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0655300" cy="7556500"/>
  <p:notesSz cx="10655300" cy="7556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7" d="100"/>
          <a:sy n="67" d="100"/>
        </p:scale>
        <p:origin x="-12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63" Type="http://schemas.openxmlformats.org/officeDocument/2006/relationships/image" Target="../media/image62.png"/><Relationship Id="rId68" Type="http://schemas.openxmlformats.org/officeDocument/2006/relationships/image" Target="../media/image67.png"/><Relationship Id="rId7" Type="http://schemas.openxmlformats.org/officeDocument/2006/relationships/image" Target="../media/image6.png"/><Relationship Id="rId71" Type="http://schemas.openxmlformats.org/officeDocument/2006/relationships/image" Target="../media/image70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66" Type="http://schemas.openxmlformats.org/officeDocument/2006/relationships/image" Target="../media/image65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57" Type="http://schemas.openxmlformats.org/officeDocument/2006/relationships/image" Target="../media/image56.png"/><Relationship Id="rId61" Type="http://schemas.openxmlformats.org/officeDocument/2006/relationships/image" Target="../media/image60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Relationship Id="rId65" Type="http://schemas.openxmlformats.org/officeDocument/2006/relationships/image" Target="../media/image64.png"/><Relationship Id="rId73" Type="http://schemas.openxmlformats.org/officeDocument/2006/relationships/image" Target="../media/image72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64" Type="http://schemas.openxmlformats.org/officeDocument/2006/relationships/image" Target="../media/image63.png"/><Relationship Id="rId69" Type="http://schemas.openxmlformats.org/officeDocument/2006/relationships/image" Target="../media/image68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72" Type="http://schemas.openxmlformats.org/officeDocument/2006/relationships/image" Target="../media/image71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59" Type="http://schemas.openxmlformats.org/officeDocument/2006/relationships/image" Target="../media/image58.png"/><Relationship Id="rId67" Type="http://schemas.openxmlformats.org/officeDocument/2006/relationships/image" Target="../media/image66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62" Type="http://schemas.openxmlformats.org/officeDocument/2006/relationships/image" Target="../media/image61.png"/><Relationship Id="rId70" Type="http://schemas.openxmlformats.org/officeDocument/2006/relationships/image" Target="../media/image6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2342515"/>
            <a:ext cx="453390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4231640"/>
            <a:ext cx="373380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2652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2652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66700" y="1737995"/>
            <a:ext cx="232029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47010" y="1737995"/>
            <a:ext cx="232029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2652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922094" y="5124945"/>
            <a:ext cx="60213" cy="67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963737" y="5064734"/>
            <a:ext cx="30466" cy="9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981593" y="5034622"/>
            <a:ext cx="18566" cy="127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134679" y="5550128"/>
            <a:ext cx="42583" cy="375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57259" y="4976228"/>
            <a:ext cx="51560" cy="67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275204" y="4961039"/>
            <a:ext cx="33614" cy="679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627350" y="4839728"/>
            <a:ext cx="52415" cy="67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639504" y="4833708"/>
            <a:ext cx="37221" cy="674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654706" y="4827689"/>
            <a:ext cx="22019" cy="674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472129" y="5137048"/>
            <a:ext cx="42969" cy="67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4" y="0"/>
            <a:ext cx="5327899" cy="755249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876712" y="5708506"/>
            <a:ext cx="203415" cy="2533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874027" y="5706954"/>
            <a:ext cx="0" cy="256540"/>
          </a:xfrm>
          <a:custGeom>
            <a:avLst/>
            <a:gdLst/>
            <a:ahLst/>
            <a:cxnLst/>
            <a:rect l="l" t="t" r="r" b="b"/>
            <a:pathLst>
              <a:path h="256539">
                <a:moveTo>
                  <a:pt x="0" y="0"/>
                </a:moveTo>
                <a:lnTo>
                  <a:pt x="0" y="256486"/>
                </a:lnTo>
              </a:path>
            </a:pathLst>
          </a:custGeom>
          <a:ln w="5372">
            <a:solidFill>
              <a:srgbClr val="A97A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3868642" y="5705460"/>
            <a:ext cx="0" cy="259715"/>
          </a:xfrm>
          <a:custGeom>
            <a:avLst/>
            <a:gdLst/>
            <a:ahLst/>
            <a:cxnLst/>
            <a:rect l="l" t="t" r="r" b="b"/>
            <a:pathLst>
              <a:path h="259714">
                <a:moveTo>
                  <a:pt x="0" y="0"/>
                </a:moveTo>
                <a:lnTo>
                  <a:pt x="0" y="259553"/>
                </a:lnTo>
              </a:path>
            </a:pathLst>
          </a:custGeom>
          <a:ln w="5372">
            <a:solidFill>
              <a:srgbClr val="A97A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3863270" y="5704304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277"/>
                </a:lnTo>
              </a:path>
            </a:pathLst>
          </a:custGeom>
          <a:ln w="5372">
            <a:solidFill>
              <a:srgbClr val="A97A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3857885" y="5703145"/>
            <a:ext cx="0" cy="265430"/>
          </a:xfrm>
          <a:custGeom>
            <a:avLst/>
            <a:gdLst/>
            <a:ahLst/>
            <a:cxnLst/>
            <a:rect l="l" t="t" r="r" b="b"/>
            <a:pathLst>
              <a:path h="265429">
                <a:moveTo>
                  <a:pt x="0" y="0"/>
                </a:moveTo>
                <a:lnTo>
                  <a:pt x="0" y="265008"/>
                </a:lnTo>
              </a:path>
            </a:pathLst>
          </a:custGeom>
          <a:ln w="5372">
            <a:solidFill>
              <a:srgbClr val="A97A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3852513" y="5701989"/>
            <a:ext cx="0" cy="267970"/>
          </a:xfrm>
          <a:custGeom>
            <a:avLst/>
            <a:gdLst/>
            <a:ahLst/>
            <a:cxnLst/>
            <a:rect l="l" t="t" r="r" b="b"/>
            <a:pathLst>
              <a:path h="267970">
                <a:moveTo>
                  <a:pt x="0" y="0"/>
                </a:moveTo>
                <a:lnTo>
                  <a:pt x="0" y="267733"/>
                </a:lnTo>
              </a:path>
            </a:pathLst>
          </a:custGeom>
          <a:ln w="5372">
            <a:solidFill>
              <a:srgbClr val="A97B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3844455" y="597027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1269"/>
                </a:moveTo>
                <a:lnTo>
                  <a:pt x="1339" y="1269"/>
                </a:lnTo>
                <a:lnTo>
                  <a:pt x="133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97B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3847141" y="5701029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9240"/>
                </a:lnTo>
              </a:path>
            </a:pathLst>
          </a:custGeom>
          <a:ln w="5372">
            <a:solidFill>
              <a:srgbClr val="A97B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3841756" y="5699674"/>
            <a:ext cx="0" cy="273050"/>
          </a:xfrm>
          <a:custGeom>
            <a:avLst/>
            <a:gdLst/>
            <a:ahLst/>
            <a:cxnLst/>
            <a:rect l="l" t="t" r="r" b="b"/>
            <a:pathLst>
              <a:path h="273050">
                <a:moveTo>
                  <a:pt x="0" y="0"/>
                </a:moveTo>
                <a:lnTo>
                  <a:pt x="0" y="273008"/>
                </a:lnTo>
              </a:path>
            </a:pathLst>
          </a:custGeom>
          <a:ln w="5372">
            <a:solidFill>
              <a:srgbClr val="A97B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3836384" y="5698518"/>
            <a:ext cx="0" cy="275590"/>
          </a:xfrm>
          <a:custGeom>
            <a:avLst/>
            <a:gdLst/>
            <a:ahLst/>
            <a:cxnLst/>
            <a:rect l="l" t="t" r="r" b="b"/>
            <a:pathLst>
              <a:path h="275589">
                <a:moveTo>
                  <a:pt x="0" y="0"/>
                </a:moveTo>
                <a:lnTo>
                  <a:pt x="0" y="275589"/>
                </a:lnTo>
              </a:path>
            </a:pathLst>
          </a:custGeom>
          <a:ln w="5372">
            <a:solidFill>
              <a:srgbClr val="A97B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3831012" y="5697362"/>
            <a:ext cx="0" cy="278765"/>
          </a:xfrm>
          <a:custGeom>
            <a:avLst/>
            <a:gdLst/>
            <a:ahLst/>
            <a:cxnLst/>
            <a:rect l="l" t="t" r="r" b="b"/>
            <a:pathLst>
              <a:path h="278764">
                <a:moveTo>
                  <a:pt x="0" y="0"/>
                </a:moveTo>
                <a:lnTo>
                  <a:pt x="0" y="278170"/>
                </a:lnTo>
              </a:path>
            </a:pathLst>
          </a:custGeom>
          <a:ln w="5372">
            <a:solidFill>
              <a:srgbClr val="A97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3825627" y="5696204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0756"/>
                </a:lnTo>
              </a:path>
            </a:pathLst>
          </a:custGeom>
          <a:ln w="5372">
            <a:solidFill>
              <a:srgbClr val="AA7B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3820255" y="5695048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337"/>
                </a:lnTo>
              </a:path>
            </a:pathLst>
          </a:custGeom>
          <a:ln w="5372">
            <a:solidFill>
              <a:srgbClr val="AA7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3814883" y="5694090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720"/>
                </a:lnTo>
              </a:path>
            </a:pathLst>
          </a:custGeom>
          <a:ln w="5372">
            <a:solidFill>
              <a:srgbClr val="AA7C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3809498" y="5693303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7934"/>
                </a:lnTo>
              </a:path>
            </a:pathLst>
          </a:custGeom>
          <a:ln w="5372">
            <a:solidFill>
              <a:srgbClr val="AA7C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3801440" y="598170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69"/>
                </a:moveTo>
                <a:lnTo>
                  <a:pt x="1137" y="1269"/>
                </a:lnTo>
                <a:lnTo>
                  <a:pt x="113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A7C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3804126" y="5693409"/>
            <a:ext cx="0" cy="288290"/>
          </a:xfrm>
          <a:custGeom>
            <a:avLst/>
            <a:gdLst/>
            <a:ahLst/>
            <a:cxnLst/>
            <a:rect l="l" t="t" r="r" b="b"/>
            <a:pathLst>
              <a:path h="288289">
                <a:moveTo>
                  <a:pt x="0" y="0"/>
                </a:moveTo>
                <a:lnTo>
                  <a:pt x="0" y="288290"/>
                </a:lnTo>
              </a:path>
            </a:pathLst>
          </a:custGeom>
          <a:ln w="5372">
            <a:solidFill>
              <a:srgbClr val="AA7C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3801440" y="569214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1269"/>
                </a:moveTo>
                <a:lnTo>
                  <a:pt x="1754" y="1269"/>
                </a:lnTo>
                <a:lnTo>
                  <a:pt x="175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A7C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3798741" y="5691732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5">
                <a:moveTo>
                  <a:pt x="0" y="0"/>
                </a:moveTo>
                <a:lnTo>
                  <a:pt x="0" y="292181"/>
                </a:lnTo>
              </a:path>
            </a:pathLst>
          </a:custGeom>
          <a:ln w="5372">
            <a:solidFill>
              <a:srgbClr val="AA7C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3793369" y="5690947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266"/>
                </a:lnTo>
              </a:path>
            </a:pathLst>
          </a:custGeom>
          <a:ln w="5372">
            <a:solidFill>
              <a:srgbClr val="AA7C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k object 47"/>
          <p:cNvSpPr/>
          <p:nvPr/>
        </p:nvSpPr>
        <p:spPr>
          <a:xfrm>
            <a:off x="3787997" y="5690162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6350"/>
                </a:lnTo>
              </a:path>
            </a:pathLst>
          </a:custGeom>
          <a:ln w="5372">
            <a:solidFill>
              <a:srgbClr val="AA7C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k object 48"/>
          <p:cNvSpPr/>
          <p:nvPr/>
        </p:nvSpPr>
        <p:spPr>
          <a:xfrm>
            <a:off x="3782612" y="568937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440"/>
                </a:lnTo>
              </a:path>
            </a:pathLst>
          </a:custGeom>
          <a:ln w="5372">
            <a:solidFill>
              <a:srgbClr val="AA7D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k object 49"/>
          <p:cNvSpPr/>
          <p:nvPr/>
        </p:nvSpPr>
        <p:spPr>
          <a:xfrm>
            <a:off x="3777240" y="5688590"/>
            <a:ext cx="0" cy="300990"/>
          </a:xfrm>
          <a:custGeom>
            <a:avLst/>
            <a:gdLst/>
            <a:ahLst/>
            <a:cxnLst/>
            <a:rect l="l" t="t" r="r" b="b"/>
            <a:pathLst>
              <a:path h="300989">
                <a:moveTo>
                  <a:pt x="0" y="0"/>
                </a:moveTo>
                <a:lnTo>
                  <a:pt x="0" y="300525"/>
                </a:lnTo>
              </a:path>
            </a:pathLst>
          </a:custGeom>
          <a:ln w="5372">
            <a:solidFill>
              <a:srgbClr val="AA7D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k object 50"/>
          <p:cNvSpPr/>
          <p:nvPr/>
        </p:nvSpPr>
        <p:spPr>
          <a:xfrm>
            <a:off x="3771868" y="5687805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610"/>
                </a:lnTo>
              </a:path>
            </a:pathLst>
          </a:custGeom>
          <a:ln w="5372">
            <a:solidFill>
              <a:srgbClr val="AA7D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k object 51"/>
          <p:cNvSpPr/>
          <p:nvPr/>
        </p:nvSpPr>
        <p:spPr>
          <a:xfrm>
            <a:off x="3766483" y="5687019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699"/>
                </a:lnTo>
              </a:path>
            </a:pathLst>
          </a:custGeom>
          <a:ln w="5372">
            <a:solidFill>
              <a:srgbClr val="AA7D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k object 52"/>
          <p:cNvSpPr/>
          <p:nvPr/>
        </p:nvSpPr>
        <p:spPr>
          <a:xfrm>
            <a:off x="3761111" y="5686257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6755"/>
                </a:lnTo>
              </a:path>
            </a:pathLst>
          </a:custGeom>
          <a:ln w="5372">
            <a:solidFill>
              <a:srgbClr val="AA7D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k object 53"/>
          <p:cNvSpPr/>
          <p:nvPr/>
        </p:nvSpPr>
        <p:spPr>
          <a:xfrm>
            <a:off x="3755726" y="5685828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376"/>
                </a:lnTo>
              </a:path>
            </a:pathLst>
          </a:custGeom>
          <a:ln w="5372">
            <a:solidFill>
              <a:srgbClr val="AA7D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k object 54"/>
          <p:cNvSpPr/>
          <p:nvPr/>
        </p:nvSpPr>
        <p:spPr>
          <a:xfrm>
            <a:off x="3750354" y="5685401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4">
                <a:moveTo>
                  <a:pt x="0" y="0"/>
                </a:moveTo>
                <a:lnTo>
                  <a:pt x="0" y="309994"/>
                </a:lnTo>
              </a:path>
            </a:pathLst>
          </a:custGeom>
          <a:ln w="5372">
            <a:solidFill>
              <a:srgbClr val="AA7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k object 55"/>
          <p:cNvSpPr/>
          <p:nvPr/>
        </p:nvSpPr>
        <p:spPr>
          <a:xfrm>
            <a:off x="3744982" y="5684973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611"/>
                </a:lnTo>
              </a:path>
            </a:pathLst>
          </a:custGeom>
          <a:ln w="5372">
            <a:solidFill>
              <a:srgbClr val="AA7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k object 56"/>
          <p:cNvSpPr/>
          <p:nvPr/>
        </p:nvSpPr>
        <p:spPr>
          <a:xfrm>
            <a:off x="3739597" y="5684545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232"/>
                </a:lnTo>
              </a:path>
            </a:pathLst>
          </a:custGeom>
          <a:ln w="5372">
            <a:solidFill>
              <a:srgbClr val="AA7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k object 57"/>
          <p:cNvSpPr/>
          <p:nvPr/>
        </p:nvSpPr>
        <p:spPr>
          <a:xfrm>
            <a:off x="3734225" y="5684118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849"/>
                </a:lnTo>
              </a:path>
            </a:pathLst>
          </a:custGeom>
          <a:ln w="5372">
            <a:solidFill>
              <a:srgbClr val="AA7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k object 58"/>
          <p:cNvSpPr/>
          <p:nvPr/>
        </p:nvSpPr>
        <p:spPr>
          <a:xfrm>
            <a:off x="3728853" y="5683691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466"/>
                </a:lnTo>
              </a:path>
            </a:pathLst>
          </a:custGeom>
          <a:ln w="5372">
            <a:solidFill>
              <a:srgbClr val="AA7E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k object 59"/>
          <p:cNvSpPr/>
          <p:nvPr/>
        </p:nvSpPr>
        <p:spPr>
          <a:xfrm>
            <a:off x="3723468" y="5683262"/>
            <a:ext cx="0" cy="318135"/>
          </a:xfrm>
          <a:custGeom>
            <a:avLst/>
            <a:gdLst/>
            <a:ahLst/>
            <a:cxnLst/>
            <a:rect l="l" t="t" r="r" b="b"/>
            <a:pathLst>
              <a:path h="318135">
                <a:moveTo>
                  <a:pt x="0" y="0"/>
                </a:moveTo>
                <a:lnTo>
                  <a:pt x="0" y="318087"/>
                </a:lnTo>
              </a:path>
            </a:pathLst>
          </a:custGeom>
          <a:ln w="5372">
            <a:solidFill>
              <a:srgbClr val="AA7E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k object 60"/>
          <p:cNvSpPr/>
          <p:nvPr/>
        </p:nvSpPr>
        <p:spPr>
          <a:xfrm>
            <a:off x="3718096" y="5682835"/>
            <a:ext cx="0" cy="320040"/>
          </a:xfrm>
          <a:custGeom>
            <a:avLst/>
            <a:gdLst/>
            <a:ahLst/>
            <a:cxnLst/>
            <a:rect l="l" t="t" r="r" b="b"/>
            <a:pathLst>
              <a:path h="320039">
                <a:moveTo>
                  <a:pt x="0" y="0"/>
                </a:moveTo>
                <a:lnTo>
                  <a:pt x="0" y="319705"/>
                </a:lnTo>
              </a:path>
            </a:pathLst>
          </a:custGeom>
          <a:ln w="5372">
            <a:solidFill>
              <a:srgbClr val="AA7E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k object 61"/>
          <p:cNvSpPr/>
          <p:nvPr/>
        </p:nvSpPr>
        <p:spPr>
          <a:xfrm>
            <a:off x="3712724" y="5683250"/>
            <a:ext cx="0" cy="320040"/>
          </a:xfrm>
          <a:custGeom>
            <a:avLst/>
            <a:gdLst/>
            <a:ahLst/>
            <a:cxnLst/>
            <a:rect l="l" t="t" r="r" b="b"/>
            <a:pathLst>
              <a:path h="320039">
                <a:moveTo>
                  <a:pt x="0" y="0"/>
                </a:moveTo>
                <a:lnTo>
                  <a:pt x="0" y="320039"/>
                </a:lnTo>
              </a:path>
            </a:pathLst>
          </a:custGeom>
          <a:ln w="5372">
            <a:solidFill>
              <a:srgbClr val="AA7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k object 62"/>
          <p:cNvSpPr/>
          <p:nvPr/>
        </p:nvSpPr>
        <p:spPr>
          <a:xfrm>
            <a:off x="3710038" y="568197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2603" y="1270"/>
                </a:lnTo>
                <a:lnTo>
                  <a:pt x="260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AA7F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k object 63"/>
          <p:cNvSpPr/>
          <p:nvPr/>
        </p:nvSpPr>
        <p:spPr>
          <a:xfrm>
            <a:off x="3707339" y="5681979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322827"/>
                </a:lnTo>
              </a:path>
            </a:pathLst>
          </a:custGeom>
          <a:ln w="5372">
            <a:solidFill>
              <a:srgbClr val="AA7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k object 64"/>
          <p:cNvSpPr/>
          <p:nvPr/>
        </p:nvSpPr>
        <p:spPr>
          <a:xfrm>
            <a:off x="3701967" y="5681552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5">
                <a:moveTo>
                  <a:pt x="0" y="0"/>
                </a:moveTo>
                <a:lnTo>
                  <a:pt x="0" y="324345"/>
                </a:lnTo>
              </a:path>
            </a:pathLst>
          </a:custGeom>
          <a:ln w="5372">
            <a:solidFill>
              <a:srgbClr val="AA7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k object 65"/>
          <p:cNvSpPr/>
          <p:nvPr/>
        </p:nvSpPr>
        <p:spPr>
          <a:xfrm>
            <a:off x="3693896" y="6005829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2593" y="1270"/>
                </a:lnTo>
                <a:lnTo>
                  <a:pt x="2593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AA7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k object 66"/>
          <p:cNvSpPr/>
          <p:nvPr/>
        </p:nvSpPr>
        <p:spPr>
          <a:xfrm>
            <a:off x="3696582" y="5681979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850"/>
                </a:lnTo>
              </a:path>
            </a:pathLst>
          </a:custGeom>
          <a:ln w="5372">
            <a:solidFill>
              <a:srgbClr val="AA7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bk object 67"/>
          <p:cNvSpPr/>
          <p:nvPr/>
        </p:nvSpPr>
        <p:spPr>
          <a:xfrm>
            <a:off x="3691210" y="5681328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754"/>
                </a:lnTo>
              </a:path>
            </a:pathLst>
          </a:custGeom>
          <a:ln w="5372">
            <a:solidFill>
              <a:srgbClr val="AA7F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bk object 68"/>
          <p:cNvSpPr/>
          <p:nvPr/>
        </p:nvSpPr>
        <p:spPr>
          <a:xfrm>
            <a:off x="3685838" y="5681252"/>
            <a:ext cx="0" cy="328295"/>
          </a:xfrm>
          <a:custGeom>
            <a:avLst/>
            <a:gdLst/>
            <a:ahLst/>
            <a:cxnLst/>
            <a:rect l="l" t="t" r="r" b="b"/>
            <a:pathLst>
              <a:path h="328295">
                <a:moveTo>
                  <a:pt x="0" y="0"/>
                </a:moveTo>
                <a:lnTo>
                  <a:pt x="0" y="327921"/>
                </a:lnTo>
              </a:path>
            </a:pathLst>
          </a:custGeom>
          <a:ln w="5372">
            <a:solidFill>
              <a:srgbClr val="AB7F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bk object 69"/>
          <p:cNvSpPr/>
          <p:nvPr/>
        </p:nvSpPr>
        <p:spPr>
          <a:xfrm>
            <a:off x="3680453" y="5681176"/>
            <a:ext cx="0" cy="329565"/>
          </a:xfrm>
          <a:custGeom>
            <a:avLst/>
            <a:gdLst/>
            <a:ahLst/>
            <a:cxnLst/>
            <a:rect l="l" t="t" r="r" b="b"/>
            <a:pathLst>
              <a:path h="329564">
                <a:moveTo>
                  <a:pt x="0" y="0"/>
                </a:moveTo>
                <a:lnTo>
                  <a:pt x="0" y="329091"/>
                </a:lnTo>
              </a:path>
            </a:pathLst>
          </a:custGeom>
          <a:ln w="5372">
            <a:solidFill>
              <a:srgbClr val="AB8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k object 70"/>
          <p:cNvSpPr/>
          <p:nvPr/>
        </p:nvSpPr>
        <p:spPr>
          <a:xfrm>
            <a:off x="3675081" y="5681100"/>
            <a:ext cx="0" cy="330835"/>
          </a:xfrm>
          <a:custGeom>
            <a:avLst/>
            <a:gdLst/>
            <a:ahLst/>
            <a:cxnLst/>
            <a:rect l="l" t="t" r="r" b="b"/>
            <a:pathLst>
              <a:path h="330835">
                <a:moveTo>
                  <a:pt x="0" y="0"/>
                </a:moveTo>
                <a:lnTo>
                  <a:pt x="0" y="330258"/>
                </a:lnTo>
              </a:path>
            </a:pathLst>
          </a:custGeom>
          <a:ln w="5372">
            <a:solidFill>
              <a:srgbClr val="AB8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k object 71"/>
          <p:cNvSpPr/>
          <p:nvPr/>
        </p:nvSpPr>
        <p:spPr>
          <a:xfrm>
            <a:off x="3669709" y="5681024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26"/>
                </a:lnTo>
              </a:path>
            </a:pathLst>
          </a:custGeom>
          <a:ln w="5372">
            <a:solidFill>
              <a:srgbClr val="AB8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k object 72"/>
          <p:cNvSpPr/>
          <p:nvPr/>
        </p:nvSpPr>
        <p:spPr>
          <a:xfrm>
            <a:off x="3664324" y="5680948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0"/>
                </a:moveTo>
                <a:lnTo>
                  <a:pt x="0" y="332596"/>
                </a:lnTo>
              </a:path>
            </a:pathLst>
          </a:custGeom>
          <a:ln w="5372">
            <a:solidFill>
              <a:srgbClr val="AB80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k object 73"/>
          <p:cNvSpPr/>
          <p:nvPr/>
        </p:nvSpPr>
        <p:spPr>
          <a:xfrm>
            <a:off x="3656266" y="601345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69"/>
                </a:moveTo>
                <a:lnTo>
                  <a:pt x="2565" y="1269"/>
                </a:lnTo>
                <a:lnTo>
                  <a:pt x="256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B8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k object 74"/>
          <p:cNvSpPr/>
          <p:nvPr/>
        </p:nvSpPr>
        <p:spPr>
          <a:xfrm>
            <a:off x="3658952" y="5680709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0"/>
                </a:moveTo>
                <a:lnTo>
                  <a:pt x="0" y="332740"/>
                </a:lnTo>
              </a:path>
            </a:pathLst>
          </a:custGeom>
          <a:ln w="5372">
            <a:solidFill>
              <a:srgbClr val="AB80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k object 75"/>
          <p:cNvSpPr/>
          <p:nvPr/>
        </p:nvSpPr>
        <p:spPr>
          <a:xfrm>
            <a:off x="3653567" y="5680796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4771"/>
                </a:lnTo>
              </a:path>
            </a:pathLst>
          </a:custGeom>
          <a:ln w="5372">
            <a:solidFill>
              <a:srgbClr val="AB80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k object 76"/>
          <p:cNvSpPr/>
          <p:nvPr/>
        </p:nvSpPr>
        <p:spPr>
          <a:xfrm>
            <a:off x="3648195" y="5680720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4">
                <a:moveTo>
                  <a:pt x="0" y="0"/>
                </a:moveTo>
                <a:lnTo>
                  <a:pt x="0" y="335848"/>
                </a:lnTo>
              </a:path>
            </a:pathLst>
          </a:custGeom>
          <a:ln w="5372">
            <a:solidFill>
              <a:srgbClr val="AB80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k object 77"/>
          <p:cNvSpPr/>
          <p:nvPr/>
        </p:nvSpPr>
        <p:spPr>
          <a:xfrm>
            <a:off x="3642823" y="5680644"/>
            <a:ext cx="0" cy="337185"/>
          </a:xfrm>
          <a:custGeom>
            <a:avLst/>
            <a:gdLst/>
            <a:ahLst/>
            <a:cxnLst/>
            <a:rect l="l" t="t" r="r" b="b"/>
            <a:pathLst>
              <a:path h="337185">
                <a:moveTo>
                  <a:pt x="0" y="0"/>
                </a:moveTo>
                <a:lnTo>
                  <a:pt x="0" y="336926"/>
                </a:lnTo>
              </a:path>
            </a:pathLst>
          </a:custGeom>
          <a:ln w="5372">
            <a:solidFill>
              <a:srgbClr val="AB81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k object 78"/>
          <p:cNvSpPr/>
          <p:nvPr/>
        </p:nvSpPr>
        <p:spPr>
          <a:xfrm>
            <a:off x="3637438" y="5680567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8006"/>
                </a:lnTo>
              </a:path>
            </a:pathLst>
          </a:custGeom>
          <a:ln w="5372">
            <a:solidFill>
              <a:srgbClr val="AB81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k object 79"/>
          <p:cNvSpPr/>
          <p:nvPr/>
        </p:nvSpPr>
        <p:spPr>
          <a:xfrm>
            <a:off x="3629380" y="6018529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70"/>
                </a:moveTo>
                <a:lnTo>
                  <a:pt x="2204" y="1270"/>
                </a:lnTo>
                <a:lnTo>
                  <a:pt x="220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AB81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k object 80"/>
          <p:cNvSpPr/>
          <p:nvPr/>
        </p:nvSpPr>
        <p:spPr>
          <a:xfrm>
            <a:off x="3632066" y="5680709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820"/>
                </a:lnTo>
              </a:path>
            </a:pathLst>
          </a:custGeom>
          <a:ln w="5372">
            <a:solidFill>
              <a:srgbClr val="AB81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k object 81"/>
          <p:cNvSpPr/>
          <p:nvPr/>
        </p:nvSpPr>
        <p:spPr>
          <a:xfrm>
            <a:off x="3626694" y="5680770"/>
            <a:ext cx="0" cy="340360"/>
          </a:xfrm>
          <a:custGeom>
            <a:avLst/>
            <a:gdLst/>
            <a:ahLst/>
            <a:cxnLst/>
            <a:rect l="l" t="t" r="r" b="b"/>
            <a:pathLst>
              <a:path h="340360">
                <a:moveTo>
                  <a:pt x="0" y="0"/>
                </a:moveTo>
                <a:lnTo>
                  <a:pt x="0" y="339807"/>
                </a:lnTo>
              </a:path>
            </a:pathLst>
          </a:custGeom>
          <a:ln w="5372">
            <a:solidFill>
              <a:srgbClr val="AB81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k object 82"/>
          <p:cNvSpPr/>
          <p:nvPr/>
        </p:nvSpPr>
        <p:spPr>
          <a:xfrm>
            <a:off x="3621309" y="5681046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535"/>
                </a:lnTo>
              </a:path>
            </a:pathLst>
          </a:custGeom>
          <a:ln w="5372">
            <a:solidFill>
              <a:srgbClr val="AB81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k object 83"/>
          <p:cNvSpPr/>
          <p:nvPr/>
        </p:nvSpPr>
        <p:spPr>
          <a:xfrm>
            <a:off x="3615937" y="5681321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261"/>
                </a:lnTo>
              </a:path>
            </a:pathLst>
          </a:custGeom>
          <a:ln w="5372">
            <a:solidFill>
              <a:srgbClr val="AB81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k object 84"/>
          <p:cNvSpPr/>
          <p:nvPr/>
        </p:nvSpPr>
        <p:spPr>
          <a:xfrm>
            <a:off x="3610552" y="5681596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0"/>
                </a:moveTo>
                <a:lnTo>
                  <a:pt x="0" y="341990"/>
                </a:lnTo>
              </a:path>
            </a:pathLst>
          </a:custGeom>
          <a:ln w="5372">
            <a:solidFill>
              <a:srgbClr val="AB81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k object 85"/>
          <p:cNvSpPr/>
          <p:nvPr/>
        </p:nvSpPr>
        <p:spPr>
          <a:xfrm>
            <a:off x="3605180" y="5681871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636"/>
                </a:lnTo>
              </a:path>
            </a:pathLst>
          </a:custGeom>
          <a:ln w="5372">
            <a:solidFill>
              <a:srgbClr val="AB82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k object 86"/>
          <p:cNvSpPr/>
          <p:nvPr/>
        </p:nvSpPr>
        <p:spPr>
          <a:xfrm>
            <a:off x="3599808" y="5682146"/>
            <a:ext cx="0" cy="343535"/>
          </a:xfrm>
          <a:custGeom>
            <a:avLst/>
            <a:gdLst/>
            <a:ahLst/>
            <a:cxnLst/>
            <a:rect l="l" t="t" r="r" b="b"/>
            <a:pathLst>
              <a:path h="343535">
                <a:moveTo>
                  <a:pt x="0" y="0"/>
                </a:moveTo>
                <a:lnTo>
                  <a:pt x="0" y="343280"/>
                </a:lnTo>
              </a:path>
            </a:pathLst>
          </a:custGeom>
          <a:ln w="5372">
            <a:solidFill>
              <a:srgbClr val="AB82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k object 87"/>
          <p:cNvSpPr/>
          <p:nvPr/>
        </p:nvSpPr>
        <p:spPr>
          <a:xfrm>
            <a:off x="3594424" y="5682422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3925"/>
                </a:lnTo>
              </a:path>
            </a:pathLst>
          </a:custGeom>
          <a:ln w="5372">
            <a:solidFill>
              <a:srgbClr val="AB82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bk object 88"/>
          <p:cNvSpPr/>
          <p:nvPr/>
        </p:nvSpPr>
        <p:spPr>
          <a:xfrm>
            <a:off x="3589051" y="5682697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569"/>
                </a:lnTo>
              </a:path>
            </a:pathLst>
          </a:custGeom>
          <a:ln w="5372">
            <a:solidFill>
              <a:srgbClr val="AB82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bk object 89"/>
          <p:cNvSpPr/>
          <p:nvPr/>
        </p:nvSpPr>
        <p:spPr>
          <a:xfrm>
            <a:off x="3583679" y="5682972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213"/>
                </a:lnTo>
              </a:path>
            </a:pathLst>
          </a:custGeom>
          <a:ln w="5372">
            <a:solidFill>
              <a:srgbClr val="AB82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k object 90"/>
          <p:cNvSpPr/>
          <p:nvPr/>
        </p:nvSpPr>
        <p:spPr>
          <a:xfrm>
            <a:off x="3578294" y="5683248"/>
            <a:ext cx="0" cy="346075"/>
          </a:xfrm>
          <a:custGeom>
            <a:avLst/>
            <a:gdLst/>
            <a:ahLst/>
            <a:cxnLst/>
            <a:rect l="l" t="t" r="r" b="b"/>
            <a:pathLst>
              <a:path h="346075">
                <a:moveTo>
                  <a:pt x="0" y="0"/>
                </a:moveTo>
                <a:lnTo>
                  <a:pt x="0" y="345859"/>
                </a:lnTo>
              </a:path>
            </a:pathLst>
          </a:custGeom>
          <a:ln w="5372">
            <a:solidFill>
              <a:srgbClr val="AB82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k object 91"/>
          <p:cNvSpPr/>
          <p:nvPr/>
        </p:nvSpPr>
        <p:spPr>
          <a:xfrm>
            <a:off x="3572922" y="5683523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503"/>
                </a:lnTo>
              </a:path>
            </a:pathLst>
          </a:custGeom>
          <a:ln w="5372">
            <a:solidFill>
              <a:srgbClr val="AB83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k object 92"/>
          <p:cNvSpPr/>
          <p:nvPr/>
        </p:nvSpPr>
        <p:spPr>
          <a:xfrm>
            <a:off x="3564864" y="6029959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1269"/>
                </a:moveTo>
                <a:lnTo>
                  <a:pt x="2047" y="1269"/>
                </a:lnTo>
                <a:lnTo>
                  <a:pt x="2047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B83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k object 93"/>
          <p:cNvSpPr/>
          <p:nvPr/>
        </p:nvSpPr>
        <p:spPr>
          <a:xfrm>
            <a:off x="3567550" y="5684520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439"/>
                </a:lnTo>
              </a:path>
            </a:pathLst>
          </a:custGeom>
          <a:ln w="5372">
            <a:solidFill>
              <a:srgbClr val="AB83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k object 94"/>
          <p:cNvSpPr/>
          <p:nvPr/>
        </p:nvSpPr>
        <p:spPr>
          <a:xfrm>
            <a:off x="3568543" y="568325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1269"/>
                </a:moveTo>
                <a:lnTo>
                  <a:pt x="1693" y="1269"/>
                </a:lnTo>
                <a:lnTo>
                  <a:pt x="169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B83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k object 95"/>
          <p:cNvSpPr/>
          <p:nvPr/>
        </p:nvSpPr>
        <p:spPr>
          <a:xfrm>
            <a:off x="3562165" y="5684110"/>
            <a:ext cx="0" cy="347980"/>
          </a:xfrm>
          <a:custGeom>
            <a:avLst/>
            <a:gdLst/>
            <a:ahLst/>
            <a:cxnLst/>
            <a:rect l="l" t="t" r="r" b="b"/>
            <a:pathLst>
              <a:path h="347979">
                <a:moveTo>
                  <a:pt x="0" y="0"/>
                </a:moveTo>
                <a:lnTo>
                  <a:pt x="0" y="347755"/>
                </a:lnTo>
              </a:path>
            </a:pathLst>
          </a:custGeom>
          <a:ln w="5372">
            <a:solidFill>
              <a:srgbClr val="AB83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k object 96"/>
          <p:cNvSpPr/>
          <p:nvPr/>
        </p:nvSpPr>
        <p:spPr>
          <a:xfrm>
            <a:off x="3556793" y="5684740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044"/>
                </a:lnTo>
              </a:path>
            </a:pathLst>
          </a:custGeom>
          <a:ln w="5372">
            <a:solidFill>
              <a:srgbClr val="AB83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k object 97"/>
          <p:cNvSpPr/>
          <p:nvPr/>
        </p:nvSpPr>
        <p:spPr>
          <a:xfrm>
            <a:off x="3551408" y="5685790"/>
            <a:ext cx="0" cy="347980"/>
          </a:xfrm>
          <a:custGeom>
            <a:avLst/>
            <a:gdLst/>
            <a:ahLst/>
            <a:cxnLst/>
            <a:rect l="l" t="t" r="r" b="b"/>
            <a:pathLst>
              <a:path h="347979">
                <a:moveTo>
                  <a:pt x="0" y="0"/>
                </a:moveTo>
                <a:lnTo>
                  <a:pt x="0" y="347980"/>
                </a:lnTo>
              </a:path>
            </a:pathLst>
          </a:custGeom>
          <a:ln w="5372">
            <a:solidFill>
              <a:srgbClr val="AB83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k object 98"/>
          <p:cNvSpPr/>
          <p:nvPr/>
        </p:nvSpPr>
        <p:spPr>
          <a:xfrm>
            <a:off x="3546037" y="5686002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492"/>
                </a:lnTo>
              </a:path>
            </a:pathLst>
          </a:custGeom>
          <a:ln w="5372">
            <a:solidFill>
              <a:srgbClr val="AB83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k object 99"/>
          <p:cNvSpPr/>
          <p:nvPr/>
        </p:nvSpPr>
        <p:spPr>
          <a:xfrm>
            <a:off x="3540664" y="5686632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8704"/>
                </a:lnTo>
              </a:path>
            </a:pathLst>
          </a:custGeom>
          <a:ln w="5372">
            <a:solidFill>
              <a:srgbClr val="AC83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k object 100"/>
          <p:cNvSpPr/>
          <p:nvPr/>
        </p:nvSpPr>
        <p:spPr>
          <a:xfrm>
            <a:off x="3535279" y="5687264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8917"/>
                </a:lnTo>
              </a:path>
            </a:pathLst>
          </a:custGeom>
          <a:ln w="5372">
            <a:solidFill>
              <a:srgbClr val="AB8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k object 101"/>
          <p:cNvSpPr/>
          <p:nvPr/>
        </p:nvSpPr>
        <p:spPr>
          <a:xfrm>
            <a:off x="3529907" y="5687894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9129"/>
                </a:lnTo>
              </a:path>
            </a:pathLst>
          </a:custGeom>
          <a:ln w="5372">
            <a:solidFill>
              <a:srgbClr val="AB84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k object 102"/>
          <p:cNvSpPr/>
          <p:nvPr/>
        </p:nvSpPr>
        <p:spPr>
          <a:xfrm>
            <a:off x="3524535" y="5688524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341"/>
                </a:lnTo>
              </a:path>
            </a:pathLst>
          </a:custGeom>
          <a:ln w="5372">
            <a:solidFill>
              <a:srgbClr val="AC84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k object 103"/>
          <p:cNvSpPr/>
          <p:nvPr/>
        </p:nvSpPr>
        <p:spPr>
          <a:xfrm>
            <a:off x="3519151" y="5689155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553"/>
                </a:lnTo>
              </a:path>
            </a:pathLst>
          </a:custGeom>
          <a:ln w="5372">
            <a:solidFill>
              <a:srgbClr val="AC84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k object 104"/>
          <p:cNvSpPr/>
          <p:nvPr/>
        </p:nvSpPr>
        <p:spPr>
          <a:xfrm>
            <a:off x="3513778" y="5689786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765"/>
                </a:lnTo>
              </a:path>
            </a:pathLst>
          </a:custGeom>
          <a:ln w="5372">
            <a:solidFill>
              <a:srgbClr val="AC84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k object 105"/>
          <p:cNvSpPr/>
          <p:nvPr/>
        </p:nvSpPr>
        <p:spPr>
          <a:xfrm>
            <a:off x="3508393" y="569041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49977"/>
                </a:lnTo>
              </a:path>
            </a:pathLst>
          </a:custGeom>
          <a:ln w="5372">
            <a:solidFill>
              <a:srgbClr val="AC84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k object 106"/>
          <p:cNvSpPr/>
          <p:nvPr/>
        </p:nvSpPr>
        <p:spPr>
          <a:xfrm>
            <a:off x="3503021" y="569104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50189"/>
                </a:lnTo>
              </a:path>
            </a:pathLst>
          </a:custGeom>
          <a:ln w="5372">
            <a:solidFill>
              <a:srgbClr val="AC85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k object 107"/>
          <p:cNvSpPr/>
          <p:nvPr/>
        </p:nvSpPr>
        <p:spPr>
          <a:xfrm>
            <a:off x="3497649" y="5691677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50401"/>
                </a:lnTo>
              </a:path>
            </a:pathLst>
          </a:custGeom>
          <a:ln w="5372">
            <a:solidFill>
              <a:srgbClr val="AC85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k object 108"/>
          <p:cNvSpPr/>
          <p:nvPr/>
        </p:nvSpPr>
        <p:spPr>
          <a:xfrm>
            <a:off x="3492265" y="5692140"/>
            <a:ext cx="0" cy="350520"/>
          </a:xfrm>
          <a:custGeom>
            <a:avLst/>
            <a:gdLst/>
            <a:ahLst/>
            <a:cxnLst/>
            <a:rect l="l" t="t" r="r" b="b"/>
            <a:pathLst>
              <a:path h="350520">
                <a:moveTo>
                  <a:pt x="0" y="0"/>
                </a:moveTo>
                <a:lnTo>
                  <a:pt x="0" y="350520"/>
                </a:lnTo>
              </a:path>
            </a:pathLst>
          </a:custGeom>
          <a:ln w="5372">
            <a:solidFill>
              <a:srgbClr val="AC85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k object 109"/>
          <p:cNvSpPr/>
          <p:nvPr/>
        </p:nvSpPr>
        <p:spPr>
          <a:xfrm>
            <a:off x="3493795" y="5692309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1155" y="0"/>
                </a:moveTo>
                <a:lnTo>
                  <a:pt x="0" y="135"/>
                </a:lnTo>
                <a:lnTo>
                  <a:pt x="1155" y="135"/>
                </a:lnTo>
                <a:lnTo>
                  <a:pt x="1155" y="0"/>
                </a:lnTo>
                <a:close/>
              </a:path>
            </a:pathLst>
          </a:custGeom>
          <a:solidFill>
            <a:srgbClr val="AC85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k object 110"/>
          <p:cNvSpPr/>
          <p:nvPr/>
        </p:nvSpPr>
        <p:spPr>
          <a:xfrm>
            <a:off x="3486892" y="5691799"/>
            <a:ext cx="0" cy="352425"/>
          </a:xfrm>
          <a:custGeom>
            <a:avLst/>
            <a:gdLst/>
            <a:ahLst/>
            <a:cxnLst/>
            <a:rect l="l" t="t" r="r" b="b"/>
            <a:pathLst>
              <a:path h="352425">
                <a:moveTo>
                  <a:pt x="0" y="0"/>
                </a:moveTo>
                <a:lnTo>
                  <a:pt x="0" y="351821"/>
                </a:lnTo>
              </a:path>
            </a:pathLst>
          </a:custGeom>
          <a:ln w="5372">
            <a:solidFill>
              <a:srgbClr val="AC8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k object 111"/>
          <p:cNvSpPr/>
          <p:nvPr/>
        </p:nvSpPr>
        <p:spPr>
          <a:xfrm>
            <a:off x="3481520" y="5691437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2953"/>
                </a:lnTo>
              </a:path>
            </a:pathLst>
          </a:custGeom>
          <a:ln w="5372">
            <a:solidFill>
              <a:srgbClr val="AC85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k object 112"/>
          <p:cNvSpPr/>
          <p:nvPr/>
        </p:nvSpPr>
        <p:spPr>
          <a:xfrm>
            <a:off x="3476135" y="569107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087"/>
                </a:lnTo>
              </a:path>
            </a:pathLst>
          </a:custGeom>
          <a:ln w="5372">
            <a:solidFill>
              <a:srgbClr val="AC8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k object 113"/>
          <p:cNvSpPr/>
          <p:nvPr/>
        </p:nvSpPr>
        <p:spPr>
          <a:xfrm>
            <a:off x="3470764" y="5690712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218"/>
                </a:lnTo>
              </a:path>
            </a:pathLst>
          </a:custGeom>
          <a:ln w="5372">
            <a:solidFill>
              <a:srgbClr val="AC8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k object 114"/>
          <p:cNvSpPr/>
          <p:nvPr/>
        </p:nvSpPr>
        <p:spPr>
          <a:xfrm>
            <a:off x="3465391" y="5690350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350"/>
                </a:lnTo>
              </a:path>
            </a:pathLst>
          </a:custGeom>
          <a:ln w="5372">
            <a:solidFill>
              <a:srgbClr val="AC86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k object 115"/>
          <p:cNvSpPr/>
          <p:nvPr/>
        </p:nvSpPr>
        <p:spPr>
          <a:xfrm>
            <a:off x="3460007" y="5689988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484"/>
                </a:lnTo>
              </a:path>
            </a:pathLst>
          </a:custGeom>
          <a:ln w="5372">
            <a:solidFill>
              <a:srgbClr val="AC86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k object 116"/>
          <p:cNvSpPr/>
          <p:nvPr/>
        </p:nvSpPr>
        <p:spPr>
          <a:xfrm>
            <a:off x="3454634" y="568962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615"/>
                </a:lnTo>
              </a:path>
            </a:pathLst>
          </a:custGeom>
          <a:ln w="5372">
            <a:solidFill>
              <a:srgbClr val="AC86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k object 117"/>
          <p:cNvSpPr/>
          <p:nvPr/>
        </p:nvSpPr>
        <p:spPr>
          <a:xfrm>
            <a:off x="3449250" y="5689263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59750"/>
                </a:lnTo>
              </a:path>
            </a:pathLst>
          </a:custGeom>
          <a:ln w="5372">
            <a:solidFill>
              <a:srgbClr val="AC866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k object 118"/>
          <p:cNvSpPr/>
          <p:nvPr/>
        </p:nvSpPr>
        <p:spPr>
          <a:xfrm>
            <a:off x="3443878" y="5688901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0881"/>
                </a:lnTo>
              </a:path>
            </a:pathLst>
          </a:custGeom>
          <a:ln w="5372">
            <a:solidFill>
              <a:srgbClr val="AC866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k object 119"/>
          <p:cNvSpPr/>
          <p:nvPr/>
        </p:nvSpPr>
        <p:spPr>
          <a:xfrm>
            <a:off x="3438506" y="5688539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5">
                <a:moveTo>
                  <a:pt x="0" y="0"/>
                </a:moveTo>
                <a:lnTo>
                  <a:pt x="0" y="362012"/>
                </a:lnTo>
              </a:path>
            </a:pathLst>
          </a:custGeom>
          <a:ln w="5372">
            <a:solidFill>
              <a:srgbClr val="AC87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k object 120"/>
          <p:cNvSpPr/>
          <p:nvPr/>
        </p:nvSpPr>
        <p:spPr>
          <a:xfrm>
            <a:off x="3433121" y="5688177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3084"/>
                </a:lnTo>
              </a:path>
            </a:pathLst>
          </a:custGeom>
          <a:ln w="5372">
            <a:solidFill>
              <a:srgbClr val="AC87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k object 121"/>
          <p:cNvSpPr/>
          <p:nvPr/>
        </p:nvSpPr>
        <p:spPr>
          <a:xfrm>
            <a:off x="3427748" y="5687815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46"/>
                </a:lnTo>
              </a:path>
            </a:pathLst>
          </a:custGeom>
          <a:ln w="5372">
            <a:solidFill>
              <a:srgbClr val="AC8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k object 122"/>
          <p:cNvSpPr/>
          <p:nvPr/>
        </p:nvSpPr>
        <p:spPr>
          <a:xfrm>
            <a:off x="3422376" y="568745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60">
                <a:moveTo>
                  <a:pt x="0" y="0"/>
                </a:moveTo>
                <a:lnTo>
                  <a:pt x="0" y="365209"/>
                </a:lnTo>
              </a:path>
            </a:pathLst>
          </a:custGeom>
          <a:ln w="5372">
            <a:solidFill>
              <a:srgbClr val="AC8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k object 123"/>
          <p:cNvSpPr/>
          <p:nvPr/>
        </p:nvSpPr>
        <p:spPr>
          <a:xfrm>
            <a:off x="3416992" y="5687091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6274"/>
                </a:lnTo>
              </a:path>
            </a:pathLst>
          </a:custGeom>
          <a:ln w="5372">
            <a:solidFill>
              <a:srgbClr val="AC87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k object 124"/>
          <p:cNvSpPr/>
          <p:nvPr/>
        </p:nvSpPr>
        <p:spPr>
          <a:xfrm>
            <a:off x="3411620" y="5686729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4">
                <a:moveTo>
                  <a:pt x="0" y="0"/>
                </a:moveTo>
                <a:lnTo>
                  <a:pt x="0" y="367337"/>
                </a:lnTo>
              </a:path>
            </a:pathLst>
          </a:custGeom>
          <a:ln w="5372">
            <a:solidFill>
              <a:srgbClr val="AC87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k object 125"/>
          <p:cNvSpPr/>
          <p:nvPr/>
        </p:nvSpPr>
        <p:spPr>
          <a:xfrm>
            <a:off x="3406235" y="5686366"/>
            <a:ext cx="0" cy="368935"/>
          </a:xfrm>
          <a:custGeom>
            <a:avLst/>
            <a:gdLst/>
            <a:ahLst/>
            <a:cxnLst/>
            <a:rect l="l" t="t" r="r" b="b"/>
            <a:pathLst>
              <a:path h="368935">
                <a:moveTo>
                  <a:pt x="0" y="0"/>
                </a:moveTo>
                <a:lnTo>
                  <a:pt x="0" y="368402"/>
                </a:lnTo>
              </a:path>
            </a:pathLst>
          </a:custGeom>
          <a:ln w="5372">
            <a:solidFill>
              <a:srgbClr val="AC87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k object 126"/>
          <p:cNvSpPr/>
          <p:nvPr/>
        </p:nvSpPr>
        <p:spPr>
          <a:xfrm>
            <a:off x="3400862" y="5686004"/>
            <a:ext cx="0" cy="369570"/>
          </a:xfrm>
          <a:custGeom>
            <a:avLst/>
            <a:gdLst/>
            <a:ahLst/>
            <a:cxnLst/>
            <a:rect l="l" t="t" r="r" b="b"/>
            <a:pathLst>
              <a:path h="369570">
                <a:moveTo>
                  <a:pt x="0" y="0"/>
                </a:moveTo>
                <a:lnTo>
                  <a:pt x="0" y="369465"/>
                </a:lnTo>
              </a:path>
            </a:pathLst>
          </a:custGeom>
          <a:ln w="5372">
            <a:solidFill>
              <a:srgbClr val="AD88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k object 127"/>
          <p:cNvSpPr/>
          <p:nvPr/>
        </p:nvSpPr>
        <p:spPr>
          <a:xfrm>
            <a:off x="3395491" y="5685642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527"/>
                </a:lnTo>
              </a:path>
            </a:pathLst>
          </a:custGeom>
          <a:ln w="5372">
            <a:solidFill>
              <a:srgbClr val="AD88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k object 128"/>
          <p:cNvSpPr/>
          <p:nvPr/>
        </p:nvSpPr>
        <p:spPr>
          <a:xfrm>
            <a:off x="3390106" y="5685280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592"/>
                </a:lnTo>
              </a:path>
            </a:pathLst>
          </a:custGeom>
          <a:ln w="5372">
            <a:solidFill>
              <a:srgbClr val="AC88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k object 129"/>
          <p:cNvSpPr/>
          <p:nvPr/>
        </p:nvSpPr>
        <p:spPr>
          <a:xfrm>
            <a:off x="3384734" y="5684918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55"/>
                </a:lnTo>
              </a:path>
            </a:pathLst>
          </a:custGeom>
          <a:ln w="5372">
            <a:solidFill>
              <a:srgbClr val="AD88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k object 130"/>
          <p:cNvSpPr/>
          <p:nvPr/>
        </p:nvSpPr>
        <p:spPr>
          <a:xfrm>
            <a:off x="3379361" y="5684556"/>
            <a:ext cx="0" cy="374015"/>
          </a:xfrm>
          <a:custGeom>
            <a:avLst/>
            <a:gdLst/>
            <a:ahLst/>
            <a:cxnLst/>
            <a:rect l="l" t="t" r="r" b="b"/>
            <a:pathLst>
              <a:path h="374014">
                <a:moveTo>
                  <a:pt x="0" y="0"/>
                </a:moveTo>
                <a:lnTo>
                  <a:pt x="0" y="373718"/>
                </a:lnTo>
              </a:path>
            </a:pathLst>
          </a:custGeom>
          <a:ln w="5372">
            <a:solidFill>
              <a:srgbClr val="AD88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k object 131"/>
          <p:cNvSpPr/>
          <p:nvPr/>
        </p:nvSpPr>
        <p:spPr>
          <a:xfrm>
            <a:off x="3373977" y="5684520"/>
            <a:ext cx="0" cy="374650"/>
          </a:xfrm>
          <a:custGeom>
            <a:avLst/>
            <a:gdLst/>
            <a:ahLst/>
            <a:cxnLst/>
            <a:rect l="l" t="t" r="r" b="b"/>
            <a:pathLst>
              <a:path h="374650">
                <a:moveTo>
                  <a:pt x="0" y="0"/>
                </a:moveTo>
                <a:lnTo>
                  <a:pt x="0" y="374649"/>
                </a:lnTo>
              </a:path>
            </a:pathLst>
          </a:custGeom>
          <a:ln w="5372">
            <a:solidFill>
              <a:srgbClr val="AD88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k object 132"/>
          <p:cNvSpPr/>
          <p:nvPr/>
        </p:nvSpPr>
        <p:spPr>
          <a:xfrm>
            <a:off x="3368605" y="5683832"/>
            <a:ext cx="0" cy="375920"/>
          </a:xfrm>
          <a:custGeom>
            <a:avLst/>
            <a:gdLst/>
            <a:ahLst/>
            <a:cxnLst/>
            <a:rect l="l" t="t" r="r" b="b"/>
            <a:pathLst>
              <a:path h="375920">
                <a:moveTo>
                  <a:pt x="0" y="0"/>
                </a:moveTo>
                <a:lnTo>
                  <a:pt x="0" y="375749"/>
                </a:lnTo>
              </a:path>
            </a:pathLst>
          </a:custGeom>
          <a:ln w="5372">
            <a:solidFill>
              <a:srgbClr val="AD89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k object 133"/>
          <p:cNvSpPr/>
          <p:nvPr/>
        </p:nvSpPr>
        <p:spPr>
          <a:xfrm>
            <a:off x="3363220" y="5683469"/>
            <a:ext cx="0" cy="377190"/>
          </a:xfrm>
          <a:custGeom>
            <a:avLst/>
            <a:gdLst/>
            <a:ahLst/>
            <a:cxnLst/>
            <a:rect l="l" t="t" r="r" b="b"/>
            <a:pathLst>
              <a:path h="377189">
                <a:moveTo>
                  <a:pt x="0" y="0"/>
                </a:moveTo>
                <a:lnTo>
                  <a:pt x="0" y="376748"/>
                </a:lnTo>
              </a:path>
            </a:pathLst>
          </a:custGeom>
          <a:ln w="5372">
            <a:solidFill>
              <a:srgbClr val="AD89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k object 134"/>
          <p:cNvSpPr/>
          <p:nvPr/>
        </p:nvSpPr>
        <p:spPr>
          <a:xfrm>
            <a:off x="3357848" y="5683107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745"/>
                </a:lnTo>
              </a:path>
            </a:pathLst>
          </a:custGeom>
          <a:ln w="5372">
            <a:solidFill>
              <a:srgbClr val="AD89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k object 135"/>
          <p:cNvSpPr/>
          <p:nvPr/>
        </p:nvSpPr>
        <p:spPr>
          <a:xfrm>
            <a:off x="3352475" y="5682745"/>
            <a:ext cx="0" cy="379095"/>
          </a:xfrm>
          <a:custGeom>
            <a:avLst/>
            <a:gdLst/>
            <a:ahLst/>
            <a:cxnLst/>
            <a:rect l="l" t="t" r="r" b="b"/>
            <a:pathLst>
              <a:path h="379095">
                <a:moveTo>
                  <a:pt x="0" y="0"/>
                </a:moveTo>
                <a:lnTo>
                  <a:pt x="0" y="378742"/>
                </a:lnTo>
              </a:path>
            </a:pathLst>
          </a:custGeom>
          <a:ln w="5372">
            <a:solidFill>
              <a:srgbClr val="AD89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k object 136"/>
          <p:cNvSpPr/>
          <p:nvPr/>
        </p:nvSpPr>
        <p:spPr>
          <a:xfrm>
            <a:off x="3347091" y="568238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4">
                <a:moveTo>
                  <a:pt x="0" y="0"/>
                </a:moveTo>
                <a:lnTo>
                  <a:pt x="0" y="379741"/>
                </a:lnTo>
              </a:path>
            </a:pathLst>
          </a:custGeom>
          <a:ln w="5372">
            <a:solidFill>
              <a:srgbClr val="AD89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k object 137"/>
          <p:cNvSpPr/>
          <p:nvPr/>
        </p:nvSpPr>
        <p:spPr>
          <a:xfrm>
            <a:off x="3341719" y="5682021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737"/>
                </a:lnTo>
              </a:path>
            </a:pathLst>
          </a:custGeom>
          <a:ln w="5372">
            <a:solidFill>
              <a:srgbClr val="AD89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k object 138"/>
          <p:cNvSpPr/>
          <p:nvPr/>
        </p:nvSpPr>
        <p:spPr>
          <a:xfrm>
            <a:off x="3336347" y="56816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1734"/>
                </a:lnTo>
              </a:path>
            </a:pathLst>
          </a:custGeom>
          <a:ln w="5372">
            <a:solidFill>
              <a:srgbClr val="AD8A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k object 139"/>
          <p:cNvSpPr/>
          <p:nvPr/>
        </p:nvSpPr>
        <p:spPr>
          <a:xfrm>
            <a:off x="3330962" y="5681297"/>
            <a:ext cx="0" cy="382905"/>
          </a:xfrm>
          <a:custGeom>
            <a:avLst/>
            <a:gdLst/>
            <a:ahLst/>
            <a:cxnLst/>
            <a:rect l="l" t="t" r="r" b="b"/>
            <a:pathLst>
              <a:path h="382904">
                <a:moveTo>
                  <a:pt x="0" y="0"/>
                </a:moveTo>
                <a:lnTo>
                  <a:pt x="0" y="382733"/>
                </a:lnTo>
              </a:path>
            </a:pathLst>
          </a:custGeom>
          <a:ln w="5372">
            <a:solidFill>
              <a:srgbClr val="AD8A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k object 140"/>
          <p:cNvSpPr/>
          <p:nvPr/>
        </p:nvSpPr>
        <p:spPr>
          <a:xfrm>
            <a:off x="3325590" y="5680935"/>
            <a:ext cx="0" cy="384175"/>
          </a:xfrm>
          <a:custGeom>
            <a:avLst/>
            <a:gdLst/>
            <a:ahLst/>
            <a:cxnLst/>
            <a:rect l="l" t="t" r="r" b="b"/>
            <a:pathLst>
              <a:path h="384175">
                <a:moveTo>
                  <a:pt x="0" y="0"/>
                </a:moveTo>
                <a:lnTo>
                  <a:pt x="0" y="383730"/>
                </a:lnTo>
              </a:path>
            </a:pathLst>
          </a:custGeom>
          <a:ln w="5372">
            <a:solidFill>
              <a:srgbClr val="AD8A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k object 141"/>
          <p:cNvSpPr/>
          <p:nvPr/>
        </p:nvSpPr>
        <p:spPr>
          <a:xfrm>
            <a:off x="3320218" y="568057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726"/>
                </a:lnTo>
              </a:path>
            </a:pathLst>
          </a:custGeom>
          <a:ln w="5372">
            <a:solidFill>
              <a:srgbClr val="AD8A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k object 142"/>
          <p:cNvSpPr/>
          <p:nvPr/>
        </p:nvSpPr>
        <p:spPr>
          <a:xfrm>
            <a:off x="3314833" y="5680210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725"/>
                </a:lnTo>
              </a:path>
            </a:pathLst>
          </a:custGeom>
          <a:ln w="5372">
            <a:solidFill>
              <a:srgbClr val="AD8A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k object 143"/>
          <p:cNvSpPr/>
          <p:nvPr/>
        </p:nvSpPr>
        <p:spPr>
          <a:xfrm>
            <a:off x="3309461" y="5679440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350"/>
                </a:lnTo>
              </a:path>
            </a:pathLst>
          </a:custGeom>
          <a:ln w="5372">
            <a:solidFill>
              <a:srgbClr val="AD8A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k object 144"/>
          <p:cNvSpPr/>
          <p:nvPr/>
        </p:nvSpPr>
        <p:spPr>
          <a:xfrm>
            <a:off x="3304076" y="5679486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5">
                <a:moveTo>
                  <a:pt x="0" y="0"/>
                </a:moveTo>
                <a:lnTo>
                  <a:pt x="0" y="387615"/>
                </a:lnTo>
              </a:path>
            </a:pathLst>
          </a:custGeom>
          <a:ln w="5372">
            <a:solidFill>
              <a:srgbClr val="AD8B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k object 145"/>
          <p:cNvSpPr/>
          <p:nvPr/>
        </p:nvSpPr>
        <p:spPr>
          <a:xfrm>
            <a:off x="3298704" y="5679124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48"/>
                </a:lnTo>
              </a:path>
            </a:pathLst>
          </a:custGeom>
          <a:ln w="5372">
            <a:solidFill>
              <a:srgbClr val="AD8B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k object 146"/>
          <p:cNvSpPr/>
          <p:nvPr/>
        </p:nvSpPr>
        <p:spPr>
          <a:xfrm>
            <a:off x="3293332" y="5678762"/>
            <a:ext cx="0" cy="389890"/>
          </a:xfrm>
          <a:custGeom>
            <a:avLst/>
            <a:gdLst/>
            <a:ahLst/>
            <a:cxnLst/>
            <a:rect l="l" t="t" r="r" b="b"/>
            <a:pathLst>
              <a:path h="389889">
                <a:moveTo>
                  <a:pt x="0" y="0"/>
                </a:moveTo>
                <a:lnTo>
                  <a:pt x="0" y="389481"/>
                </a:lnTo>
              </a:path>
            </a:pathLst>
          </a:custGeom>
          <a:ln w="5372">
            <a:solidFill>
              <a:srgbClr val="AD8B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k object 147"/>
          <p:cNvSpPr/>
          <p:nvPr/>
        </p:nvSpPr>
        <p:spPr>
          <a:xfrm>
            <a:off x="3287947" y="5678399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416"/>
                </a:lnTo>
              </a:path>
            </a:pathLst>
          </a:custGeom>
          <a:ln w="5372">
            <a:solidFill>
              <a:srgbClr val="AD8B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k object 148"/>
          <p:cNvSpPr/>
          <p:nvPr/>
        </p:nvSpPr>
        <p:spPr>
          <a:xfrm>
            <a:off x="3282575" y="5678037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349"/>
                </a:lnTo>
              </a:path>
            </a:pathLst>
          </a:custGeom>
          <a:ln w="5372">
            <a:solidFill>
              <a:srgbClr val="AD8B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k object 149"/>
          <p:cNvSpPr/>
          <p:nvPr/>
        </p:nvSpPr>
        <p:spPr>
          <a:xfrm>
            <a:off x="3277203" y="5677676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0" y="0"/>
                </a:moveTo>
                <a:lnTo>
                  <a:pt x="0" y="392282"/>
                </a:lnTo>
              </a:path>
            </a:pathLst>
          </a:custGeom>
          <a:ln w="5372">
            <a:solidFill>
              <a:srgbClr val="AE8B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k object 150"/>
          <p:cNvSpPr/>
          <p:nvPr/>
        </p:nvSpPr>
        <p:spPr>
          <a:xfrm>
            <a:off x="3271818" y="5677313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217"/>
                </a:lnTo>
              </a:path>
            </a:pathLst>
          </a:custGeom>
          <a:ln w="5372">
            <a:solidFill>
              <a:srgbClr val="AE8B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k object 151"/>
          <p:cNvSpPr/>
          <p:nvPr/>
        </p:nvSpPr>
        <p:spPr>
          <a:xfrm>
            <a:off x="3266446" y="567695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5">
                <a:moveTo>
                  <a:pt x="0" y="0"/>
                </a:moveTo>
                <a:lnTo>
                  <a:pt x="0" y="394150"/>
                </a:lnTo>
              </a:path>
            </a:pathLst>
          </a:custGeom>
          <a:ln w="5372">
            <a:solidFill>
              <a:srgbClr val="AD8C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k object 152"/>
          <p:cNvSpPr/>
          <p:nvPr/>
        </p:nvSpPr>
        <p:spPr>
          <a:xfrm>
            <a:off x="3261061" y="567658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085"/>
                </a:lnTo>
              </a:path>
            </a:pathLst>
          </a:custGeom>
          <a:ln w="5372">
            <a:solidFill>
              <a:srgbClr val="AE8C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k object 153"/>
          <p:cNvSpPr/>
          <p:nvPr/>
        </p:nvSpPr>
        <p:spPr>
          <a:xfrm>
            <a:off x="3255689" y="56762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017"/>
                </a:lnTo>
              </a:path>
            </a:pathLst>
          </a:custGeom>
          <a:ln w="5372">
            <a:solidFill>
              <a:srgbClr val="AE8C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k object 154"/>
          <p:cNvSpPr/>
          <p:nvPr/>
        </p:nvSpPr>
        <p:spPr>
          <a:xfrm>
            <a:off x="3250317" y="567586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6950"/>
                </a:lnTo>
              </a:path>
            </a:pathLst>
          </a:custGeom>
          <a:ln w="5372">
            <a:solidFill>
              <a:srgbClr val="AE8C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k object 155"/>
          <p:cNvSpPr/>
          <p:nvPr/>
        </p:nvSpPr>
        <p:spPr>
          <a:xfrm>
            <a:off x="3244932" y="5675502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51"/>
                </a:lnTo>
              </a:path>
            </a:pathLst>
          </a:custGeom>
          <a:ln w="5372">
            <a:solidFill>
              <a:srgbClr val="AE8C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k object 156"/>
          <p:cNvSpPr/>
          <p:nvPr/>
        </p:nvSpPr>
        <p:spPr>
          <a:xfrm>
            <a:off x="3239560" y="5675140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722"/>
                </a:lnTo>
              </a:path>
            </a:pathLst>
          </a:custGeom>
          <a:ln w="5372">
            <a:solidFill>
              <a:srgbClr val="AE8D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k object 157"/>
          <p:cNvSpPr/>
          <p:nvPr/>
        </p:nvSpPr>
        <p:spPr>
          <a:xfrm>
            <a:off x="3234188" y="567477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593"/>
                </a:lnTo>
              </a:path>
            </a:pathLst>
          </a:custGeom>
          <a:ln w="5372">
            <a:solidFill>
              <a:srgbClr val="AE8D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k object 158"/>
          <p:cNvSpPr/>
          <p:nvPr/>
        </p:nvSpPr>
        <p:spPr>
          <a:xfrm>
            <a:off x="3228803" y="567441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5">
                <a:moveTo>
                  <a:pt x="0" y="0"/>
                </a:moveTo>
                <a:lnTo>
                  <a:pt x="0" y="400466"/>
                </a:lnTo>
              </a:path>
            </a:pathLst>
          </a:custGeom>
          <a:ln w="5372">
            <a:solidFill>
              <a:srgbClr val="AE8D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k object 159"/>
          <p:cNvSpPr/>
          <p:nvPr/>
        </p:nvSpPr>
        <p:spPr>
          <a:xfrm>
            <a:off x="3223431" y="5674054"/>
            <a:ext cx="0" cy="401955"/>
          </a:xfrm>
          <a:custGeom>
            <a:avLst/>
            <a:gdLst/>
            <a:ahLst/>
            <a:cxnLst/>
            <a:rect l="l" t="t" r="r" b="b"/>
            <a:pathLst>
              <a:path h="401954">
                <a:moveTo>
                  <a:pt x="0" y="0"/>
                </a:moveTo>
                <a:lnTo>
                  <a:pt x="0" y="401337"/>
                </a:lnTo>
              </a:path>
            </a:pathLst>
          </a:custGeom>
          <a:ln w="5372">
            <a:solidFill>
              <a:srgbClr val="AE8D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k object 160"/>
          <p:cNvSpPr/>
          <p:nvPr/>
        </p:nvSpPr>
        <p:spPr>
          <a:xfrm>
            <a:off x="3218059" y="5673770"/>
            <a:ext cx="0" cy="402590"/>
          </a:xfrm>
          <a:custGeom>
            <a:avLst/>
            <a:gdLst/>
            <a:ahLst/>
            <a:cxnLst/>
            <a:rect l="l" t="t" r="r" b="b"/>
            <a:pathLst>
              <a:path h="402589">
                <a:moveTo>
                  <a:pt x="0" y="0"/>
                </a:moveTo>
                <a:lnTo>
                  <a:pt x="0" y="402129"/>
                </a:lnTo>
              </a:path>
            </a:pathLst>
          </a:custGeom>
          <a:ln w="5372">
            <a:solidFill>
              <a:srgbClr val="AE8D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k object 161"/>
          <p:cNvSpPr/>
          <p:nvPr/>
        </p:nvSpPr>
        <p:spPr>
          <a:xfrm>
            <a:off x="3212674" y="5673500"/>
            <a:ext cx="0" cy="403225"/>
          </a:xfrm>
          <a:custGeom>
            <a:avLst/>
            <a:gdLst/>
            <a:ahLst/>
            <a:cxnLst/>
            <a:rect l="l" t="t" r="r" b="b"/>
            <a:pathLst>
              <a:path h="403225">
                <a:moveTo>
                  <a:pt x="0" y="0"/>
                </a:moveTo>
                <a:lnTo>
                  <a:pt x="0" y="402909"/>
                </a:lnTo>
              </a:path>
            </a:pathLst>
          </a:custGeom>
          <a:ln w="5372">
            <a:solidFill>
              <a:srgbClr val="AE8D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k object 162"/>
          <p:cNvSpPr/>
          <p:nvPr/>
        </p:nvSpPr>
        <p:spPr>
          <a:xfrm>
            <a:off x="3207302" y="5673231"/>
            <a:ext cx="0" cy="403860"/>
          </a:xfrm>
          <a:custGeom>
            <a:avLst/>
            <a:gdLst/>
            <a:ahLst/>
            <a:cxnLst/>
            <a:rect l="l" t="t" r="r" b="b"/>
            <a:pathLst>
              <a:path h="403860">
                <a:moveTo>
                  <a:pt x="0" y="0"/>
                </a:moveTo>
                <a:lnTo>
                  <a:pt x="0" y="403688"/>
                </a:lnTo>
              </a:path>
            </a:pathLst>
          </a:custGeom>
          <a:ln w="5372">
            <a:solidFill>
              <a:srgbClr val="AE8D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k object 163"/>
          <p:cNvSpPr/>
          <p:nvPr/>
        </p:nvSpPr>
        <p:spPr>
          <a:xfrm>
            <a:off x="3201917" y="5672961"/>
            <a:ext cx="0" cy="404495"/>
          </a:xfrm>
          <a:custGeom>
            <a:avLst/>
            <a:gdLst/>
            <a:ahLst/>
            <a:cxnLst/>
            <a:rect l="l" t="t" r="r" b="b"/>
            <a:pathLst>
              <a:path h="404495">
                <a:moveTo>
                  <a:pt x="0" y="0"/>
                </a:moveTo>
                <a:lnTo>
                  <a:pt x="0" y="404467"/>
                </a:lnTo>
              </a:path>
            </a:pathLst>
          </a:custGeom>
          <a:ln w="5372">
            <a:solidFill>
              <a:srgbClr val="AE8E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k object 164"/>
          <p:cNvSpPr/>
          <p:nvPr/>
        </p:nvSpPr>
        <p:spPr>
          <a:xfrm>
            <a:off x="3196545" y="5672692"/>
            <a:ext cx="0" cy="405765"/>
          </a:xfrm>
          <a:custGeom>
            <a:avLst/>
            <a:gdLst/>
            <a:ahLst/>
            <a:cxnLst/>
            <a:rect l="l" t="t" r="r" b="b"/>
            <a:pathLst>
              <a:path h="405764">
                <a:moveTo>
                  <a:pt x="0" y="0"/>
                </a:moveTo>
                <a:lnTo>
                  <a:pt x="0" y="405246"/>
                </a:lnTo>
              </a:path>
            </a:pathLst>
          </a:custGeom>
          <a:ln w="5372">
            <a:solidFill>
              <a:srgbClr val="AE8E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k object 165"/>
          <p:cNvSpPr/>
          <p:nvPr/>
        </p:nvSpPr>
        <p:spPr>
          <a:xfrm>
            <a:off x="3191173" y="5672423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024"/>
                </a:lnTo>
              </a:path>
            </a:pathLst>
          </a:custGeom>
          <a:ln w="5372">
            <a:solidFill>
              <a:srgbClr val="AE8E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k object 166"/>
          <p:cNvSpPr/>
          <p:nvPr/>
        </p:nvSpPr>
        <p:spPr>
          <a:xfrm>
            <a:off x="3185788" y="5672153"/>
            <a:ext cx="0" cy="407034"/>
          </a:xfrm>
          <a:custGeom>
            <a:avLst/>
            <a:gdLst/>
            <a:ahLst/>
            <a:cxnLst/>
            <a:rect l="l" t="t" r="r" b="b"/>
            <a:pathLst>
              <a:path h="407035">
                <a:moveTo>
                  <a:pt x="0" y="0"/>
                </a:moveTo>
                <a:lnTo>
                  <a:pt x="0" y="406804"/>
                </a:lnTo>
              </a:path>
            </a:pathLst>
          </a:custGeom>
          <a:ln w="5372">
            <a:solidFill>
              <a:srgbClr val="AE8E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k object 167"/>
          <p:cNvSpPr/>
          <p:nvPr/>
        </p:nvSpPr>
        <p:spPr>
          <a:xfrm>
            <a:off x="3180416" y="5671884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574"/>
                </a:lnTo>
              </a:path>
            </a:pathLst>
          </a:custGeom>
          <a:ln w="5372">
            <a:solidFill>
              <a:srgbClr val="AE8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k object 168"/>
          <p:cNvSpPr/>
          <p:nvPr/>
        </p:nvSpPr>
        <p:spPr>
          <a:xfrm>
            <a:off x="3175044" y="5671615"/>
            <a:ext cx="0" cy="408305"/>
          </a:xfrm>
          <a:custGeom>
            <a:avLst/>
            <a:gdLst/>
            <a:ahLst/>
            <a:cxnLst/>
            <a:rect l="l" t="t" r="r" b="b"/>
            <a:pathLst>
              <a:path h="408304">
                <a:moveTo>
                  <a:pt x="0" y="0"/>
                </a:moveTo>
                <a:lnTo>
                  <a:pt x="0" y="408291"/>
                </a:lnTo>
              </a:path>
            </a:pathLst>
          </a:custGeom>
          <a:ln w="5372">
            <a:solidFill>
              <a:srgbClr val="AE8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k object 169"/>
          <p:cNvSpPr/>
          <p:nvPr/>
        </p:nvSpPr>
        <p:spPr>
          <a:xfrm>
            <a:off x="3166973" y="607949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1270"/>
                </a:moveTo>
                <a:lnTo>
                  <a:pt x="2764" y="1270"/>
                </a:lnTo>
                <a:lnTo>
                  <a:pt x="2764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AE8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k object 170"/>
          <p:cNvSpPr/>
          <p:nvPr/>
        </p:nvSpPr>
        <p:spPr>
          <a:xfrm>
            <a:off x="3169659" y="5671820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669"/>
                </a:lnTo>
              </a:path>
            </a:pathLst>
          </a:custGeom>
          <a:ln w="5372">
            <a:solidFill>
              <a:srgbClr val="AE8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k object 171"/>
          <p:cNvSpPr/>
          <p:nvPr/>
        </p:nvSpPr>
        <p:spPr>
          <a:xfrm>
            <a:off x="3164287" y="5671190"/>
            <a:ext cx="0" cy="410209"/>
          </a:xfrm>
          <a:custGeom>
            <a:avLst/>
            <a:gdLst/>
            <a:ahLst/>
            <a:cxnLst/>
            <a:rect l="l" t="t" r="r" b="b"/>
            <a:pathLst>
              <a:path h="410210">
                <a:moveTo>
                  <a:pt x="0" y="0"/>
                </a:moveTo>
                <a:lnTo>
                  <a:pt x="0" y="409612"/>
                </a:lnTo>
              </a:path>
            </a:pathLst>
          </a:custGeom>
          <a:ln w="5372">
            <a:solidFill>
              <a:srgbClr val="AE8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k object 172"/>
          <p:cNvSpPr/>
          <p:nvPr/>
        </p:nvSpPr>
        <p:spPr>
          <a:xfrm>
            <a:off x="3158902" y="5670987"/>
            <a:ext cx="0" cy="410845"/>
          </a:xfrm>
          <a:custGeom>
            <a:avLst/>
            <a:gdLst/>
            <a:ahLst/>
            <a:cxnLst/>
            <a:rect l="l" t="t" r="r" b="b"/>
            <a:pathLst>
              <a:path h="410845">
                <a:moveTo>
                  <a:pt x="0" y="0"/>
                </a:moveTo>
                <a:lnTo>
                  <a:pt x="0" y="410264"/>
                </a:lnTo>
              </a:path>
            </a:pathLst>
          </a:custGeom>
          <a:ln w="5372">
            <a:solidFill>
              <a:srgbClr val="AE8E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k object 173"/>
          <p:cNvSpPr/>
          <p:nvPr/>
        </p:nvSpPr>
        <p:spPr>
          <a:xfrm>
            <a:off x="3153530" y="5670786"/>
            <a:ext cx="0" cy="411480"/>
          </a:xfrm>
          <a:custGeom>
            <a:avLst/>
            <a:gdLst/>
            <a:ahLst/>
            <a:cxnLst/>
            <a:rect l="l" t="t" r="r" b="b"/>
            <a:pathLst>
              <a:path h="411479">
                <a:moveTo>
                  <a:pt x="0" y="0"/>
                </a:moveTo>
                <a:lnTo>
                  <a:pt x="0" y="410914"/>
                </a:lnTo>
              </a:path>
            </a:pathLst>
          </a:custGeom>
          <a:ln w="5372">
            <a:solidFill>
              <a:srgbClr val="AE8E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k object 174"/>
          <p:cNvSpPr/>
          <p:nvPr/>
        </p:nvSpPr>
        <p:spPr>
          <a:xfrm>
            <a:off x="3148158" y="5670584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0"/>
                </a:moveTo>
                <a:lnTo>
                  <a:pt x="0" y="411564"/>
                </a:lnTo>
              </a:path>
            </a:pathLst>
          </a:custGeom>
          <a:ln w="5372">
            <a:solidFill>
              <a:srgbClr val="AE8E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k object 175"/>
          <p:cNvSpPr/>
          <p:nvPr/>
        </p:nvSpPr>
        <p:spPr>
          <a:xfrm>
            <a:off x="3142773" y="5670381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215"/>
                </a:lnTo>
              </a:path>
            </a:pathLst>
          </a:custGeom>
          <a:ln w="5372">
            <a:solidFill>
              <a:srgbClr val="AE8E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k object 176"/>
          <p:cNvSpPr/>
          <p:nvPr/>
        </p:nvSpPr>
        <p:spPr>
          <a:xfrm>
            <a:off x="3137401" y="5670179"/>
            <a:ext cx="0" cy="413384"/>
          </a:xfrm>
          <a:custGeom>
            <a:avLst/>
            <a:gdLst/>
            <a:ahLst/>
            <a:cxnLst/>
            <a:rect l="l" t="t" r="r" b="b"/>
            <a:pathLst>
              <a:path h="413385">
                <a:moveTo>
                  <a:pt x="0" y="0"/>
                </a:moveTo>
                <a:lnTo>
                  <a:pt x="0" y="412865"/>
                </a:lnTo>
              </a:path>
            </a:pathLst>
          </a:custGeom>
          <a:ln w="5372">
            <a:solidFill>
              <a:srgbClr val="AE8F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k object 177"/>
          <p:cNvSpPr/>
          <p:nvPr/>
        </p:nvSpPr>
        <p:spPr>
          <a:xfrm>
            <a:off x="3132029" y="5669977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3515"/>
                </a:lnTo>
              </a:path>
            </a:pathLst>
          </a:custGeom>
          <a:ln w="5372">
            <a:solidFill>
              <a:srgbClr val="AE8F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k object 178"/>
          <p:cNvSpPr/>
          <p:nvPr/>
        </p:nvSpPr>
        <p:spPr>
          <a:xfrm>
            <a:off x="3126644" y="5669774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167"/>
                </a:lnTo>
              </a:path>
            </a:pathLst>
          </a:custGeom>
          <a:ln w="5372">
            <a:solidFill>
              <a:srgbClr val="AE8F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k object 179"/>
          <p:cNvSpPr/>
          <p:nvPr/>
        </p:nvSpPr>
        <p:spPr>
          <a:xfrm>
            <a:off x="3121272" y="5669605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4784"/>
                </a:lnTo>
              </a:path>
            </a:pathLst>
          </a:custGeom>
          <a:ln w="5372">
            <a:solidFill>
              <a:srgbClr val="AE8F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k object 180"/>
          <p:cNvSpPr/>
          <p:nvPr/>
        </p:nvSpPr>
        <p:spPr>
          <a:xfrm>
            <a:off x="3115900" y="5669484"/>
            <a:ext cx="0" cy="415925"/>
          </a:xfrm>
          <a:custGeom>
            <a:avLst/>
            <a:gdLst/>
            <a:ahLst/>
            <a:cxnLst/>
            <a:rect l="l" t="t" r="r" b="b"/>
            <a:pathLst>
              <a:path h="415925">
                <a:moveTo>
                  <a:pt x="0" y="0"/>
                </a:moveTo>
                <a:lnTo>
                  <a:pt x="0" y="415353"/>
                </a:lnTo>
              </a:path>
            </a:pathLst>
          </a:custGeom>
          <a:ln w="5372">
            <a:solidFill>
              <a:srgbClr val="AE8F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k object 181"/>
          <p:cNvSpPr/>
          <p:nvPr/>
        </p:nvSpPr>
        <p:spPr>
          <a:xfrm>
            <a:off x="3107829" y="608457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1269"/>
                </a:moveTo>
                <a:lnTo>
                  <a:pt x="763" y="1269"/>
                </a:lnTo>
                <a:lnTo>
                  <a:pt x="763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E8F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k object 182"/>
          <p:cNvSpPr/>
          <p:nvPr/>
        </p:nvSpPr>
        <p:spPr>
          <a:xfrm>
            <a:off x="3110515" y="5669279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5290"/>
                </a:lnTo>
              </a:path>
            </a:pathLst>
          </a:custGeom>
          <a:ln w="5372">
            <a:solidFill>
              <a:srgbClr val="AE8F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k object 183"/>
          <p:cNvSpPr/>
          <p:nvPr/>
        </p:nvSpPr>
        <p:spPr>
          <a:xfrm>
            <a:off x="3105143" y="5669241"/>
            <a:ext cx="0" cy="416559"/>
          </a:xfrm>
          <a:custGeom>
            <a:avLst/>
            <a:gdLst/>
            <a:ahLst/>
            <a:cxnLst/>
            <a:rect l="l" t="t" r="r" b="b"/>
            <a:pathLst>
              <a:path h="416560">
                <a:moveTo>
                  <a:pt x="0" y="0"/>
                </a:moveTo>
                <a:lnTo>
                  <a:pt x="0" y="416405"/>
                </a:lnTo>
              </a:path>
            </a:pathLst>
          </a:custGeom>
          <a:ln w="5372">
            <a:solidFill>
              <a:srgbClr val="AE8F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k object 184"/>
          <p:cNvSpPr/>
          <p:nvPr/>
        </p:nvSpPr>
        <p:spPr>
          <a:xfrm>
            <a:off x="3099758" y="5669120"/>
            <a:ext cx="0" cy="417195"/>
          </a:xfrm>
          <a:custGeom>
            <a:avLst/>
            <a:gdLst/>
            <a:ahLst/>
            <a:cxnLst/>
            <a:rect l="l" t="t" r="r" b="b"/>
            <a:pathLst>
              <a:path h="417195">
                <a:moveTo>
                  <a:pt x="0" y="0"/>
                </a:moveTo>
                <a:lnTo>
                  <a:pt x="0" y="416915"/>
                </a:lnTo>
              </a:path>
            </a:pathLst>
          </a:custGeom>
          <a:ln w="5372">
            <a:solidFill>
              <a:srgbClr val="AE8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k object 185"/>
          <p:cNvSpPr/>
          <p:nvPr/>
        </p:nvSpPr>
        <p:spPr>
          <a:xfrm>
            <a:off x="3094386" y="5668999"/>
            <a:ext cx="0" cy="417830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0"/>
                </a:moveTo>
                <a:lnTo>
                  <a:pt x="0" y="417424"/>
                </a:lnTo>
              </a:path>
            </a:pathLst>
          </a:custGeom>
          <a:ln w="5372">
            <a:solidFill>
              <a:srgbClr val="AE8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k object 186"/>
          <p:cNvSpPr/>
          <p:nvPr/>
        </p:nvSpPr>
        <p:spPr>
          <a:xfrm>
            <a:off x="3089014" y="5668878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7933"/>
                </a:lnTo>
              </a:path>
            </a:pathLst>
          </a:custGeom>
          <a:ln w="5372">
            <a:solidFill>
              <a:srgbClr val="AE8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k object 187"/>
          <p:cNvSpPr/>
          <p:nvPr/>
        </p:nvSpPr>
        <p:spPr>
          <a:xfrm>
            <a:off x="3083629" y="5668757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8443"/>
                </a:lnTo>
              </a:path>
            </a:pathLst>
          </a:custGeom>
          <a:ln w="5372">
            <a:solidFill>
              <a:srgbClr val="AE8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k object 188"/>
          <p:cNvSpPr/>
          <p:nvPr/>
        </p:nvSpPr>
        <p:spPr>
          <a:xfrm>
            <a:off x="3078257" y="5668636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8952"/>
                </a:lnTo>
              </a:path>
            </a:pathLst>
          </a:custGeom>
          <a:ln w="5372">
            <a:solidFill>
              <a:srgbClr val="AE8F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k object 189"/>
          <p:cNvSpPr/>
          <p:nvPr/>
        </p:nvSpPr>
        <p:spPr>
          <a:xfrm>
            <a:off x="3072885" y="5668514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461"/>
                </a:lnTo>
              </a:path>
            </a:pathLst>
          </a:custGeom>
          <a:ln w="5372">
            <a:solidFill>
              <a:srgbClr val="AE8F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k object 190"/>
          <p:cNvSpPr/>
          <p:nvPr/>
        </p:nvSpPr>
        <p:spPr>
          <a:xfrm>
            <a:off x="3067500" y="5668485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19879"/>
                </a:lnTo>
              </a:path>
            </a:pathLst>
          </a:custGeom>
          <a:ln w="5372">
            <a:solidFill>
              <a:srgbClr val="AE8F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k object 191"/>
          <p:cNvSpPr/>
          <p:nvPr/>
        </p:nvSpPr>
        <p:spPr>
          <a:xfrm>
            <a:off x="3062128" y="5668458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20293"/>
                </a:lnTo>
              </a:path>
            </a:pathLst>
          </a:custGeom>
          <a:ln w="5372">
            <a:solidFill>
              <a:srgbClr val="AF90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k object 192"/>
          <p:cNvSpPr/>
          <p:nvPr/>
        </p:nvSpPr>
        <p:spPr>
          <a:xfrm>
            <a:off x="3056744" y="5668431"/>
            <a:ext cx="0" cy="421005"/>
          </a:xfrm>
          <a:custGeom>
            <a:avLst/>
            <a:gdLst/>
            <a:ahLst/>
            <a:cxnLst/>
            <a:rect l="l" t="t" r="r" b="b"/>
            <a:pathLst>
              <a:path h="421004">
                <a:moveTo>
                  <a:pt x="0" y="0"/>
                </a:moveTo>
                <a:lnTo>
                  <a:pt x="0" y="420709"/>
                </a:lnTo>
              </a:path>
            </a:pathLst>
          </a:custGeom>
          <a:ln w="5372">
            <a:solidFill>
              <a:srgbClr val="AF90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k object 193"/>
          <p:cNvSpPr/>
          <p:nvPr/>
        </p:nvSpPr>
        <p:spPr>
          <a:xfrm>
            <a:off x="3051371" y="5668405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123"/>
                </a:lnTo>
              </a:path>
            </a:pathLst>
          </a:custGeom>
          <a:ln w="5372">
            <a:solidFill>
              <a:srgbClr val="AF90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k object 194"/>
          <p:cNvSpPr/>
          <p:nvPr/>
        </p:nvSpPr>
        <p:spPr>
          <a:xfrm>
            <a:off x="3045999" y="5668378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537"/>
                </a:lnTo>
              </a:path>
            </a:pathLst>
          </a:custGeom>
          <a:ln w="5372">
            <a:solidFill>
              <a:srgbClr val="AF9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k object 195"/>
          <p:cNvSpPr/>
          <p:nvPr/>
        </p:nvSpPr>
        <p:spPr>
          <a:xfrm>
            <a:off x="3040614" y="5668352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922"/>
                </a:lnTo>
              </a:path>
            </a:pathLst>
          </a:custGeom>
          <a:ln w="5372">
            <a:solidFill>
              <a:srgbClr val="AF9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k object 196"/>
          <p:cNvSpPr/>
          <p:nvPr/>
        </p:nvSpPr>
        <p:spPr>
          <a:xfrm>
            <a:off x="3035242" y="5668325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2276"/>
                </a:lnTo>
              </a:path>
            </a:pathLst>
          </a:custGeom>
          <a:ln w="5372">
            <a:solidFill>
              <a:srgbClr val="AF9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k object 197"/>
          <p:cNvSpPr/>
          <p:nvPr/>
        </p:nvSpPr>
        <p:spPr>
          <a:xfrm>
            <a:off x="3029870" y="5668298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631"/>
                </a:lnTo>
              </a:path>
            </a:pathLst>
          </a:custGeom>
          <a:ln w="5372">
            <a:solidFill>
              <a:srgbClr val="AF9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k object 198"/>
          <p:cNvSpPr/>
          <p:nvPr/>
        </p:nvSpPr>
        <p:spPr>
          <a:xfrm>
            <a:off x="3024485" y="5668271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0"/>
                </a:moveTo>
                <a:lnTo>
                  <a:pt x="0" y="422986"/>
                </a:lnTo>
              </a:path>
            </a:pathLst>
          </a:custGeom>
          <a:ln w="5372">
            <a:solidFill>
              <a:srgbClr val="AF9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k object 199"/>
          <p:cNvSpPr/>
          <p:nvPr/>
        </p:nvSpPr>
        <p:spPr>
          <a:xfrm>
            <a:off x="3016427" y="6090920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1269"/>
                </a:moveTo>
                <a:lnTo>
                  <a:pt x="514" y="1269"/>
                </a:lnTo>
                <a:lnTo>
                  <a:pt x="51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AF90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k object 200"/>
          <p:cNvSpPr/>
          <p:nvPr/>
        </p:nvSpPr>
        <p:spPr>
          <a:xfrm>
            <a:off x="3019113" y="5668009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910"/>
                </a:lnTo>
              </a:path>
            </a:pathLst>
          </a:custGeom>
          <a:ln w="5372">
            <a:solidFill>
              <a:srgbClr val="AF90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k object 201"/>
          <p:cNvSpPr/>
          <p:nvPr/>
        </p:nvSpPr>
        <p:spPr>
          <a:xfrm>
            <a:off x="3013741" y="5668288"/>
            <a:ext cx="0" cy="424180"/>
          </a:xfrm>
          <a:custGeom>
            <a:avLst/>
            <a:gdLst/>
            <a:ahLst/>
            <a:cxnLst/>
            <a:rect l="l" t="t" r="r" b="b"/>
            <a:pathLst>
              <a:path h="424179">
                <a:moveTo>
                  <a:pt x="0" y="0"/>
                </a:moveTo>
                <a:lnTo>
                  <a:pt x="0" y="423625"/>
                </a:lnTo>
              </a:path>
            </a:pathLst>
          </a:custGeom>
          <a:ln w="5372">
            <a:solidFill>
              <a:srgbClr val="AF90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k object 202"/>
          <p:cNvSpPr/>
          <p:nvPr/>
        </p:nvSpPr>
        <p:spPr>
          <a:xfrm>
            <a:off x="3008356" y="5668369"/>
            <a:ext cx="0" cy="424180"/>
          </a:xfrm>
          <a:custGeom>
            <a:avLst/>
            <a:gdLst/>
            <a:ahLst/>
            <a:cxnLst/>
            <a:rect l="l" t="t" r="r" b="b"/>
            <a:pathLst>
              <a:path h="424179">
                <a:moveTo>
                  <a:pt x="0" y="0"/>
                </a:moveTo>
                <a:lnTo>
                  <a:pt x="0" y="423873"/>
                </a:lnTo>
              </a:path>
            </a:pathLst>
          </a:custGeom>
          <a:ln w="5372">
            <a:solidFill>
              <a:srgbClr val="AF90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k object 203"/>
          <p:cNvSpPr/>
          <p:nvPr/>
        </p:nvSpPr>
        <p:spPr>
          <a:xfrm>
            <a:off x="3002984" y="5668450"/>
            <a:ext cx="0" cy="424180"/>
          </a:xfrm>
          <a:custGeom>
            <a:avLst/>
            <a:gdLst/>
            <a:ahLst/>
            <a:cxnLst/>
            <a:rect l="l" t="t" r="r" b="b"/>
            <a:pathLst>
              <a:path h="424179">
                <a:moveTo>
                  <a:pt x="0" y="0"/>
                </a:moveTo>
                <a:lnTo>
                  <a:pt x="0" y="424119"/>
                </a:lnTo>
              </a:path>
            </a:pathLst>
          </a:custGeom>
          <a:ln w="5372">
            <a:solidFill>
              <a:srgbClr val="AF90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k object 204"/>
          <p:cNvSpPr/>
          <p:nvPr/>
        </p:nvSpPr>
        <p:spPr>
          <a:xfrm>
            <a:off x="2997599" y="5668532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367"/>
                </a:lnTo>
              </a:path>
            </a:pathLst>
          </a:custGeom>
          <a:ln w="5372">
            <a:solidFill>
              <a:srgbClr val="AF9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k object 205"/>
          <p:cNvSpPr/>
          <p:nvPr/>
        </p:nvSpPr>
        <p:spPr>
          <a:xfrm>
            <a:off x="2992228" y="5668613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614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k object 206"/>
          <p:cNvSpPr/>
          <p:nvPr/>
        </p:nvSpPr>
        <p:spPr>
          <a:xfrm>
            <a:off x="2986855" y="5668694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4860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k object 207"/>
          <p:cNvSpPr/>
          <p:nvPr/>
        </p:nvSpPr>
        <p:spPr>
          <a:xfrm>
            <a:off x="2981471" y="5668775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108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k object 208"/>
          <p:cNvSpPr/>
          <p:nvPr/>
        </p:nvSpPr>
        <p:spPr>
          <a:xfrm>
            <a:off x="2976098" y="5668857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354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k object 209"/>
          <p:cNvSpPr/>
          <p:nvPr/>
        </p:nvSpPr>
        <p:spPr>
          <a:xfrm>
            <a:off x="2970726" y="5668938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579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k object 210"/>
          <p:cNvSpPr/>
          <p:nvPr/>
        </p:nvSpPr>
        <p:spPr>
          <a:xfrm>
            <a:off x="2965342" y="5669019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767"/>
                </a:lnTo>
              </a:path>
            </a:pathLst>
          </a:custGeom>
          <a:ln w="5372">
            <a:solidFill>
              <a:srgbClr val="AF9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k object 211"/>
          <p:cNvSpPr/>
          <p:nvPr/>
        </p:nvSpPr>
        <p:spPr>
          <a:xfrm>
            <a:off x="2959969" y="5669186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867"/>
                </a:lnTo>
              </a:path>
            </a:pathLst>
          </a:custGeom>
          <a:ln w="5372">
            <a:solidFill>
              <a:srgbClr val="AF9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k object 212"/>
          <p:cNvSpPr/>
          <p:nvPr/>
        </p:nvSpPr>
        <p:spPr>
          <a:xfrm>
            <a:off x="2954585" y="5669389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934"/>
                </a:lnTo>
              </a:path>
            </a:pathLst>
          </a:custGeom>
          <a:ln w="5372">
            <a:solidFill>
              <a:srgbClr val="AF9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k object 213"/>
          <p:cNvSpPr/>
          <p:nvPr/>
        </p:nvSpPr>
        <p:spPr>
          <a:xfrm>
            <a:off x="2949213" y="5669591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6000"/>
                </a:lnTo>
              </a:path>
            </a:pathLst>
          </a:custGeom>
          <a:ln w="5372">
            <a:solidFill>
              <a:srgbClr val="AF9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k object 214"/>
          <p:cNvSpPr/>
          <p:nvPr/>
        </p:nvSpPr>
        <p:spPr>
          <a:xfrm>
            <a:off x="2943840" y="5669793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6066"/>
                </a:lnTo>
              </a:path>
            </a:pathLst>
          </a:custGeom>
          <a:ln w="5372">
            <a:solidFill>
              <a:srgbClr val="AF9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k object 215"/>
          <p:cNvSpPr/>
          <p:nvPr/>
        </p:nvSpPr>
        <p:spPr>
          <a:xfrm>
            <a:off x="2938456" y="5669995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132"/>
                </a:lnTo>
              </a:path>
            </a:pathLst>
          </a:custGeom>
          <a:ln w="5372">
            <a:solidFill>
              <a:srgbClr val="AF9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k object 216"/>
          <p:cNvSpPr/>
          <p:nvPr/>
        </p:nvSpPr>
        <p:spPr>
          <a:xfrm>
            <a:off x="2933084" y="5670198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198"/>
                </a:lnTo>
              </a:path>
            </a:pathLst>
          </a:custGeom>
          <a:ln w="5372">
            <a:solidFill>
              <a:srgbClr val="AF9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k object 217"/>
          <p:cNvSpPr/>
          <p:nvPr/>
        </p:nvSpPr>
        <p:spPr>
          <a:xfrm>
            <a:off x="2927711" y="5670400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264"/>
                </a:lnTo>
              </a:path>
            </a:pathLst>
          </a:custGeom>
          <a:ln w="5372">
            <a:solidFill>
              <a:srgbClr val="AF9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k object 218"/>
          <p:cNvSpPr/>
          <p:nvPr/>
        </p:nvSpPr>
        <p:spPr>
          <a:xfrm>
            <a:off x="2922327" y="5670602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330"/>
                </a:lnTo>
              </a:path>
            </a:pathLst>
          </a:custGeom>
          <a:ln w="5372">
            <a:solidFill>
              <a:srgbClr val="AF9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k object 219"/>
          <p:cNvSpPr/>
          <p:nvPr/>
        </p:nvSpPr>
        <p:spPr>
          <a:xfrm>
            <a:off x="2916955" y="5670804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396"/>
                </a:lnTo>
              </a:path>
            </a:pathLst>
          </a:custGeom>
          <a:ln w="5372">
            <a:solidFill>
              <a:srgbClr val="AF9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bk object 220"/>
          <p:cNvSpPr/>
          <p:nvPr/>
        </p:nvSpPr>
        <p:spPr>
          <a:xfrm>
            <a:off x="2911570" y="5671007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462"/>
                </a:lnTo>
              </a:path>
            </a:pathLst>
          </a:custGeom>
          <a:ln w="5372">
            <a:solidFill>
              <a:srgbClr val="AF92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k object 221"/>
          <p:cNvSpPr/>
          <p:nvPr/>
        </p:nvSpPr>
        <p:spPr>
          <a:xfrm>
            <a:off x="2906198" y="5671332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405"/>
                </a:lnTo>
              </a:path>
            </a:pathLst>
          </a:custGeom>
          <a:ln w="5372">
            <a:solidFill>
              <a:srgbClr val="AF92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k object 222"/>
          <p:cNvSpPr/>
          <p:nvPr/>
        </p:nvSpPr>
        <p:spPr>
          <a:xfrm>
            <a:off x="2900826" y="5671668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336"/>
                </a:lnTo>
              </a:path>
            </a:pathLst>
          </a:custGeom>
          <a:ln w="5372">
            <a:solidFill>
              <a:srgbClr val="AF92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k object 223"/>
          <p:cNvSpPr/>
          <p:nvPr/>
        </p:nvSpPr>
        <p:spPr>
          <a:xfrm>
            <a:off x="2895441" y="5672005"/>
            <a:ext cx="0" cy="426720"/>
          </a:xfrm>
          <a:custGeom>
            <a:avLst/>
            <a:gdLst/>
            <a:ahLst/>
            <a:cxnLst/>
            <a:rect l="l" t="t" r="r" b="b"/>
            <a:pathLst>
              <a:path h="426720">
                <a:moveTo>
                  <a:pt x="0" y="0"/>
                </a:moveTo>
                <a:lnTo>
                  <a:pt x="0" y="426207"/>
                </a:lnTo>
              </a:path>
            </a:pathLst>
          </a:custGeom>
          <a:ln w="5372">
            <a:solidFill>
              <a:srgbClr val="AF92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k object 224"/>
          <p:cNvSpPr/>
          <p:nvPr/>
        </p:nvSpPr>
        <p:spPr>
          <a:xfrm>
            <a:off x="2890069" y="5672341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6079"/>
                </a:lnTo>
              </a:path>
            </a:pathLst>
          </a:custGeom>
          <a:ln w="5372">
            <a:solidFill>
              <a:srgbClr val="AF92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k object 225"/>
          <p:cNvSpPr/>
          <p:nvPr/>
        </p:nvSpPr>
        <p:spPr>
          <a:xfrm>
            <a:off x="2884696" y="5672678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951"/>
                </a:lnTo>
              </a:path>
            </a:pathLst>
          </a:custGeom>
          <a:ln w="5372">
            <a:solidFill>
              <a:srgbClr val="AF92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k object 226"/>
          <p:cNvSpPr/>
          <p:nvPr/>
        </p:nvSpPr>
        <p:spPr>
          <a:xfrm>
            <a:off x="2879312" y="5673014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822"/>
                </a:lnTo>
              </a:path>
            </a:pathLst>
          </a:custGeom>
          <a:ln w="5372">
            <a:solidFill>
              <a:srgbClr val="AF92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k object 227"/>
          <p:cNvSpPr/>
          <p:nvPr/>
        </p:nvSpPr>
        <p:spPr>
          <a:xfrm>
            <a:off x="2873940" y="5673351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694"/>
                </a:lnTo>
              </a:path>
            </a:pathLst>
          </a:custGeom>
          <a:ln w="5372">
            <a:solidFill>
              <a:srgbClr val="AF92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k object 228"/>
          <p:cNvSpPr/>
          <p:nvPr/>
        </p:nvSpPr>
        <p:spPr>
          <a:xfrm>
            <a:off x="2868568" y="5673687"/>
            <a:ext cx="0" cy="426084"/>
          </a:xfrm>
          <a:custGeom>
            <a:avLst/>
            <a:gdLst/>
            <a:ahLst/>
            <a:cxnLst/>
            <a:rect l="l" t="t" r="r" b="b"/>
            <a:pathLst>
              <a:path h="426085">
                <a:moveTo>
                  <a:pt x="0" y="0"/>
                </a:moveTo>
                <a:lnTo>
                  <a:pt x="0" y="425566"/>
                </a:lnTo>
              </a:path>
            </a:pathLst>
          </a:custGeom>
          <a:ln w="5372">
            <a:solidFill>
              <a:srgbClr val="AF92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k object 229"/>
          <p:cNvSpPr/>
          <p:nvPr/>
        </p:nvSpPr>
        <p:spPr>
          <a:xfrm>
            <a:off x="2863183" y="5674024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437"/>
                </a:lnTo>
              </a:path>
            </a:pathLst>
          </a:custGeom>
          <a:ln w="5372">
            <a:solidFill>
              <a:srgbClr val="AF93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k object 230"/>
          <p:cNvSpPr/>
          <p:nvPr/>
        </p:nvSpPr>
        <p:spPr>
          <a:xfrm>
            <a:off x="2857811" y="5674364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305"/>
                </a:lnTo>
              </a:path>
            </a:pathLst>
          </a:custGeom>
          <a:ln w="5372">
            <a:solidFill>
              <a:srgbClr val="AF9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k object 231"/>
          <p:cNvSpPr/>
          <p:nvPr/>
        </p:nvSpPr>
        <p:spPr>
          <a:xfrm>
            <a:off x="2852426" y="5674848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029"/>
                </a:lnTo>
              </a:path>
            </a:pathLst>
          </a:custGeom>
          <a:ln w="5372">
            <a:solidFill>
              <a:srgbClr val="AF9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k object 232"/>
          <p:cNvSpPr/>
          <p:nvPr/>
        </p:nvSpPr>
        <p:spPr>
          <a:xfrm>
            <a:off x="2847054" y="5675332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753"/>
                </a:lnTo>
              </a:path>
            </a:pathLst>
          </a:custGeom>
          <a:ln w="5372">
            <a:solidFill>
              <a:srgbClr val="AF9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k object 233"/>
          <p:cNvSpPr/>
          <p:nvPr/>
        </p:nvSpPr>
        <p:spPr>
          <a:xfrm>
            <a:off x="2841682" y="5675816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478"/>
                </a:lnTo>
              </a:path>
            </a:pathLst>
          </a:custGeom>
          <a:ln w="5372">
            <a:solidFill>
              <a:srgbClr val="AF9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k object 234"/>
          <p:cNvSpPr/>
          <p:nvPr/>
        </p:nvSpPr>
        <p:spPr>
          <a:xfrm>
            <a:off x="2836297" y="5676301"/>
            <a:ext cx="0" cy="424815"/>
          </a:xfrm>
          <a:custGeom>
            <a:avLst/>
            <a:gdLst/>
            <a:ahLst/>
            <a:cxnLst/>
            <a:rect l="l" t="t" r="r" b="b"/>
            <a:pathLst>
              <a:path h="424814">
                <a:moveTo>
                  <a:pt x="0" y="0"/>
                </a:moveTo>
                <a:lnTo>
                  <a:pt x="0" y="424201"/>
                </a:lnTo>
              </a:path>
            </a:pathLst>
          </a:custGeom>
          <a:ln w="5372">
            <a:solidFill>
              <a:srgbClr val="AF9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k object 235"/>
          <p:cNvSpPr/>
          <p:nvPr/>
        </p:nvSpPr>
        <p:spPr>
          <a:xfrm>
            <a:off x="2830925" y="5676784"/>
            <a:ext cx="0" cy="424180"/>
          </a:xfrm>
          <a:custGeom>
            <a:avLst/>
            <a:gdLst/>
            <a:ahLst/>
            <a:cxnLst/>
            <a:rect l="l" t="t" r="r" b="b"/>
            <a:pathLst>
              <a:path h="424179">
                <a:moveTo>
                  <a:pt x="0" y="0"/>
                </a:moveTo>
                <a:lnTo>
                  <a:pt x="0" y="423926"/>
                </a:lnTo>
              </a:path>
            </a:pathLst>
          </a:custGeom>
          <a:ln w="5372">
            <a:solidFill>
              <a:srgbClr val="AF9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k object 236"/>
          <p:cNvSpPr/>
          <p:nvPr/>
        </p:nvSpPr>
        <p:spPr>
          <a:xfrm>
            <a:off x="2825553" y="5676900"/>
            <a:ext cx="0" cy="424180"/>
          </a:xfrm>
          <a:custGeom>
            <a:avLst/>
            <a:gdLst/>
            <a:ahLst/>
            <a:cxnLst/>
            <a:rect l="l" t="t" r="r" b="b"/>
            <a:pathLst>
              <a:path h="424179">
                <a:moveTo>
                  <a:pt x="0" y="0"/>
                </a:moveTo>
                <a:lnTo>
                  <a:pt x="0" y="424179"/>
                </a:lnTo>
              </a:path>
            </a:pathLst>
          </a:custGeom>
          <a:ln w="5372">
            <a:solidFill>
              <a:srgbClr val="AF9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k object 237"/>
          <p:cNvSpPr/>
          <p:nvPr/>
        </p:nvSpPr>
        <p:spPr>
          <a:xfrm>
            <a:off x="2820168" y="5677753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0"/>
                </a:moveTo>
                <a:lnTo>
                  <a:pt x="0" y="423283"/>
                </a:lnTo>
              </a:path>
            </a:pathLst>
          </a:custGeom>
          <a:ln w="5372">
            <a:solidFill>
              <a:srgbClr val="AF9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k object 238"/>
          <p:cNvSpPr/>
          <p:nvPr/>
        </p:nvSpPr>
        <p:spPr>
          <a:xfrm>
            <a:off x="2814796" y="5678237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0"/>
                </a:moveTo>
                <a:lnTo>
                  <a:pt x="0" y="422946"/>
                </a:lnTo>
              </a:path>
            </a:pathLst>
          </a:custGeom>
          <a:ln w="5372">
            <a:solidFill>
              <a:srgbClr val="AF93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k object 239"/>
          <p:cNvSpPr/>
          <p:nvPr/>
        </p:nvSpPr>
        <p:spPr>
          <a:xfrm>
            <a:off x="2809411" y="5678721"/>
            <a:ext cx="0" cy="422909"/>
          </a:xfrm>
          <a:custGeom>
            <a:avLst/>
            <a:gdLst/>
            <a:ahLst/>
            <a:cxnLst/>
            <a:rect l="l" t="t" r="r" b="b"/>
            <a:pathLst>
              <a:path h="422910">
                <a:moveTo>
                  <a:pt x="0" y="0"/>
                </a:moveTo>
                <a:lnTo>
                  <a:pt x="0" y="422609"/>
                </a:lnTo>
              </a:path>
            </a:pathLst>
          </a:custGeom>
          <a:ln w="5372">
            <a:solidFill>
              <a:srgbClr val="AF93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k object 240"/>
          <p:cNvSpPr/>
          <p:nvPr/>
        </p:nvSpPr>
        <p:spPr>
          <a:xfrm>
            <a:off x="2804039" y="5679213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2265"/>
                </a:lnTo>
              </a:path>
            </a:pathLst>
          </a:custGeom>
          <a:ln w="5372">
            <a:solidFill>
              <a:srgbClr val="AF93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k object 241"/>
          <p:cNvSpPr/>
          <p:nvPr/>
        </p:nvSpPr>
        <p:spPr>
          <a:xfrm>
            <a:off x="2798667" y="5679857"/>
            <a:ext cx="0" cy="422275"/>
          </a:xfrm>
          <a:custGeom>
            <a:avLst/>
            <a:gdLst/>
            <a:ahLst/>
            <a:cxnLst/>
            <a:rect l="l" t="t" r="r" b="b"/>
            <a:pathLst>
              <a:path h="422275">
                <a:moveTo>
                  <a:pt x="0" y="0"/>
                </a:moveTo>
                <a:lnTo>
                  <a:pt x="0" y="421768"/>
                </a:lnTo>
              </a:path>
            </a:pathLst>
          </a:custGeom>
          <a:ln w="5372">
            <a:solidFill>
              <a:srgbClr val="B09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k object 242"/>
          <p:cNvSpPr/>
          <p:nvPr/>
        </p:nvSpPr>
        <p:spPr>
          <a:xfrm>
            <a:off x="2793282" y="5680503"/>
            <a:ext cx="0" cy="421640"/>
          </a:xfrm>
          <a:custGeom>
            <a:avLst/>
            <a:gdLst/>
            <a:ahLst/>
            <a:cxnLst/>
            <a:rect l="l" t="t" r="r" b="b"/>
            <a:pathLst>
              <a:path h="421639">
                <a:moveTo>
                  <a:pt x="0" y="0"/>
                </a:moveTo>
                <a:lnTo>
                  <a:pt x="0" y="421270"/>
                </a:lnTo>
              </a:path>
            </a:pathLst>
          </a:custGeom>
          <a:ln w="5372">
            <a:solidFill>
              <a:srgbClr val="B09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k object 243"/>
          <p:cNvSpPr/>
          <p:nvPr/>
        </p:nvSpPr>
        <p:spPr>
          <a:xfrm>
            <a:off x="2787910" y="5681148"/>
            <a:ext cx="0" cy="421005"/>
          </a:xfrm>
          <a:custGeom>
            <a:avLst/>
            <a:gdLst/>
            <a:ahLst/>
            <a:cxnLst/>
            <a:rect l="l" t="t" r="r" b="b"/>
            <a:pathLst>
              <a:path h="421004">
                <a:moveTo>
                  <a:pt x="0" y="0"/>
                </a:moveTo>
                <a:lnTo>
                  <a:pt x="0" y="420772"/>
                </a:lnTo>
              </a:path>
            </a:pathLst>
          </a:custGeom>
          <a:ln w="5372">
            <a:solidFill>
              <a:srgbClr val="B09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k object 244"/>
          <p:cNvSpPr/>
          <p:nvPr/>
        </p:nvSpPr>
        <p:spPr>
          <a:xfrm>
            <a:off x="2782538" y="5681792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20275"/>
                </a:lnTo>
              </a:path>
            </a:pathLst>
          </a:custGeom>
          <a:ln w="5372">
            <a:solidFill>
              <a:srgbClr val="B094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k object 245"/>
          <p:cNvSpPr/>
          <p:nvPr/>
        </p:nvSpPr>
        <p:spPr>
          <a:xfrm>
            <a:off x="2777153" y="5682438"/>
            <a:ext cx="0" cy="420370"/>
          </a:xfrm>
          <a:custGeom>
            <a:avLst/>
            <a:gdLst/>
            <a:ahLst/>
            <a:cxnLst/>
            <a:rect l="l" t="t" r="r" b="b"/>
            <a:pathLst>
              <a:path h="420370">
                <a:moveTo>
                  <a:pt x="0" y="0"/>
                </a:moveTo>
                <a:lnTo>
                  <a:pt x="0" y="419777"/>
                </a:lnTo>
              </a:path>
            </a:pathLst>
          </a:custGeom>
          <a:ln w="5372">
            <a:solidFill>
              <a:srgbClr val="B094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k object 246"/>
          <p:cNvSpPr/>
          <p:nvPr/>
        </p:nvSpPr>
        <p:spPr>
          <a:xfrm>
            <a:off x="2771781" y="5683083"/>
            <a:ext cx="0" cy="419734"/>
          </a:xfrm>
          <a:custGeom>
            <a:avLst/>
            <a:gdLst/>
            <a:ahLst/>
            <a:cxnLst/>
            <a:rect l="l" t="t" r="r" b="b"/>
            <a:pathLst>
              <a:path h="419735">
                <a:moveTo>
                  <a:pt x="0" y="0"/>
                </a:moveTo>
                <a:lnTo>
                  <a:pt x="0" y="419279"/>
                </a:lnTo>
              </a:path>
            </a:pathLst>
          </a:custGeom>
          <a:ln w="5372">
            <a:solidFill>
              <a:srgbClr val="AF94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k object 247"/>
          <p:cNvSpPr/>
          <p:nvPr/>
        </p:nvSpPr>
        <p:spPr>
          <a:xfrm>
            <a:off x="2766409" y="5683727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8782"/>
                </a:lnTo>
              </a:path>
            </a:pathLst>
          </a:custGeom>
          <a:ln w="5372">
            <a:solidFill>
              <a:srgbClr val="AF94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k object 248"/>
          <p:cNvSpPr/>
          <p:nvPr/>
        </p:nvSpPr>
        <p:spPr>
          <a:xfrm>
            <a:off x="2761024" y="5684373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4">
                <a:moveTo>
                  <a:pt x="0" y="0"/>
                </a:moveTo>
                <a:lnTo>
                  <a:pt x="0" y="418284"/>
                </a:lnTo>
              </a:path>
            </a:pathLst>
          </a:custGeom>
          <a:ln w="5372">
            <a:solidFill>
              <a:srgbClr val="B094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k object 249"/>
          <p:cNvSpPr/>
          <p:nvPr/>
        </p:nvSpPr>
        <p:spPr>
          <a:xfrm>
            <a:off x="2755652" y="5685018"/>
            <a:ext cx="0" cy="417830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0"/>
                </a:moveTo>
                <a:lnTo>
                  <a:pt x="0" y="417786"/>
                </a:lnTo>
              </a:path>
            </a:pathLst>
          </a:custGeom>
          <a:ln w="5372">
            <a:solidFill>
              <a:srgbClr val="B094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k object 250"/>
          <p:cNvSpPr/>
          <p:nvPr/>
        </p:nvSpPr>
        <p:spPr>
          <a:xfrm>
            <a:off x="2750267" y="5685664"/>
            <a:ext cx="0" cy="417830"/>
          </a:xfrm>
          <a:custGeom>
            <a:avLst/>
            <a:gdLst/>
            <a:ahLst/>
            <a:cxnLst/>
            <a:rect l="l" t="t" r="r" b="b"/>
            <a:pathLst>
              <a:path h="417829">
                <a:moveTo>
                  <a:pt x="0" y="0"/>
                </a:moveTo>
                <a:lnTo>
                  <a:pt x="0" y="417237"/>
                </a:lnTo>
              </a:path>
            </a:pathLst>
          </a:custGeom>
          <a:ln w="5372">
            <a:solidFill>
              <a:srgbClr val="B094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k object 251"/>
          <p:cNvSpPr/>
          <p:nvPr/>
        </p:nvSpPr>
        <p:spPr>
          <a:xfrm>
            <a:off x="2744895" y="5686483"/>
            <a:ext cx="0" cy="416559"/>
          </a:xfrm>
          <a:custGeom>
            <a:avLst/>
            <a:gdLst/>
            <a:ahLst/>
            <a:cxnLst/>
            <a:rect l="l" t="t" r="r" b="b"/>
            <a:pathLst>
              <a:path h="416560">
                <a:moveTo>
                  <a:pt x="0" y="0"/>
                </a:moveTo>
                <a:lnTo>
                  <a:pt x="0" y="416504"/>
                </a:lnTo>
              </a:path>
            </a:pathLst>
          </a:custGeom>
          <a:ln w="5372">
            <a:solidFill>
              <a:srgbClr val="B094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k object 252"/>
          <p:cNvSpPr/>
          <p:nvPr/>
        </p:nvSpPr>
        <p:spPr>
          <a:xfrm>
            <a:off x="2739523" y="5687302"/>
            <a:ext cx="0" cy="415925"/>
          </a:xfrm>
          <a:custGeom>
            <a:avLst/>
            <a:gdLst/>
            <a:ahLst/>
            <a:cxnLst/>
            <a:rect l="l" t="t" r="r" b="b"/>
            <a:pathLst>
              <a:path h="415925">
                <a:moveTo>
                  <a:pt x="0" y="0"/>
                </a:moveTo>
                <a:lnTo>
                  <a:pt x="0" y="415770"/>
                </a:lnTo>
              </a:path>
            </a:pathLst>
          </a:custGeom>
          <a:ln w="5372">
            <a:solidFill>
              <a:srgbClr val="B095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k object 253"/>
          <p:cNvSpPr/>
          <p:nvPr/>
        </p:nvSpPr>
        <p:spPr>
          <a:xfrm>
            <a:off x="2734138" y="5688123"/>
            <a:ext cx="0" cy="415290"/>
          </a:xfrm>
          <a:custGeom>
            <a:avLst/>
            <a:gdLst/>
            <a:ahLst/>
            <a:cxnLst/>
            <a:rect l="l" t="t" r="r" b="b"/>
            <a:pathLst>
              <a:path h="415289">
                <a:moveTo>
                  <a:pt x="0" y="0"/>
                </a:moveTo>
                <a:lnTo>
                  <a:pt x="0" y="415035"/>
                </a:lnTo>
              </a:path>
            </a:pathLst>
          </a:custGeom>
          <a:ln w="5372">
            <a:solidFill>
              <a:srgbClr val="B095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k object 254"/>
          <p:cNvSpPr/>
          <p:nvPr/>
        </p:nvSpPr>
        <p:spPr>
          <a:xfrm>
            <a:off x="2728766" y="5688942"/>
            <a:ext cx="0" cy="414655"/>
          </a:xfrm>
          <a:custGeom>
            <a:avLst/>
            <a:gdLst/>
            <a:ahLst/>
            <a:cxnLst/>
            <a:rect l="l" t="t" r="r" b="b"/>
            <a:pathLst>
              <a:path h="414654">
                <a:moveTo>
                  <a:pt x="0" y="0"/>
                </a:moveTo>
                <a:lnTo>
                  <a:pt x="0" y="414302"/>
                </a:lnTo>
              </a:path>
            </a:pathLst>
          </a:custGeom>
          <a:ln w="5372">
            <a:solidFill>
              <a:srgbClr val="B095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k object 255"/>
          <p:cNvSpPr/>
          <p:nvPr/>
        </p:nvSpPr>
        <p:spPr>
          <a:xfrm>
            <a:off x="2723394" y="5689761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3568"/>
                </a:lnTo>
              </a:path>
            </a:pathLst>
          </a:custGeom>
          <a:ln w="5372">
            <a:solidFill>
              <a:srgbClr val="B095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k object 256"/>
          <p:cNvSpPr/>
          <p:nvPr/>
        </p:nvSpPr>
        <p:spPr>
          <a:xfrm>
            <a:off x="2718009" y="5690582"/>
            <a:ext cx="0" cy="413384"/>
          </a:xfrm>
          <a:custGeom>
            <a:avLst/>
            <a:gdLst/>
            <a:ahLst/>
            <a:cxnLst/>
            <a:rect l="l" t="t" r="r" b="b"/>
            <a:pathLst>
              <a:path h="413385">
                <a:moveTo>
                  <a:pt x="0" y="0"/>
                </a:moveTo>
                <a:lnTo>
                  <a:pt x="0" y="412833"/>
                </a:lnTo>
              </a:path>
            </a:pathLst>
          </a:custGeom>
          <a:ln w="5372">
            <a:solidFill>
              <a:srgbClr val="B095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k object 257"/>
          <p:cNvSpPr/>
          <p:nvPr/>
        </p:nvSpPr>
        <p:spPr>
          <a:xfrm>
            <a:off x="2712637" y="5691401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0"/>
                </a:moveTo>
                <a:lnTo>
                  <a:pt x="0" y="412099"/>
                </a:lnTo>
              </a:path>
            </a:pathLst>
          </a:custGeom>
          <a:ln w="5372">
            <a:solidFill>
              <a:srgbClr val="B095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k object 258"/>
          <p:cNvSpPr/>
          <p:nvPr/>
        </p:nvSpPr>
        <p:spPr>
          <a:xfrm>
            <a:off x="2707252" y="5692223"/>
            <a:ext cx="0" cy="411480"/>
          </a:xfrm>
          <a:custGeom>
            <a:avLst/>
            <a:gdLst/>
            <a:ahLst/>
            <a:cxnLst/>
            <a:rect l="l" t="t" r="r" b="b"/>
            <a:pathLst>
              <a:path h="411479">
                <a:moveTo>
                  <a:pt x="0" y="0"/>
                </a:moveTo>
                <a:lnTo>
                  <a:pt x="0" y="411364"/>
                </a:lnTo>
              </a:path>
            </a:pathLst>
          </a:custGeom>
          <a:ln w="5372">
            <a:solidFill>
              <a:srgbClr val="B095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k object 259"/>
          <p:cNvSpPr/>
          <p:nvPr/>
        </p:nvSpPr>
        <p:spPr>
          <a:xfrm>
            <a:off x="2701880" y="5693042"/>
            <a:ext cx="0" cy="410845"/>
          </a:xfrm>
          <a:custGeom>
            <a:avLst/>
            <a:gdLst/>
            <a:ahLst/>
            <a:cxnLst/>
            <a:rect l="l" t="t" r="r" b="b"/>
            <a:pathLst>
              <a:path h="410845">
                <a:moveTo>
                  <a:pt x="0" y="0"/>
                </a:moveTo>
                <a:lnTo>
                  <a:pt x="0" y="410631"/>
                </a:lnTo>
              </a:path>
            </a:pathLst>
          </a:custGeom>
          <a:ln w="5372">
            <a:solidFill>
              <a:srgbClr val="B095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k object 260"/>
          <p:cNvSpPr/>
          <p:nvPr/>
        </p:nvSpPr>
        <p:spPr>
          <a:xfrm>
            <a:off x="2696508" y="5693861"/>
            <a:ext cx="0" cy="410209"/>
          </a:xfrm>
          <a:custGeom>
            <a:avLst/>
            <a:gdLst/>
            <a:ahLst/>
            <a:cxnLst/>
            <a:rect l="l" t="t" r="r" b="b"/>
            <a:pathLst>
              <a:path h="410210">
                <a:moveTo>
                  <a:pt x="0" y="0"/>
                </a:moveTo>
                <a:lnTo>
                  <a:pt x="0" y="409897"/>
                </a:lnTo>
              </a:path>
            </a:pathLst>
          </a:custGeom>
          <a:ln w="5372">
            <a:solidFill>
              <a:srgbClr val="B095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k object 261"/>
          <p:cNvSpPr/>
          <p:nvPr/>
        </p:nvSpPr>
        <p:spPr>
          <a:xfrm>
            <a:off x="2691123" y="5694738"/>
            <a:ext cx="0" cy="409575"/>
          </a:xfrm>
          <a:custGeom>
            <a:avLst/>
            <a:gdLst/>
            <a:ahLst/>
            <a:cxnLst/>
            <a:rect l="l" t="t" r="r" b="b"/>
            <a:pathLst>
              <a:path h="409575">
                <a:moveTo>
                  <a:pt x="0" y="0"/>
                </a:moveTo>
                <a:lnTo>
                  <a:pt x="0" y="409106"/>
                </a:lnTo>
              </a:path>
            </a:pathLst>
          </a:custGeom>
          <a:ln w="5372">
            <a:solidFill>
              <a:srgbClr val="B095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k object 262"/>
          <p:cNvSpPr/>
          <p:nvPr/>
        </p:nvSpPr>
        <p:spPr>
          <a:xfrm>
            <a:off x="2685751" y="5695620"/>
            <a:ext cx="0" cy="408305"/>
          </a:xfrm>
          <a:custGeom>
            <a:avLst/>
            <a:gdLst/>
            <a:ahLst/>
            <a:cxnLst/>
            <a:rect l="l" t="t" r="r" b="b"/>
            <a:pathLst>
              <a:path h="408304">
                <a:moveTo>
                  <a:pt x="0" y="0"/>
                </a:moveTo>
                <a:lnTo>
                  <a:pt x="0" y="408309"/>
                </a:lnTo>
              </a:path>
            </a:pathLst>
          </a:custGeom>
          <a:ln w="5372">
            <a:solidFill>
              <a:srgbClr val="B095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k object 263"/>
          <p:cNvSpPr/>
          <p:nvPr/>
        </p:nvSpPr>
        <p:spPr>
          <a:xfrm>
            <a:off x="2680379" y="5696503"/>
            <a:ext cx="0" cy="407670"/>
          </a:xfrm>
          <a:custGeom>
            <a:avLst/>
            <a:gdLst/>
            <a:ahLst/>
            <a:cxnLst/>
            <a:rect l="l" t="t" r="r" b="b"/>
            <a:pathLst>
              <a:path h="407670">
                <a:moveTo>
                  <a:pt x="0" y="0"/>
                </a:moveTo>
                <a:lnTo>
                  <a:pt x="0" y="407507"/>
                </a:lnTo>
              </a:path>
            </a:pathLst>
          </a:custGeom>
          <a:ln w="5372">
            <a:solidFill>
              <a:srgbClr val="B095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k object 264"/>
          <p:cNvSpPr/>
          <p:nvPr/>
        </p:nvSpPr>
        <p:spPr>
          <a:xfrm>
            <a:off x="2674994" y="5697388"/>
            <a:ext cx="0" cy="407034"/>
          </a:xfrm>
          <a:custGeom>
            <a:avLst/>
            <a:gdLst/>
            <a:ahLst/>
            <a:cxnLst/>
            <a:rect l="l" t="t" r="r" b="b"/>
            <a:pathLst>
              <a:path h="407035">
                <a:moveTo>
                  <a:pt x="0" y="0"/>
                </a:moveTo>
                <a:lnTo>
                  <a:pt x="0" y="406623"/>
                </a:lnTo>
              </a:path>
            </a:pathLst>
          </a:custGeom>
          <a:ln w="5372">
            <a:solidFill>
              <a:srgbClr val="B09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k object 265"/>
          <p:cNvSpPr/>
          <p:nvPr/>
        </p:nvSpPr>
        <p:spPr>
          <a:xfrm>
            <a:off x="2669622" y="5698271"/>
            <a:ext cx="0" cy="405765"/>
          </a:xfrm>
          <a:custGeom>
            <a:avLst/>
            <a:gdLst/>
            <a:ahLst/>
            <a:cxnLst/>
            <a:rect l="l" t="t" r="r" b="b"/>
            <a:pathLst>
              <a:path h="405764">
                <a:moveTo>
                  <a:pt x="0" y="0"/>
                </a:moveTo>
                <a:lnTo>
                  <a:pt x="0" y="405671"/>
                </a:lnTo>
              </a:path>
            </a:pathLst>
          </a:custGeom>
          <a:ln w="5372">
            <a:solidFill>
              <a:srgbClr val="B09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k object 266"/>
          <p:cNvSpPr/>
          <p:nvPr/>
        </p:nvSpPr>
        <p:spPr>
          <a:xfrm>
            <a:off x="2664237" y="5699155"/>
            <a:ext cx="0" cy="405130"/>
          </a:xfrm>
          <a:custGeom>
            <a:avLst/>
            <a:gdLst/>
            <a:ahLst/>
            <a:cxnLst/>
            <a:rect l="l" t="t" r="r" b="b"/>
            <a:pathLst>
              <a:path h="405129">
                <a:moveTo>
                  <a:pt x="0" y="0"/>
                </a:moveTo>
                <a:lnTo>
                  <a:pt x="0" y="404717"/>
                </a:lnTo>
              </a:path>
            </a:pathLst>
          </a:custGeom>
          <a:ln w="5372">
            <a:solidFill>
              <a:srgbClr val="B09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k object 267"/>
          <p:cNvSpPr/>
          <p:nvPr/>
        </p:nvSpPr>
        <p:spPr>
          <a:xfrm>
            <a:off x="2658865" y="5700038"/>
            <a:ext cx="0" cy="403860"/>
          </a:xfrm>
          <a:custGeom>
            <a:avLst/>
            <a:gdLst/>
            <a:ahLst/>
            <a:cxnLst/>
            <a:rect l="l" t="t" r="r" b="b"/>
            <a:pathLst>
              <a:path h="403860">
                <a:moveTo>
                  <a:pt x="0" y="0"/>
                </a:moveTo>
                <a:lnTo>
                  <a:pt x="0" y="403765"/>
                </a:lnTo>
              </a:path>
            </a:pathLst>
          </a:custGeom>
          <a:ln w="5372">
            <a:solidFill>
              <a:srgbClr val="B096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k object 268"/>
          <p:cNvSpPr/>
          <p:nvPr/>
        </p:nvSpPr>
        <p:spPr>
          <a:xfrm>
            <a:off x="2653493" y="5700921"/>
            <a:ext cx="0" cy="403225"/>
          </a:xfrm>
          <a:custGeom>
            <a:avLst/>
            <a:gdLst/>
            <a:ahLst/>
            <a:cxnLst/>
            <a:rect l="l" t="t" r="r" b="b"/>
            <a:pathLst>
              <a:path h="403225">
                <a:moveTo>
                  <a:pt x="0" y="0"/>
                </a:moveTo>
                <a:lnTo>
                  <a:pt x="0" y="402813"/>
                </a:lnTo>
              </a:path>
            </a:pathLst>
          </a:custGeom>
          <a:ln w="5372">
            <a:solidFill>
              <a:srgbClr val="B096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k object 269"/>
          <p:cNvSpPr/>
          <p:nvPr/>
        </p:nvSpPr>
        <p:spPr>
          <a:xfrm>
            <a:off x="2648108" y="5701805"/>
            <a:ext cx="0" cy="401955"/>
          </a:xfrm>
          <a:custGeom>
            <a:avLst/>
            <a:gdLst/>
            <a:ahLst/>
            <a:cxnLst/>
            <a:rect l="l" t="t" r="r" b="b"/>
            <a:pathLst>
              <a:path h="401954">
                <a:moveTo>
                  <a:pt x="0" y="0"/>
                </a:moveTo>
                <a:lnTo>
                  <a:pt x="0" y="401859"/>
                </a:lnTo>
              </a:path>
            </a:pathLst>
          </a:custGeom>
          <a:ln w="5372">
            <a:solidFill>
              <a:srgbClr val="B096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k object 270"/>
          <p:cNvSpPr/>
          <p:nvPr/>
        </p:nvSpPr>
        <p:spPr>
          <a:xfrm>
            <a:off x="2642736" y="570268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907"/>
                </a:lnTo>
              </a:path>
            </a:pathLst>
          </a:custGeom>
          <a:ln w="5372">
            <a:solidFill>
              <a:srgbClr val="B096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k object 271"/>
          <p:cNvSpPr/>
          <p:nvPr/>
        </p:nvSpPr>
        <p:spPr>
          <a:xfrm>
            <a:off x="2637364" y="5703570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955"/>
                </a:lnTo>
              </a:path>
            </a:pathLst>
          </a:custGeom>
          <a:ln w="5372">
            <a:solidFill>
              <a:srgbClr val="B096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k object 272"/>
          <p:cNvSpPr/>
          <p:nvPr/>
        </p:nvSpPr>
        <p:spPr>
          <a:xfrm>
            <a:off x="2631979" y="5704455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4">
                <a:moveTo>
                  <a:pt x="0" y="0"/>
                </a:moveTo>
                <a:lnTo>
                  <a:pt x="0" y="399001"/>
                </a:lnTo>
              </a:path>
            </a:pathLst>
          </a:custGeom>
          <a:ln w="5372">
            <a:solidFill>
              <a:srgbClr val="B096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k object 273"/>
          <p:cNvSpPr/>
          <p:nvPr/>
        </p:nvSpPr>
        <p:spPr>
          <a:xfrm>
            <a:off x="2626607" y="5705338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8049"/>
                </a:lnTo>
              </a:path>
            </a:pathLst>
          </a:custGeom>
          <a:ln w="5372">
            <a:solidFill>
              <a:srgbClr val="B096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k object 274"/>
          <p:cNvSpPr/>
          <p:nvPr/>
        </p:nvSpPr>
        <p:spPr>
          <a:xfrm>
            <a:off x="2621235" y="570610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510"/>
                </a:lnTo>
              </a:path>
            </a:pathLst>
          </a:custGeom>
          <a:ln w="5372">
            <a:solidFill>
              <a:srgbClr val="B096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k object 275"/>
          <p:cNvSpPr/>
          <p:nvPr/>
        </p:nvSpPr>
        <p:spPr>
          <a:xfrm>
            <a:off x="2615850" y="570710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6099"/>
                </a:lnTo>
              </a:path>
            </a:pathLst>
          </a:custGeom>
          <a:ln w="5372">
            <a:solidFill>
              <a:srgbClr val="B096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k object 276"/>
          <p:cNvSpPr/>
          <p:nvPr/>
        </p:nvSpPr>
        <p:spPr>
          <a:xfrm>
            <a:off x="2610478" y="57079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28"/>
                </a:lnTo>
              </a:path>
            </a:pathLst>
          </a:custGeom>
          <a:ln w="5372">
            <a:solidFill>
              <a:srgbClr val="B097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k object 277"/>
          <p:cNvSpPr/>
          <p:nvPr/>
        </p:nvSpPr>
        <p:spPr>
          <a:xfrm>
            <a:off x="2605093" y="5708872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5">
                <a:moveTo>
                  <a:pt x="0" y="0"/>
                </a:moveTo>
                <a:lnTo>
                  <a:pt x="0" y="393754"/>
                </a:lnTo>
              </a:path>
            </a:pathLst>
          </a:custGeom>
          <a:ln w="5372">
            <a:solidFill>
              <a:srgbClr val="B097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k object 278"/>
          <p:cNvSpPr/>
          <p:nvPr/>
        </p:nvSpPr>
        <p:spPr>
          <a:xfrm>
            <a:off x="2599721" y="570975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4">
                <a:moveTo>
                  <a:pt x="0" y="0"/>
                </a:moveTo>
                <a:lnTo>
                  <a:pt x="0" y="392584"/>
                </a:lnTo>
              </a:path>
            </a:pathLst>
          </a:custGeom>
          <a:ln w="5372">
            <a:solidFill>
              <a:srgbClr val="B097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k object 279"/>
          <p:cNvSpPr/>
          <p:nvPr/>
        </p:nvSpPr>
        <p:spPr>
          <a:xfrm>
            <a:off x="2594349" y="5710637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413"/>
                </a:lnTo>
              </a:path>
            </a:pathLst>
          </a:custGeom>
          <a:ln w="5372">
            <a:solidFill>
              <a:srgbClr val="B097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k object 280"/>
          <p:cNvSpPr/>
          <p:nvPr/>
        </p:nvSpPr>
        <p:spPr>
          <a:xfrm>
            <a:off x="2588964" y="5711522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240"/>
                </a:lnTo>
              </a:path>
            </a:pathLst>
          </a:custGeom>
          <a:ln w="5372">
            <a:solidFill>
              <a:srgbClr val="B097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k object 281"/>
          <p:cNvSpPr/>
          <p:nvPr/>
        </p:nvSpPr>
        <p:spPr>
          <a:xfrm>
            <a:off x="2583592" y="5712405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4">
                <a:moveTo>
                  <a:pt x="0" y="0"/>
                </a:moveTo>
                <a:lnTo>
                  <a:pt x="0" y="389069"/>
                </a:lnTo>
              </a:path>
            </a:pathLst>
          </a:custGeom>
          <a:ln w="5372">
            <a:solidFill>
              <a:srgbClr val="B097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k object 282"/>
          <p:cNvSpPr/>
          <p:nvPr/>
        </p:nvSpPr>
        <p:spPr>
          <a:xfrm>
            <a:off x="2578220" y="5713287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5">
                <a:moveTo>
                  <a:pt x="0" y="0"/>
                </a:moveTo>
                <a:lnTo>
                  <a:pt x="0" y="387898"/>
                </a:lnTo>
              </a:path>
            </a:pathLst>
          </a:custGeom>
          <a:ln w="5372">
            <a:solidFill>
              <a:srgbClr val="B097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k object 283"/>
          <p:cNvSpPr/>
          <p:nvPr/>
        </p:nvSpPr>
        <p:spPr>
          <a:xfrm>
            <a:off x="2572835" y="5714172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725"/>
                </a:lnTo>
              </a:path>
            </a:pathLst>
          </a:custGeom>
          <a:ln w="5372">
            <a:solidFill>
              <a:srgbClr val="B097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k object 284"/>
          <p:cNvSpPr/>
          <p:nvPr/>
        </p:nvSpPr>
        <p:spPr>
          <a:xfrm>
            <a:off x="2567463" y="5715055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554"/>
                </a:lnTo>
              </a:path>
            </a:pathLst>
          </a:custGeom>
          <a:ln w="5372">
            <a:solidFill>
              <a:srgbClr val="B097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k object 285"/>
          <p:cNvSpPr/>
          <p:nvPr/>
        </p:nvSpPr>
        <p:spPr>
          <a:xfrm>
            <a:off x="2562078" y="5715939"/>
            <a:ext cx="0" cy="384810"/>
          </a:xfrm>
          <a:custGeom>
            <a:avLst/>
            <a:gdLst/>
            <a:ahLst/>
            <a:cxnLst/>
            <a:rect l="l" t="t" r="r" b="b"/>
            <a:pathLst>
              <a:path h="384810">
                <a:moveTo>
                  <a:pt x="0" y="0"/>
                </a:moveTo>
                <a:lnTo>
                  <a:pt x="0" y="384380"/>
                </a:lnTo>
              </a:path>
            </a:pathLst>
          </a:custGeom>
          <a:ln w="5372">
            <a:solidFill>
              <a:srgbClr val="B097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k object 286"/>
          <p:cNvSpPr/>
          <p:nvPr/>
        </p:nvSpPr>
        <p:spPr>
          <a:xfrm>
            <a:off x="2556706" y="571682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39">
                <a:moveTo>
                  <a:pt x="0" y="0"/>
                </a:moveTo>
                <a:lnTo>
                  <a:pt x="0" y="383081"/>
                </a:lnTo>
              </a:path>
            </a:pathLst>
          </a:custGeom>
          <a:ln w="5372">
            <a:solidFill>
              <a:srgbClr val="B09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k object 287"/>
          <p:cNvSpPr/>
          <p:nvPr/>
        </p:nvSpPr>
        <p:spPr>
          <a:xfrm>
            <a:off x="2551334" y="5717704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1742"/>
                </a:lnTo>
              </a:path>
            </a:pathLst>
          </a:custGeom>
          <a:ln w="5372">
            <a:solidFill>
              <a:srgbClr val="B09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k object 288"/>
          <p:cNvSpPr/>
          <p:nvPr/>
        </p:nvSpPr>
        <p:spPr>
          <a:xfrm>
            <a:off x="2545950" y="5718589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0400"/>
                </a:lnTo>
              </a:path>
            </a:pathLst>
          </a:custGeom>
          <a:ln w="5372">
            <a:solidFill>
              <a:srgbClr val="B09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k object 289"/>
          <p:cNvSpPr/>
          <p:nvPr/>
        </p:nvSpPr>
        <p:spPr>
          <a:xfrm>
            <a:off x="2540577" y="5719433"/>
            <a:ext cx="0" cy="379095"/>
          </a:xfrm>
          <a:custGeom>
            <a:avLst/>
            <a:gdLst/>
            <a:ahLst/>
            <a:cxnLst/>
            <a:rect l="l" t="t" r="r" b="b"/>
            <a:pathLst>
              <a:path h="379095">
                <a:moveTo>
                  <a:pt x="0" y="0"/>
                </a:moveTo>
                <a:lnTo>
                  <a:pt x="0" y="379101"/>
                </a:lnTo>
              </a:path>
            </a:pathLst>
          </a:custGeom>
          <a:ln w="5372">
            <a:solidFill>
              <a:srgbClr val="B098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k object 290"/>
          <p:cNvSpPr/>
          <p:nvPr/>
        </p:nvSpPr>
        <p:spPr>
          <a:xfrm>
            <a:off x="2535205" y="5720239"/>
            <a:ext cx="0" cy="378460"/>
          </a:xfrm>
          <a:custGeom>
            <a:avLst/>
            <a:gdLst/>
            <a:ahLst/>
            <a:cxnLst/>
            <a:rect l="l" t="t" r="r" b="b"/>
            <a:pathLst>
              <a:path h="378460">
                <a:moveTo>
                  <a:pt x="0" y="0"/>
                </a:moveTo>
                <a:lnTo>
                  <a:pt x="0" y="377838"/>
                </a:lnTo>
              </a:path>
            </a:pathLst>
          </a:custGeom>
          <a:ln w="5372">
            <a:solidFill>
              <a:srgbClr val="B098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k object 291"/>
          <p:cNvSpPr/>
          <p:nvPr/>
        </p:nvSpPr>
        <p:spPr>
          <a:xfrm>
            <a:off x="2529820" y="5721048"/>
            <a:ext cx="0" cy="377190"/>
          </a:xfrm>
          <a:custGeom>
            <a:avLst/>
            <a:gdLst/>
            <a:ahLst/>
            <a:cxnLst/>
            <a:rect l="l" t="t" r="r" b="b"/>
            <a:pathLst>
              <a:path h="377189">
                <a:moveTo>
                  <a:pt x="0" y="0"/>
                </a:moveTo>
                <a:lnTo>
                  <a:pt x="0" y="376572"/>
                </a:lnTo>
              </a:path>
            </a:pathLst>
          </a:custGeom>
          <a:ln w="5372">
            <a:solidFill>
              <a:srgbClr val="B09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k object 292"/>
          <p:cNvSpPr/>
          <p:nvPr/>
        </p:nvSpPr>
        <p:spPr>
          <a:xfrm>
            <a:off x="2524448" y="5721855"/>
            <a:ext cx="0" cy="375920"/>
          </a:xfrm>
          <a:custGeom>
            <a:avLst/>
            <a:gdLst/>
            <a:ahLst/>
            <a:cxnLst/>
            <a:rect l="l" t="t" r="r" b="b"/>
            <a:pathLst>
              <a:path h="375920">
                <a:moveTo>
                  <a:pt x="0" y="0"/>
                </a:moveTo>
                <a:lnTo>
                  <a:pt x="0" y="375309"/>
                </a:lnTo>
              </a:path>
            </a:pathLst>
          </a:custGeom>
          <a:ln w="5372">
            <a:solidFill>
              <a:srgbClr val="B09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k object 293"/>
          <p:cNvSpPr/>
          <p:nvPr/>
        </p:nvSpPr>
        <p:spPr>
          <a:xfrm>
            <a:off x="2519064" y="5722664"/>
            <a:ext cx="0" cy="374650"/>
          </a:xfrm>
          <a:custGeom>
            <a:avLst/>
            <a:gdLst/>
            <a:ahLst/>
            <a:cxnLst/>
            <a:rect l="l" t="t" r="r" b="b"/>
            <a:pathLst>
              <a:path h="374650">
                <a:moveTo>
                  <a:pt x="0" y="0"/>
                </a:moveTo>
                <a:lnTo>
                  <a:pt x="0" y="374043"/>
                </a:lnTo>
              </a:path>
            </a:pathLst>
          </a:custGeom>
          <a:ln w="5372">
            <a:solidFill>
              <a:srgbClr val="B09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k object 294"/>
          <p:cNvSpPr/>
          <p:nvPr/>
        </p:nvSpPr>
        <p:spPr>
          <a:xfrm>
            <a:off x="2513691" y="5723471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2781"/>
                </a:lnTo>
              </a:path>
            </a:pathLst>
          </a:custGeom>
          <a:ln w="5372">
            <a:solidFill>
              <a:srgbClr val="B09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k object 295"/>
          <p:cNvSpPr/>
          <p:nvPr/>
        </p:nvSpPr>
        <p:spPr>
          <a:xfrm>
            <a:off x="2508319" y="572515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840"/>
                </a:lnTo>
              </a:path>
            </a:pathLst>
          </a:custGeom>
          <a:ln w="5372">
            <a:solidFill>
              <a:srgbClr val="B098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bk object 296"/>
          <p:cNvSpPr/>
          <p:nvPr/>
        </p:nvSpPr>
        <p:spPr>
          <a:xfrm>
            <a:off x="2509360" y="572389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69"/>
                </a:moveTo>
                <a:lnTo>
                  <a:pt x="1645" y="1269"/>
                </a:lnTo>
                <a:lnTo>
                  <a:pt x="1645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B098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bk object 297"/>
          <p:cNvSpPr/>
          <p:nvPr/>
        </p:nvSpPr>
        <p:spPr>
          <a:xfrm>
            <a:off x="2502935" y="5725086"/>
            <a:ext cx="0" cy="370205"/>
          </a:xfrm>
          <a:custGeom>
            <a:avLst/>
            <a:gdLst/>
            <a:ahLst/>
            <a:cxnLst/>
            <a:rect l="l" t="t" r="r" b="b"/>
            <a:pathLst>
              <a:path h="370204">
                <a:moveTo>
                  <a:pt x="0" y="0"/>
                </a:moveTo>
                <a:lnTo>
                  <a:pt x="0" y="370163"/>
                </a:lnTo>
              </a:path>
            </a:pathLst>
          </a:custGeom>
          <a:ln w="5372">
            <a:solidFill>
              <a:srgbClr val="B198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bk object 298"/>
          <p:cNvSpPr/>
          <p:nvPr/>
        </p:nvSpPr>
        <p:spPr>
          <a:xfrm>
            <a:off x="2497562" y="5725893"/>
            <a:ext cx="0" cy="368935"/>
          </a:xfrm>
          <a:custGeom>
            <a:avLst/>
            <a:gdLst/>
            <a:ahLst/>
            <a:cxnLst/>
            <a:rect l="l" t="t" r="r" b="b"/>
            <a:pathLst>
              <a:path h="368935">
                <a:moveTo>
                  <a:pt x="0" y="0"/>
                </a:moveTo>
                <a:lnTo>
                  <a:pt x="0" y="368772"/>
                </a:lnTo>
              </a:path>
            </a:pathLst>
          </a:custGeom>
          <a:ln w="5372">
            <a:solidFill>
              <a:srgbClr val="B198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bk object 299"/>
          <p:cNvSpPr/>
          <p:nvPr/>
        </p:nvSpPr>
        <p:spPr>
          <a:xfrm>
            <a:off x="2492190" y="5726700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4">
                <a:moveTo>
                  <a:pt x="0" y="0"/>
                </a:moveTo>
                <a:lnTo>
                  <a:pt x="0" y="367381"/>
                </a:lnTo>
              </a:path>
            </a:pathLst>
          </a:custGeom>
          <a:ln w="5372">
            <a:solidFill>
              <a:srgbClr val="B198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bk object 300"/>
          <p:cNvSpPr/>
          <p:nvPr/>
        </p:nvSpPr>
        <p:spPr>
          <a:xfrm>
            <a:off x="2486805" y="5727508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986"/>
                </a:lnTo>
              </a:path>
            </a:pathLst>
          </a:custGeom>
          <a:ln w="5372">
            <a:solidFill>
              <a:srgbClr val="B098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bk object 301"/>
          <p:cNvSpPr/>
          <p:nvPr/>
        </p:nvSpPr>
        <p:spPr>
          <a:xfrm>
            <a:off x="2481434" y="5728315"/>
            <a:ext cx="0" cy="365125"/>
          </a:xfrm>
          <a:custGeom>
            <a:avLst/>
            <a:gdLst/>
            <a:ahLst/>
            <a:cxnLst/>
            <a:rect l="l" t="t" r="r" b="b"/>
            <a:pathLst>
              <a:path h="365125">
                <a:moveTo>
                  <a:pt x="0" y="0"/>
                </a:moveTo>
                <a:lnTo>
                  <a:pt x="0" y="364595"/>
                </a:lnTo>
              </a:path>
            </a:pathLst>
          </a:custGeom>
          <a:ln w="5372">
            <a:solidFill>
              <a:srgbClr val="B09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bk object 302"/>
          <p:cNvSpPr/>
          <p:nvPr/>
        </p:nvSpPr>
        <p:spPr>
          <a:xfrm>
            <a:off x="2476061" y="5729122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3204"/>
                </a:lnTo>
              </a:path>
            </a:pathLst>
          </a:custGeom>
          <a:ln w="5372">
            <a:solidFill>
              <a:srgbClr val="B099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bk object 303"/>
          <p:cNvSpPr/>
          <p:nvPr/>
        </p:nvSpPr>
        <p:spPr>
          <a:xfrm>
            <a:off x="2470677" y="5729931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809"/>
                </a:lnTo>
              </a:path>
            </a:pathLst>
          </a:custGeom>
          <a:ln w="5372">
            <a:solidFill>
              <a:srgbClr val="B099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bk object 304"/>
          <p:cNvSpPr/>
          <p:nvPr/>
        </p:nvSpPr>
        <p:spPr>
          <a:xfrm>
            <a:off x="2465304" y="5730738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418"/>
                </a:lnTo>
              </a:path>
            </a:pathLst>
          </a:custGeom>
          <a:ln w="5372">
            <a:solidFill>
              <a:srgbClr val="B199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bk object 305"/>
          <p:cNvSpPr/>
          <p:nvPr/>
        </p:nvSpPr>
        <p:spPr>
          <a:xfrm>
            <a:off x="2459920" y="5731546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9023"/>
                </a:lnTo>
              </a:path>
            </a:pathLst>
          </a:custGeom>
          <a:ln w="5372">
            <a:solidFill>
              <a:srgbClr val="B199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bk object 306"/>
          <p:cNvSpPr/>
          <p:nvPr/>
        </p:nvSpPr>
        <p:spPr>
          <a:xfrm>
            <a:off x="2454548" y="5732353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7632"/>
                </a:lnTo>
              </a:path>
            </a:pathLst>
          </a:custGeom>
          <a:ln w="5372">
            <a:solidFill>
              <a:srgbClr val="B199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bk object 307"/>
          <p:cNvSpPr/>
          <p:nvPr/>
        </p:nvSpPr>
        <p:spPr>
          <a:xfrm>
            <a:off x="2449175" y="5733160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5">
                <a:moveTo>
                  <a:pt x="0" y="0"/>
                </a:moveTo>
                <a:lnTo>
                  <a:pt x="0" y="356241"/>
                </a:lnTo>
              </a:path>
            </a:pathLst>
          </a:custGeom>
          <a:ln w="5372">
            <a:solidFill>
              <a:srgbClr val="B199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bk object 308"/>
          <p:cNvSpPr/>
          <p:nvPr/>
        </p:nvSpPr>
        <p:spPr>
          <a:xfrm>
            <a:off x="2443791" y="5733968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4">
                <a:moveTo>
                  <a:pt x="0" y="0"/>
                </a:moveTo>
                <a:lnTo>
                  <a:pt x="0" y="354846"/>
                </a:lnTo>
              </a:path>
            </a:pathLst>
          </a:custGeom>
          <a:ln w="5372">
            <a:solidFill>
              <a:srgbClr val="B199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bk object 309"/>
          <p:cNvSpPr/>
          <p:nvPr/>
        </p:nvSpPr>
        <p:spPr>
          <a:xfrm>
            <a:off x="2438418" y="5734775"/>
            <a:ext cx="0" cy="353695"/>
          </a:xfrm>
          <a:custGeom>
            <a:avLst/>
            <a:gdLst/>
            <a:ahLst/>
            <a:cxnLst/>
            <a:rect l="l" t="t" r="r" b="b"/>
            <a:pathLst>
              <a:path h="353695">
                <a:moveTo>
                  <a:pt x="0" y="0"/>
                </a:moveTo>
                <a:lnTo>
                  <a:pt x="0" y="353455"/>
                </a:lnTo>
              </a:path>
            </a:pathLst>
          </a:custGeom>
          <a:ln w="5372">
            <a:solidFill>
              <a:srgbClr val="B199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bk object 310"/>
          <p:cNvSpPr/>
          <p:nvPr/>
        </p:nvSpPr>
        <p:spPr>
          <a:xfrm>
            <a:off x="2433047" y="5735582"/>
            <a:ext cx="0" cy="352425"/>
          </a:xfrm>
          <a:custGeom>
            <a:avLst/>
            <a:gdLst/>
            <a:ahLst/>
            <a:cxnLst/>
            <a:rect l="l" t="t" r="r" b="b"/>
            <a:pathLst>
              <a:path h="352425">
                <a:moveTo>
                  <a:pt x="0" y="0"/>
                </a:moveTo>
                <a:lnTo>
                  <a:pt x="0" y="352064"/>
                </a:lnTo>
              </a:path>
            </a:pathLst>
          </a:custGeom>
          <a:ln w="5372">
            <a:solidFill>
              <a:srgbClr val="B199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bk object 311"/>
          <p:cNvSpPr/>
          <p:nvPr/>
        </p:nvSpPr>
        <p:spPr>
          <a:xfrm>
            <a:off x="2427662" y="5736391"/>
            <a:ext cx="0" cy="351155"/>
          </a:xfrm>
          <a:custGeom>
            <a:avLst/>
            <a:gdLst/>
            <a:ahLst/>
            <a:cxnLst/>
            <a:rect l="l" t="t" r="r" b="b"/>
            <a:pathLst>
              <a:path h="351154">
                <a:moveTo>
                  <a:pt x="0" y="0"/>
                </a:moveTo>
                <a:lnTo>
                  <a:pt x="0" y="350669"/>
                </a:lnTo>
              </a:path>
            </a:pathLst>
          </a:custGeom>
          <a:ln w="5372">
            <a:solidFill>
              <a:srgbClr val="B199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bk object 312"/>
          <p:cNvSpPr/>
          <p:nvPr/>
        </p:nvSpPr>
        <p:spPr>
          <a:xfrm>
            <a:off x="2422290" y="5737198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278"/>
                </a:lnTo>
              </a:path>
            </a:pathLst>
          </a:custGeom>
          <a:ln w="5372">
            <a:solidFill>
              <a:srgbClr val="B199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bk object 313"/>
          <p:cNvSpPr/>
          <p:nvPr/>
        </p:nvSpPr>
        <p:spPr>
          <a:xfrm>
            <a:off x="2416905" y="5738007"/>
            <a:ext cx="0" cy="347980"/>
          </a:xfrm>
          <a:custGeom>
            <a:avLst/>
            <a:gdLst/>
            <a:ahLst/>
            <a:cxnLst/>
            <a:rect l="l" t="t" r="r" b="b"/>
            <a:pathLst>
              <a:path h="347979">
                <a:moveTo>
                  <a:pt x="0" y="0"/>
                </a:moveTo>
                <a:lnTo>
                  <a:pt x="0" y="347883"/>
                </a:lnTo>
              </a:path>
            </a:pathLst>
          </a:custGeom>
          <a:ln w="5372">
            <a:solidFill>
              <a:srgbClr val="B199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bk object 314"/>
          <p:cNvSpPr/>
          <p:nvPr/>
        </p:nvSpPr>
        <p:spPr>
          <a:xfrm>
            <a:off x="2411533" y="5738813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492"/>
                </a:lnTo>
              </a:path>
            </a:pathLst>
          </a:custGeom>
          <a:ln w="5372">
            <a:solidFill>
              <a:srgbClr val="B19A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bk object 315"/>
          <p:cNvSpPr/>
          <p:nvPr/>
        </p:nvSpPr>
        <p:spPr>
          <a:xfrm>
            <a:off x="2406161" y="5739620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5101"/>
                </a:lnTo>
              </a:path>
            </a:pathLst>
          </a:custGeom>
          <a:ln w="5372">
            <a:solidFill>
              <a:srgbClr val="B19A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bk object 316"/>
          <p:cNvSpPr/>
          <p:nvPr/>
        </p:nvSpPr>
        <p:spPr>
          <a:xfrm>
            <a:off x="2400776" y="5740429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0"/>
                </a:moveTo>
                <a:lnTo>
                  <a:pt x="0" y="343706"/>
                </a:lnTo>
              </a:path>
            </a:pathLst>
          </a:custGeom>
          <a:ln w="5372">
            <a:solidFill>
              <a:srgbClr val="B19A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bk object 317"/>
          <p:cNvSpPr/>
          <p:nvPr/>
        </p:nvSpPr>
        <p:spPr>
          <a:xfrm>
            <a:off x="2395404" y="5741235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315"/>
                </a:lnTo>
              </a:path>
            </a:pathLst>
          </a:custGeom>
          <a:ln w="5372">
            <a:solidFill>
              <a:srgbClr val="B19A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bk object 318"/>
          <p:cNvSpPr/>
          <p:nvPr/>
        </p:nvSpPr>
        <p:spPr>
          <a:xfrm>
            <a:off x="2390032" y="574204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924"/>
                </a:lnTo>
              </a:path>
            </a:pathLst>
          </a:custGeom>
          <a:ln w="5372">
            <a:solidFill>
              <a:srgbClr val="B19A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bk object 319"/>
          <p:cNvSpPr/>
          <p:nvPr/>
        </p:nvSpPr>
        <p:spPr>
          <a:xfrm>
            <a:off x="2384647" y="574285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529"/>
                </a:lnTo>
              </a:path>
            </a:pathLst>
          </a:custGeom>
          <a:ln w="5372">
            <a:solidFill>
              <a:srgbClr val="B19A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bk object 320"/>
          <p:cNvSpPr/>
          <p:nvPr/>
        </p:nvSpPr>
        <p:spPr>
          <a:xfrm>
            <a:off x="2379275" y="5743658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8138"/>
                </a:lnTo>
              </a:path>
            </a:pathLst>
          </a:custGeom>
          <a:ln w="5372">
            <a:solidFill>
              <a:srgbClr val="B19A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bk object 321"/>
          <p:cNvSpPr/>
          <p:nvPr/>
        </p:nvSpPr>
        <p:spPr>
          <a:xfrm>
            <a:off x="2373902" y="5744465"/>
            <a:ext cx="0" cy="337185"/>
          </a:xfrm>
          <a:custGeom>
            <a:avLst/>
            <a:gdLst/>
            <a:ahLst/>
            <a:cxnLst/>
            <a:rect l="l" t="t" r="r" b="b"/>
            <a:pathLst>
              <a:path h="337185">
                <a:moveTo>
                  <a:pt x="0" y="0"/>
                </a:moveTo>
                <a:lnTo>
                  <a:pt x="0" y="336747"/>
                </a:lnTo>
              </a:path>
            </a:pathLst>
          </a:custGeom>
          <a:ln w="5372">
            <a:solidFill>
              <a:srgbClr val="B19A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bk object 322"/>
          <p:cNvSpPr/>
          <p:nvPr/>
        </p:nvSpPr>
        <p:spPr>
          <a:xfrm>
            <a:off x="2368518" y="5745274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4">
                <a:moveTo>
                  <a:pt x="0" y="0"/>
                </a:moveTo>
                <a:lnTo>
                  <a:pt x="0" y="335352"/>
                </a:lnTo>
              </a:path>
            </a:pathLst>
          </a:custGeom>
          <a:ln w="5372">
            <a:solidFill>
              <a:srgbClr val="B19A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bk object 323"/>
          <p:cNvSpPr/>
          <p:nvPr/>
        </p:nvSpPr>
        <p:spPr>
          <a:xfrm>
            <a:off x="2363146" y="5746080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961"/>
                </a:lnTo>
              </a:path>
            </a:pathLst>
          </a:custGeom>
          <a:ln w="5372">
            <a:solidFill>
              <a:srgbClr val="B19A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bk object 324"/>
          <p:cNvSpPr/>
          <p:nvPr/>
        </p:nvSpPr>
        <p:spPr>
          <a:xfrm>
            <a:off x="2357761" y="5746750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0"/>
                </a:moveTo>
                <a:lnTo>
                  <a:pt x="0" y="332739"/>
                </a:lnTo>
              </a:path>
            </a:pathLst>
          </a:custGeom>
          <a:ln w="5372">
            <a:solidFill>
              <a:srgbClr val="B19A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bk object 325"/>
          <p:cNvSpPr/>
          <p:nvPr/>
        </p:nvSpPr>
        <p:spPr>
          <a:xfrm>
            <a:off x="2352389" y="5747696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195"/>
                </a:lnTo>
              </a:path>
            </a:pathLst>
          </a:custGeom>
          <a:ln w="5372">
            <a:solidFill>
              <a:srgbClr val="B19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bk object 326"/>
          <p:cNvSpPr/>
          <p:nvPr/>
        </p:nvSpPr>
        <p:spPr>
          <a:xfrm>
            <a:off x="2347017" y="5748502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915"/>
                </a:lnTo>
              </a:path>
            </a:pathLst>
          </a:custGeom>
          <a:ln w="5372">
            <a:solidFill>
              <a:srgbClr val="B19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bk object 327"/>
          <p:cNvSpPr/>
          <p:nvPr/>
        </p:nvSpPr>
        <p:spPr>
          <a:xfrm>
            <a:off x="2341632" y="5749311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631"/>
                </a:lnTo>
              </a:path>
            </a:pathLst>
          </a:custGeom>
          <a:ln w="5372">
            <a:solidFill>
              <a:srgbClr val="B19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bk object 328"/>
          <p:cNvSpPr/>
          <p:nvPr/>
        </p:nvSpPr>
        <p:spPr>
          <a:xfrm>
            <a:off x="2336260" y="5750118"/>
            <a:ext cx="0" cy="327660"/>
          </a:xfrm>
          <a:custGeom>
            <a:avLst/>
            <a:gdLst/>
            <a:ahLst/>
            <a:cxnLst/>
            <a:rect l="l" t="t" r="r" b="b"/>
            <a:pathLst>
              <a:path h="327660">
                <a:moveTo>
                  <a:pt x="0" y="0"/>
                </a:moveTo>
                <a:lnTo>
                  <a:pt x="0" y="327351"/>
                </a:lnTo>
              </a:path>
            </a:pathLst>
          </a:custGeom>
          <a:ln w="5372">
            <a:solidFill>
              <a:srgbClr val="B1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bk object 329"/>
          <p:cNvSpPr/>
          <p:nvPr/>
        </p:nvSpPr>
        <p:spPr>
          <a:xfrm>
            <a:off x="2330888" y="5750925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0"/>
                </a:moveTo>
                <a:lnTo>
                  <a:pt x="0" y="326071"/>
                </a:lnTo>
              </a:path>
            </a:pathLst>
          </a:custGeom>
          <a:ln w="5372">
            <a:solidFill>
              <a:srgbClr val="B1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bk object 330"/>
          <p:cNvSpPr/>
          <p:nvPr/>
        </p:nvSpPr>
        <p:spPr>
          <a:xfrm>
            <a:off x="2325503" y="5751734"/>
            <a:ext cx="0" cy="325120"/>
          </a:xfrm>
          <a:custGeom>
            <a:avLst/>
            <a:gdLst/>
            <a:ahLst/>
            <a:cxnLst/>
            <a:rect l="l" t="t" r="r" b="b"/>
            <a:pathLst>
              <a:path h="325120">
                <a:moveTo>
                  <a:pt x="0" y="0"/>
                </a:moveTo>
                <a:lnTo>
                  <a:pt x="0" y="324787"/>
                </a:lnTo>
              </a:path>
            </a:pathLst>
          </a:custGeom>
          <a:ln w="5372">
            <a:solidFill>
              <a:srgbClr val="B1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bk object 331"/>
          <p:cNvSpPr/>
          <p:nvPr/>
        </p:nvSpPr>
        <p:spPr>
          <a:xfrm>
            <a:off x="2320131" y="5752541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507"/>
                </a:lnTo>
              </a:path>
            </a:pathLst>
          </a:custGeom>
          <a:ln w="5372">
            <a:solidFill>
              <a:srgbClr val="B1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bk object 332"/>
          <p:cNvSpPr/>
          <p:nvPr/>
        </p:nvSpPr>
        <p:spPr>
          <a:xfrm>
            <a:off x="2314746" y="5753349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223"/>
                </a:lnTo>
              </a:path>
            </a:pathLst>
          </a:custGeom>
          <a:ln w="5372">
            <a:solidFill>
              <a:srgbClr val="B1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bk object 333"/>
          <p:cNvSpPr/>
          <p:nvPr/>
        </p:nvSpPr>
        <p:spPr>
          <a:xfrm>
            <a:off x="2311436" y="6074409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1269"/>
                </a:moveTo>
                <a:lnTo>
                  <a:pt x="624" y="1269"/>
                </a:lnTo>
                <a:lnTo>
                  <a:pt x="624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B1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bk object 334"/>
          <p:cNvSpPr/>
          <p:nvPr/>
        </p:nvSpPr>
        <p:spPr>
          <a:xfrm>
            <a:off x="2309374" y="5754370"/>
            <a:ext cx="0" cy="320040"/>
          </a:xfrm>
          <a:custGeom>
            <a:avLst/>
            <a:gdLst/>
            <a:ahLst/>
            <a:cxnLst/>
            <a:rect l="l" t="t" r="r" b="b"/>
            <a:pathLst>
              <a:path h="320039">
                <a:moveTo>
                  <a:pt x="0" y="0"/>
                </a:moveTo>
                <a:lnTo>
                  <a:pt x="0" y="320039"/>
                </a:lnTo>
              </a:path>
            </a:pathLst>
          </a:custGeom>
          <a:ln w="5372">
            <a:solidFill>
              <a:srgbClr val="B1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bk object 335"/>
          <p:cNvSpPr/>
          <p:nvPr/>
        </p:nvSpPr>
        <p:spPr>
          <a:xfrm>
            <a:off x="2304002" y="5754963"/>
            <a:ext cx="0" cy="320040"/>
          </a:xfrm>
          <a:custGeom>
            <a:avLst/>
            <a:gdLst/>
            <a:ahLst/>
            <a:cxnLst/>
            <a:rect l="l" t="t" r="r" b="b"/>
            <a:pathLst>
              <a:path h="320039">
                <a:moveTo>
                  <a:pt x="0" y="0"/>
                </a:moveTo>
                <a:lnTo>
                  <a:pt x="0" y="319685"/>
                </a:lnTo>
              </a:path>
            </a:pathLst>
          </a:custGeom>
          <a:ln w="5372">
            <a:solidFill>
              <a:srgbClr val="B1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bk object 336"/>
          <p:cNvSpPr/>
          <p:nvPr/>
        </p:nvSpPr>
        <p:spPr>
          <a:xfrm>
            <a:off x="2298617" y="5755771"/>
            <a:ext cx="0" cy="318770"/>
          </a:xfrm>
          <a:custGeom>
            <a:avLst/>
            <a:gdLst/>
            <a:ahLst/>
            <a:cxnLst/>
            <a:rect l="l" t="t" r="r" b="b"/>
            <a:pathLst>
              <a:path h="318770">
                <a:moveTo>
                  <a:pt x="0" y="0"/>
                </a:moveTo>
                <a:lnTo>
                  <a:pt x="0" y="318589"/>
                </a:lnTo>
              </a:path>
            </a:pathLst>
          </a:custGeom>
          <a:ln w="5372">
            <a:solidFill>
              <a:srgbClr val="B1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bk object 337"/>
          <p:cNvSpPr/>
          <p:nvPr/>
        </p:nvSpPr>
        <p:spPr>
          <a:xfrm>
            <a:off x="2293245" y="5756578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496"/>
                </a:lnTo>
              </a:path>
            </a:pathLst>
          </a:custGeom>
          <a:ln w="5372">
            <a:solidFill>
              <a:srgbClr val="B1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bk object 338"/>
          <p:cNvSpPr/>
          <p:nvPr/>
        </p:nvSpPr>
        <p:spPr>
          <a:xfrm>
            <a:off x="2287873" y="5757385"/>
            <a:ext cx="0" cy="316865"/>
          </a:xfrm>
          <a:custGeom>
            <a:avLst/>
            <a:gdLst/>
            <a:ahLst/>
            <a:cxnLst/>
            <a:rect l="l" t="t" r="r" b="b"/>
            <a:pathLst>
              <a:path h="316864">
                <a:moveTo>
                  <a:pt x="0" y="0"/>
                </a:moveTo>
                <a:lnTo>
                  <a:pt x="0" y="316403"/>
                </a:lnTo>
              </a:path>
            </a:pathLst>
          </a:custGeom>
          <a:ln w="5372">
            <a:solidFill>
              <a:srgbClr val="B19C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bk object 339"/>
          <p:cNvSpPr/>
          <p:nvPr/>
        </p:nvSpPr>
        <p:spPr>
          <a:xfrm>
            <a:off x="2282488" y="5758194"/>
            <a:ext cx="0" cy="315595"/>
          </a:xfrm>
          <a:custGeom>
            <a:avLst/>
            <a:gdLst/>
            <a:ahLst/>
            <a:cxnLst/>
            <a:rect l="l" t="t" r="r" b="b"/>
            <a:pathLst>
              <a:path h="315595">
                <a:moveTo>
                  <a:pt x="0" y="0"/>
                </a:moveTo>
                <a:lnTo>
                  <a:pt x="0" y="315308"/>
                </a:lnTo>
              </a:path>
            </a:pathLst>
          </a:custGeom>
          <a:ln w="5372">
            <a:solidFill>
              <a:srgbClr val="B1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bk object 340"/>
          <p:cNvSpPr/>
          <p:nvPr/>
        </p:nvSpPr>
        <p:spPr>
          <a:xfrm>
            <a:off x="2277116" y="5759001"/>
            <a:ext cx="0" cy="314325"/>
          </a:xfrm>
          <a:custGeom>
            <a:avLst/>
            <a:gdLst/>
            <a:ahLst/>
            <a:cxnLst/>
            <a:rect l="l" t="t" r="r" b="b"/>
            <a:pathLst>
              <a:path h="314325">
                <a:moveTo>
                  <a:pt x="0" y="0"/>
                </a:moveTo>
                <a:lnTo>
                  <a:pt x="0" y="314215"/>
                </a:lnTo>
              </a:path>
            </a:pathLst>
          </a:custGeom>
          <a:ln w="5372">
            <a:solidFill>
              <a:srgbClr val="B1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bk object 341"/>
          <p:cNvSpPr/>
          <p:nvPr/>
        </p:nvSpPr>
        <p:spPr>
          <a:xfrm>
            <a:off x="2271731" y="5759810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119"/>
                </a:lnTo>
              </a:path>
            </a:pathLst>
          </a:custGeom>
          <a:ln w="5372">
            <a:solidFill>
              <a:srgbClr val="B1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bk object 342"/>
          <p:cNvSpPr/>
          <p:nvPr/>
        </p:nvSpPr>
        <p:spPr>
          <a:xfrm>
            <a:off x="2266359" y="5760616"/>
            <a:ext cx="0" cy="312420"/>
          </a:xfrm>
          <a:custGeom>
            <a:avLst/>
            <a:gdLst/>
            <a:ahLst/>
            <a:cxnLst/>
            <a:rect l="l" t="t" r="r" b="b"/>
            <a:pathLst>
              <a:path h="312420">
                <a:moveTo>
                  <a:pt x="0" y="0"/>
                </a:moveTo>
                <a:lnTo>
                  <a:pt x="0" y="312026"/>
                </a:lnTo>
              </a:path>
            </a:pathLst>
          </a:custGeom>
          <a:ln w="5372">
            <a:solidFill>
              <a:srgbClr val="B1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bk object 343"/>
          <p:cNvSpPr/>
          <p:nvPr/>
        </p:nvSpPr>
        <p:spPr>
          <a:xfrm>
            <a:off x="2260987" y="5761423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933"/>
                </a:lnTo>
              </a:path>
            </a:pathLst>
          </a:custGeom>
          <a:ln w="5372">
            <a:solidFill>
              <a:srgbClr val="B19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bk object 344"/>
          <p:cNvSpPr/>
          <p:nvPr/>
        </p:nvSpPr>
        <p:spPr>
          <a:xfrm>
            <a:off x="2255602" y="5762232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4">
                <a:moveTo>
                  <a:pt x="0" y="0"/>
                </a:moveTo>
                <a:lnTo>
                  <a:pt x="0" y="309895"/>
                </a:lnTo>
              </a:path>
            </a:pathLst>
          </a:custGeom>
          <a:ln w="5372">
            <a:solidFill>
              <a:srgbClr val="B19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bk object 345"/>
          <p:cNvSpPr/>
          <p:nvPr/>
        </p:nvSpPr>
        <p:spPr>
          <a:xfrm>
            <a:off x="2250230" y="5763038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9072"/>
                </a:lnTo>
              </a:path>
            </a:pathLst>
          </a:custGeom>
          <a:ln w="5372">
            <a:solidFill>
              <a:srgbClr val="B19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bk object 346"/>
          <p:cNvSpPr/>
          <p:nvPr/>
        </p:nvSpPr>
        <p:spPr>
          <a:xfrm>
            <a:off x="2244858" y="5763845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249"/>
                </a:lnTo>
              </a:path>
            </a:pathLst>
          </a:custGeom>
          <a:ln w="5372">
            <a:solidFill>
              <a:srgbClr val="B19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bk object 347"/>
          <p:cNvSpPr/>
          <p:nvPr/>
        </p:nvSpPr>
        <p:spPr>
          <a:xfrm>
            <a:off x="2239473" y="5764654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425"/>
                </a:lnTo>
              </a:path>
            </a:pathLst>
          </a:custGeom>
          <a:ln w="5372">
            <a:solidFill>
              <a:srgbClr val="B19C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bk object 348"/>
          <p:cNvSpPr/>
          <p:nvPr/>
        </p:nvSpPr>
        <p:spPr>
          <a:xfrm>
            <a:off x="2234101" y="5765461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602"/>
                </a:lnTo>
              </a:path>
            </a:pathLst>
          </a:custGeom>
          <a:ln w="5372">
            <a:solidFill>
              <a:srgbClr val="B19C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bk object 349"/>
          <p:cNvSpPr/>
          <p:nvPr/>
        </p:nvSpPr>
        <p:spPr>
          <a:xfrm>
            <a:off x="2228729" y="5766268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779"/>
                </a:lnTo>
              </a:path>
            </a:pathLst>
          </a:custGeom>
          <a:ln w="5372">
            <a:solidFill>
              <a:srgbClr val="B19D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bk object 350"/>
          <p:cNvSpPr/>
          <p:nvPr/>
        </p:nvSpPr>
        <p:spPr>
          <a:xfrm>
            <a:off x="2223344" y="5767077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4954"/>
                </a:lnTo>
              </a:path>
            </a:pathLst>
          </a:custGeom>
          <a:ln w="5372">
            <a:solidFill>
              <a:srgbClr val="B19D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bk object 351"/>
          <p:cNvSpPr/>
          <p:nvPr/>
        </p:nvSpPr>
        <p:spPr>
          <a:xfrm>
            <a:off x="2217972" y="5767883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4131"/>
                </a:lnTo>
              </a:path>
            </a:pathLst>
          </a:custGeom>
          <a:ln w="5372">
            <a:solidFill>
              <a:srgbClr val="B19D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bk object 352"/>
          <p:cNvSpPr/>
          <p:nvPr/>
        </p:nvSpPr>
        <p:spPr>
          <a:xfrm>
            <a:off x="2212587" y="5769609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389"/>
                </a:lnTo>
              </a:path>
            </a:pathLst>
          </a:custGeom>
          <a:ln w="5372">
            <a:solidFill>
              <a:srgbClr val="B19D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bk object 353"/>
          <p:cNvSpPr/>
          <p:nvPr/>
        </p:nvSpPr>
        <p:spPr>
          <a:xfrm>
            <a:off x="2213392" y="576834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1269"/>
                </a:moveTo>
                <a:lnTo>
                  <a:pt x="1881" y="1269"/>
                </a:lnTo>
                <a:lnTo>
                  <a:pt x="188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B1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bk object 354"/>
          <p:cNvSpPr/>
          <p:nvPr/>
        </p:nvSpPr>
        <p:spPr>
          <a:xfrm>
            <a:off x="2207215" y="5769499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2966"/>
                </a:lnTo>
              </a:path>
            </a:pathLst>
          </a:custGeom>
          <a:ln w="5372">
            <a:solidFill>
              <a:srgbClr val="B19D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bk object 355"/>
          <p:cNvSpPr/>
          <p:nvPr/>
        </p:nvSpPr>
        <p:spPr>
          <a:xfrm>
            <a:off x="2201843" y="5770305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496"/>
                </a:lnTo>
              </a:path>
            </a:pathLst>
          </a:custGeom>
          <a:ln w="5372">
            <a:solidFill>
              <a:srgbClr val="B19D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bk object 356"/>
          <p:cNvSpPr/>
          <p:nvPr/>
        </p:nvSpPr>
        <p:spPr>
          <a:xfrm>
            <a:off x="2196458" y="5771114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024"/>
                </a:lnTo>
              </a:path>
            </a:pathLst>
          </a:custGeom>
          <a:ln w="5372">
            <a:solidFill>
              <a:srgbClr val="B19D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bk object 357"/>
          <p:cNvSpPr/>
          <p:nvPr/>
        </p:nvSpPr>
        <p:spPr>
          <a:xfrm>
            <a:off x="2191086" y="5771921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554"/>
                </a:lnTo>
              </a:path>
            </a:pathLst>
          </a:custGeom>
          <a:ln w="5372">
            <a:solidFill>
              <a:srgbClr val="B19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bk object 358"/>
          <p:cNvSpPr/>
          <p:nvPr/>
        </p:nvSpPr>
        <p:spPr>
          <a:xfrm>
            <a:off x="2185714" y="5772728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83"/>
                </a:lnTo>
              </a:path>
            </a:pathLst>
          </a:custGeom>
          <a:ln w="5372">
            <a:solidFill>
              <a:srgbClr val="B19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bk object 359"/>
          <p:cNvSpPr/>
          <p:nvPr/>
        </p:nvSpPr>
        <p:spPr>
          <a:xfrm>
            <a:off x="2180329" y="5773537"/>
            <a:ext cx="0" cy="300990"/>
          </a:xfrm>
          <a:custGeom>
            <a:avLst/>
            <a:gdLst/>
            <a:ahLst/>
            <a:cxnLst/>
            <a:rect l="l" t="t" r="r" b="b"/>
            <a:pathLst>
              <a:path h="300989">
                <a:moveTo>
                  <a:pt x="0" y="0"/>
                </a:moveTo>
                <a:lnTo>
                  <a:pt x="0" y="300612"/>
                </a:lnTo>
              </a:path>
            </a:pathLst>
          </a:custGeom>
          <a:ln w="5372">
            <a:solidFill>
              <a:srgbClr val="B19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bk object 360"/>
          <p:cNvSpPr/>
          <p:nvPr/>
        </p:nvSpPr>
        <p:spPr>
          <a:xfrm>
            <a:off x="2174957" y="5774344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300141"/>
                </a:lnTo>
              </a:path>
            </a:pathLst>
          </a:custGeom>
          <a:ln w="5372">
            <a:solidFill>
              <a:srgbClr val="B19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bk object 361"/>
          <p:cNvSpPr/>
          <p:nvPr/>
        </p:nvSpPr>
        <p:spPr>
          <a:xfrm>
            <a:off x="2169572" y="5775152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669"/>
                </a:lnTo>
              </a:path>
            </a:pathLst>
          </a:custGeom>
          <a:ln w="5372">
            <a:solidFill>
              <a:srgbClr val="B19D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bk object 362"/>
          <p:cNvSpPr/>
          <p:nvPr/>
        </p:nvSpPr>
        <p:spPr>
          <a:xfrm>
            <a:off x="2164200" y="5775959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720"/>
                </a:lnTo>
              </a:path>
            </a:pathLst>
          </a:custGeom>
          <a:ln w="5372">
            <a:solidFill>
              <a:srgbClr val="B19E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bk object 363"/>
          <p:cNvSpPr/>
          <p:nvPr/>
        </p:nvSpPr>
        <p:spPr>
          <a:xfrm>
            <a:off x="2158828" y="5776766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459"/>
                </a:lnTo>
              </a:path>
            </a:pathLst>
          </a:custGeom>
          <a:ln w="5372">
            <a:solidFill>
              <a:srgbClr val="B19E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bk object 364"/>
          <p:cNvSpPr/>
          <p:nvPr/>
        </p:nvSpPr>
        <p:spPr>
          <a:xfrm>
            <a:off x="2153443" y="5777574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420"/>
                </a:lnTo>
              </a:path>
            </a:pathLst>
          </a:custGeom>
          <a:ln w="5372">
            <a:solidFill>
              <a:srgbClr val="B19E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bk object 365"/>
          <p:cNvSpPr/>
          <p:nvPr/>
        </p:nvSpPr>
        <p:spPr>
          <a:xfrm>
            <a:off x="2148071" y="5778381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381"/>
                </a:lnTo>
              </a:path>
            </a:pathLst>
          </a:custGeom>
          <a:ln w="5372">
            <a:solidFill>
              <a:srgbClr val="B19E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bk object 366"/>
          <p:cNvSpPr/>
          <p:nvPr/>
        </p:nvSpPr>
        <p:spPr>
          <a:xfrm>
            <a:off x="2142699" y="5779188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342"/>
                </a:lnTo>
              </a:path>
            </a:pathLst>
          </a:custGeom>
          <a:ln w="5372">
            <a:solidFill>
              <a:srgbClr val="B19E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bk object 367"/>
          <p:cNvSpPr/>
          <p:nvPr/>
        </p:nvSpPr>
        <p:spPr>
          <a:xfrm>
            <a:off x="2137314" y="5779997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303"/>
                </a:lnTo>
              </a:path>
            </a:pathLst>
          </a:custGeom>
          <a:ln w="5372">
            <a:solidFill>
              <a:srgbClr val="B19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bk object 368"/>
          <p:cNvSpPr/>
          <p:nvPr/>
        </p:nvSpPr>
        <p:spPr>
          <a:xfrm>
            <a:off x="2131942" y="5780804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264"/>
                </a:lnTo>
              </a:path>
            </a:pathLst>
          </a:custGeom>
          <a:ln w="5372">
            <a:solidFill>
              <a:srgbClr val="B19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bk object 369"/>
          <p:cNvSpPr/>
          <p:nvPr/>
        </p:nvSpPr>
        <p:spPr>
          <a:xfrm>
            <a:off x="2126570" y="5781611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226"/>
                </a:lnTo>
              </a:path>
            </a:pathLst>
          </a:custGeom>
          <a:ln w="5372">
            <a:solidFill>
              <a:srgbClr val="B29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bk object 370"/>
          <p:cNvSpPr/>
          <p:nvPr/>
        </p:nvSpPr>
        <p:spPr>
          <a:xfrm>
            <a:off x="2121185" y="5782419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187"/>
                </a:lnTo>
              </a:path>
            </a:pathLst>
          </a:custGeom>
          <a:ln w="5372">
            <a:solidFill>
              <a:srgbClr val="B29E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bk object 371"/>
          <p:cNvSpPr/>
          <p:nvPr/>
        </p:nvSpPr>
        <p:spPr>
          <a:xfrm>
            <a:off x="2115813" y="5783226"/>
            <a:ext cx="0" cy="299720"/>
          </a:xfrm>
          <a:custGeom>
            <a:avLst/>
            <a:gdLst/>
            <a:ahLst/>
            <a:cxnLst/>
            <a:rect l="l" t="t" r="r" b="b"/>
            <a:pathLst>
              <a:path h="299720">
                <a:moveTo>
                  <a:pt x="0" y="0"/>
                </a:moveTo>
                <a:lnTo>
                  <a:pt x="0" y="299654"/>
                </a:lnTo>
              </a:path>
            </a:pathLst>
          </a:custGeom>
          <a:ln w="5372">
            <a:solidFill>
              <a:srgbClr val="B29E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bk object 372"/>
          <p:cNvSpPr/>
          <p:nvPr/>
        </p:nvSpPr>
        <p:spPr>
          <a:xfrm>
            <a:off x="2110428" y="5784035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300122"/>
                </a:lnTo>
              </a:path>
            </a:pathLst>
          </a:custGeom>
          <a:ln w="5372">
            <a:solidFill>
              <a:srgbClr val="B19E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bk object 373"/>
          <p:cNvSpPr/>
          <p:nvPr/>
        </p:nvSpPr>
        <p:spPr>
          <a:xfrm>
            <a:off x="2105056" y="5784841"/>
            <a:ext cx="0" cy="300990"/>
          </a:xfrm>
          <a:custGeom>
            <a:avLst/>
            <a:gdLst/>
            <a:ahLst/>
            <a:cxnLst/>
            <a:rect l="l" t="t" r="r" b="b"/>
            <a:pathLst>
              <a:path h="300989">
                <a:moveTo>
                  <a:pt x="0" y="0"/>
                </a:moveTo>
                <a:lnTo>
                  <a:pt x="0" y="300589"/>
                </a:lnTo>
              </a:path>
            </a:pathLst>
          </a:custGeom>
          <a:ln w="5372">
            <a:solidFill>
              <a:srgbClr val="B19E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bk object 374"/>
          <p:cNvSpPr/>
          <p:nvPr/>
        </p:nvSpPr>
        <p:spPr>
          <a:xfrm>
            <a:off x="2099684" y="5785648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056"/>
                </a:lnTo>
              </a:path>
            </a:pathLst>
          </a:custGeom>
          <a:ln w="5372">
            <a:solidFill>
              <a:srgbClr val="B19E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bk object 375"/>
          <p:cNvSpPr/>
          <p:nvPr/>
        </p:nvSpPr>
        <p:spPr>
          <a:xfrm>
            <a:off x="2094299" y="5786457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524"/>
                </a:lnTo>
              </a:path>
            </a:pathLst>
          </a:custGeom>
          <a:ln w="5372">
            <a:solidFill>
              <a:srgbClr val="B19E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bk object 376"/>
          <p:cNvSpPr/>
          <p:nvPr/>
        </p:nvSpPr>
        <p:spPr>
          <a:xfrm>
            <a:off x="2088927" y="5787264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1991"/>
                </a:lnTo>
              </a:path>
            </a:pathLst>
          </a:custGeom>
          <a:ln w="5372">
            <a:solidFill>
              <a:srgbClr val="B29F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bk object 377"/>
          <p:cNvSpPr/>
          <p:nvPr/>
        </p:nvSpPr>
        <p:spPr>
          <a:xfrm>
            <a:off x="2083555" y="5788071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458"/>
                </a:lnTo>
              </a:path>
            </a:pathLst>
          </a:custGeom>
          <a:ln w="5372">
            <a:solidFill>
              <a:srgbClr val="B29F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bk object 378"/>
          <p:cNvSpPr/>
          <p:nvPr/>
        </p:nvSpPr>
        <p:spPr>
          <a:xfrm>
            <a:off x="2078170" y="5788879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2926"/>
                </a:lnTo>
              </a:path>
            </a:pathLst>
          </a:custGeom>
          <a:ln w="5372">
            <a:solidFill>
              <a:srgbClr val="B29F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bk object 379"/>
          <p:cNvSpPr/>
          <p:nvPr/>
        </p:nvSpPr>
        <p:spPr>
          <a:xfrm>
            <a:off x="2070112" y="6092190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1270"/>
                </a:moveTo>
                <a:lnTo>
                  <a:pt x="1111" y="1270"/>
                </a:lnTo>
                <a:lnTo>
                  <a:pt x="1111" y="0"/>
                </a:lnTo>
                <a:lnTo>
                  <a:pt x="0" y="0"/>
                </a:lnTo>
                <a:lnTo>
                  <a:pt x="0" y="1270"/>
                </a:lnTo>
                <a:close/>
              </a:path>
            </a:pathLst>
          </a:custGeom>
          <a:solidFill>
            <a:srgbClr val="B29F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bk object 380"/>
          <p:cNvSpPr/>
          <p:nvPr/>
        </p:nvSpPr>
        <p:spPr>
          <a:xfrm>
            <a:off x="2072798" y="5789929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260"/>
                </a:lnTo>
              </a:path>
            </a:pathLst>
          </a:custGeom>
          <a:ln w="5372">
            <a:solidFill>
              <a:srgbClr val="B29F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bk object 381"/>
          <p:cNvSpPr/>
          <p:nvPr/>
        </p:nvSpPr>
        <p:spPr>
          <a:xfrm>
            <a:off x="2067413" y="5790495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3974"/>
                </a:lnTo>
              </a:path>
            </a:pathLst>
          </a:custGeom>
          <a:ln w="5372">
            <a:solidFill>
              <a:srgbClr val="B29F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bk object 382"/>
          <p:cNvSpPr/>
          <p:nvPr/>
        </p:nvSpPr>
        <p:spPr>
          <a:xfrm>
            <a:off x="2062041" y="5791302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527"/>
                </a:lnTo>
              </a:path>
            </a:pathLst>
          </a:custGeom>
          <a:ln w="5372">
            <a:solidFill>
              <a:srgbClr val="B29F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bk object 383"/>
          <p:cNvSpPr/>
          <p:nvPr/>
        </p:nvSpPr>
        <p:spPr>
          <a:xfrm>
            <a:off x="2056669" y="5792108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5080"/>
                </a:lnTo>
              </a:path>
            </a:pathLst>
          </a:custGeom>
          <a:ln w="5372">
            <a:solidFill>
              <a:srgbClr val="B29F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bk object 384"/>
          <p:cNvSpPr/>
          <p:nvPr/>
        </p:nvSpPr>
        <p:spPr>
          <a:xfrm>
            <a:off x="2051284" y="5792917"/>
            <a:ext cx="0" cy="306070"/>
          </a:xfrm>
          <a:custGeom>
            <a:avLst/>
            <a:gdLst/>
            <a:ahLst/>
            <a:cxnLst/>
            <a:rect l="l" t="t" r="r" b="b"/>
            <a:pathLst>
              <a:path h="306070">
                <a:moveTo>
                  <a:pt x="0" y="0"/>
                </a:moveTo>
                <a:lnTo>
                  <a:pt x="0" y="305635"/>
                </a:lnTo>
              </a:path>
            </a:pathLst>
          </a:custGeom>
          <a:ln w="5372">
            <a:solidFill>
              <a:srgbClr val="B29F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bk object 385"/>
          <p:cNvSpPr/>
          <p:nvPr/>
        </p:nvSpPr>
        <p:spPr>
          <a:xfrm>
            <a:off x="2045912" y="5793724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188"/>
                </a:lnTo>
              </a:path>
            </a:pathLst>
          </a:custGeom>
          <a:ln w="5372">
            <a:solidFill>
              <a:srgbClr val="B29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bk object 386"/>
          <p:cNvSpPr/>
          <p:nvPr/>
        </p:nvSpPr>
        <p:spPr>
          <a:xfrm>
            <a:off x="2040540" y="5794531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6742"/>
                </a:lnTo>
              </a:path>
            </a:pathLst>
          </a:custGeom>
          <a:ln w="5372">
            <a:solidFill>
              <a:srgbClr val="B2A0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bk object 387"/>
          <p:cNvSpPr/>
          <p:nvPr/>
        </p:nvSpPr>
        <p:spPr>
          <a:xfrm>
            <a:off x="2035156" y="5795340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7296"/>
                </a:lnTo>
              </a:path>
            </a:pathLst>
          </a:custGeom>
          <a:ln w="5372">
            <a:solidFill>
              <a:srgbClr val="B2A0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bk object 388"/>
          <p:cNvSpPr/>
          <p:nvPr/>
        </p:nvSpPr>
        <p:spPr>
          <a:xfrm>
            <a:off x="2029783" y="5796146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849"/>
                </a:lnTo>
              </a:path>
            </a:pathLst>
          </a:custGeom>
          <a:ln w="5372">
            <a:solidFill>
              <a:srgbClr val="B2A0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bk object 389"/>
          <p:cNvSpPr/>
          <p:nvPr/>
        </p:nvSpPr>
        <p:spPr>
          <a:xfrm>
            <a:off x="2024411" y="5796953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403"/>
                </a:lnTo>
              </a:path>
            </a:pathLst>
          </a:custGeom>
          <a:ln w="5372">
            <a:solidFill>
              <a:srgbClr val="B2A0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bk object 390"/>
          <p:cNvSpPr/>
          <p:nvPr/>
        </p:nvSpPr>
        <p:spPr>
          <a:xfrm>
            <a:off x="2019026" y="5797762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8957"/>
                </a:lnTo>
              </a:path>
            </a:pathLst>
          </a:custGeom>
          <a:ln w="5372">
            <a:solidFill>
              <a:srgbClr val="B2A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bk object 391"/>
          <p:cNvSpPr/>
          <p:nvPr/>
        </p:nvSpPr>
        <p:spPr>
          <a:xfrm>
            <a:off x="2013654" y="5798569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511"/>
                </a:lnTo>
              </a:path>
            </a:pathLst>
          </a:custGeom>
          <a:ln w="5372">
            <a:solidFill>
              <a:srgbClr val="B2A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bk object 392"/>
          <p:cNvSpPr/>
          <p:nvPr/>
        </p:nvSpPr>
        <p:spPr>
          <a:xfrm>
            <a:off x="2008270" y="5799377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4">
                <a:moveTo>
                  <a:pt x="0" y="0"/>
                </a:moveTo>
                <a:lnTo>
                  <a:pt x="0" y="310065"/>
                </a:lnTo>
              </a:path>
            </a:pathLst>
          </a:custGeom>
          <a:ln w="5372">
            <a:solidFill>
              <a:srgbClr val="B2A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bk object 393"/>
          <p:cNvSpPr/>
          <p:nvPr/>
        </p:nvSpPr>
        <p:spPr>
          <a:xfrm>
            <a:off x="2002897" y="580009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880"/>
                </a:lnTo>
              </a:path>
            </a:pathLst>
          </a:custGeom>
          <a:ln w="5372">
            <a:solidFill>
              <a:srgbClr val="B2A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bk object 394"/>
          <p:cNvSpPr/>
          <p:nvPr/>
        </p:nvSpPr>
        <p:spPr>
          <a:xfrm>
            <a:off x="1997525" y="5800991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537"/>
                </a:lnTo>
              </a:path>
            </a:pathLst>
          </a:custGeom>
          <a:ln w="5372">
            <a:solidFill>
              <a:srgbClr val="B2A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bk object 395"/>
          <p:cNvSpPr/>
          <p:nvPr/>
        </p:nvSpPr>
        <p:spPr>
          <a:xfrm>
            <a:off x="1992140" y="5801800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727"/>
                </a:lnTo>
              </a:path>
            </a:pathLst>
          </a:custGeom>
          <a:ln w="5372">
            <a:solidFill>
              <a:srgbClr val="B2A0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bk object 396"/>
          <p:cNvSpPr/>
          <p:nvPr/>
        </p:nvSpPr>
        <p:spPr>
          <a:xfrm>
            <a:off x="1986769" y="5802607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0915"/>
                </a:lnTo>
              </a:path>
            </a:pathLst>
          </a:custGeom>
          <a:ln w="5372">
            <a:solidFill>
              <a:srgbClr val="B2A0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bk object 397"/>
          <p:cNvSpPr/>
          <p:nvPr/>
        </p:nvSpPr>
        <p:spPr>
          <a:xfrm>
            <a:off x="1981396" y="5803413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1104"/>
                </a:lnTo>
              </a:path>
            </a:pathLst>
          </a:custGeom>
          <a:ln w="5372">
            <a:solidFill>
              <a:srgbClr val="B2A0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bk object 398"/>
          <p:cNvSpPr/>
          <p:nvPr/>
        </p:nvSpPr>
        <p:spPr>
          <a:xfrm>
            <a:off x="1976012" y="5804222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294"/>
                </a:lnTo>
              </a:path>
            </a:pathLst>
          </a:custGeom>
          <a:ln w="5372">
            <a:solidFill>
              <a:srgbClr val="B2A1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bk object 399"/>
          <p:cNvSpPr/>
          <p:nvPr/>
        </p:nvSpPr>
        <p:spPr>
          <a:xfrm>
            <a:off x="1970639" y="5805029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483"/>
                </a:lnTo>
              </a:path>
            </a:pathLst>
          </a:custGeom>
          <a:ln w="5372">
            <a:solidFill>
              <a:srgbClr val="B2A1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bk object 400"/>
          <p:cNvSpPr/>
          <p:nvPr/>
        </p:nvSpPr>
        <p:spPr>
          <a:xfrm>
            <a:off x="1965255" y="5805837"/>
            <a:ext cx="0" cy="311785"/>
          </a:xfrm>
          <a:custGeom>
            <a:avLst/>
            <a:gdLst/>
            <a:ahLst/>
            <a:cxnLst/>
            <a:rect l="l" t="t" r="r" b="b"/>
            <a:pathLst>
              <a:path h="311785">
                <a:moveTo>
                  <a:pt x="0" y="0"/>
                </a:moveTo>
                <a:lnTo>
                  <a:pt x="0" y="311672"/>
                </a:lnTo>
              </a:path>
            </a:pathLst>
          </a:custGeom>
          <a:ln w="5372">
            <a:solidFill>
              <a:srgbClr val="B2A1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bk object 401"/>
          <p:cNvSpPr/>
          <p:nvPr/>
        </p:nvSpPr>
        <p:spPr>
          <a:xfrm>
            <a:off x="1959883" y="5806440"/>
            <a:ext cx="0" cy="311150"/>
          </a:xfrm>
          <a:custGeom>
            <a:avLst/>
            <a:gdLst/>
            <a:ahLst/>
            <a:cxnLst/>
            <a:rect l="l" t="t" r="r" b="b"/>
            <a:pathLst>
              <a:path h="311150">
                <a:moveTo>
                  <a:pt x="0" y="0"/>
                </a:moveTo>
                <a:lnTo>
                  <a:pt x="0" y="311150"/>
                </a:lnTo>
              </a:path>
            </a:pathLst>
          </a:custGeom>
          <a:ln w="5372">
            <a:solidFill>
              <a:srgbClr val="B2A1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bk object 402"/>
          <p:cNvSpPr/>
          <p:nvPr/>
        </p:nvSpPr>
        <p:spPr>
          <a:xfrm>
            <a:off x="1954510" y="5807451"/>
            <a:ext cx="0" cy="310515"/>
          </a:xfrm>
          <a:custGeom>
            <a:avLst/>
            <a:gdLst/>
            <a:ahLst/>
            <a:cxnLst/>
            <a:rect l="l" t="t" r="r" b="b"/>
            <a:pathLst>
              <a:path h="310514">
                <a:moveTo>
                  <a:pt x="0" y="0"/>
                </a:moveTo>
                <a:lnTo>
                  <a:pt x="0" y="310252"/>
                </a:lnTo>
              </a:path>
            </a:pathLst>
          </a:custGeom>
          <a:ln w="5372">
            <a:solidFill>
              <a:srgbClr val="B2A1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bk object 403"/>
          <p:cNvSpPr/>
          <p:nvPr/>
        </p:nvSpPr>
        <p:spPr>
          <a:xfrm>
            <a:off x="1949126" y="580826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443"/>
                </a:lnTo>
              </a:path>
            </a:pathLst>
          </a:custGeom>
          <a:ln w="5372">
            <a:solidFill>
              <a:srgbClr val="B2A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bk object 404"/>
          <p:cNvSpPr/>
          <p:nvPr/>
        </p:nvSpPr>
        <p:spPr>
          <a:xfrm>
            <a:off x="1943754" y="5809067"/>
            <a:ext cx="0" cy="309245"/>
          </a:xfrm>
          <a:custGeom>
            <a:avLst/>
            <a:gdLst/>
            <a:ahLst/>
            <a:cxnLst/>
            <a:rect l="l" t="t" r="r" b="b"/>
            <a:pathLst>
              <a:path h="309245">
                <a:moveTo>
                  <a:pt x="0" y="0"/>
                </a:moveTo>
                <a:lnTo>
                  <a:pt x="0" y="308637"/>
                </a:lnTo>
              </a:path>
            </a:pathLst>
          </a:custGeom>
          <a:ln w="5372">
            <a:solidFill>
              <a:srgbClr val="B2A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bk object 405"/>
          <p:cNvSpPr/>
          <p:nvPr/>
        </p:nvSpPr>
        <p:spPr>
          <a:xfrm>
            <a:off x="1938381" y="5809874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830"/>
                </a:lnTo>
              </a:path>
            </a:pathLst>
          </a:custGeom>
          <a:ln w="5372">
            <a:solidFill>
              <a:srgbClr val="B2A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bk object 406"/>
          <p:cNvSpPr/>
          <p:nvPr/>
        </p:nvSpPr>
        <p:spPr>
          <a:xfrm>
            <a:off x="1932997" y="5810682"/>
            <a:ext cx="0" cy="307340"/>
          </a:xfrm>
          <a:custGeom>
            <a:avLst/>
            <a:gdLst/>
            <a:ahLst/>
            <a:cxnLst/>
            <a:rect l="l" t="t" r="r" b="b"/>
            <a:pathLst>
              <a:path h="307339">
                <a:moveTo>
                  <a:pt x="0" y="0"/>
                </a:moveTo>
                <a:lnTo>
                  <a:pt x="0" y="307021"/>
                </a:lnTo>
              </a:path>
            </a:pathLst>
          </a:custGeom>
          <a:ln w="5372">
            <a:solidFill>
              <a:srgbClr val="B2A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bk object 407"/>
          <p:cNvSpPr/>
          <p:nvPr/>
        </p:nvSpPr>
        <p:spPr>
          <a:xfrm>
            <a:off x="1927624" y="5811489"/>
            <a:ext cx="0" cy="306705"/>
          </a:xfrm>
          <a:custGeom>
            <a:avLst/>
            <a:gdLst/>
            <a:ahLst/>
            <a:cxnLst/>
            <a:rect l="l" t="t" r="r" b="b"/>
            <a:pathLst>
              <a:path h="306704">
                <a:moveTo>
                  <a:pt x="0" y="0"/>
                </a:moveTo>
                <a:lnTo>
                  <a:pt x="0" y="306214"/>
                </a:lnTo>
              </a:path>
            </a:pathLst>
          </a:custGeom>
          <a:ln w="5372">
            <a:solidFill>
              <a:srgbClr val="B2A1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bk object 408"/>
          <p:cNvSpPr/>
          <p:nvPr/>
        </p:nvSpPr>
        <p:spPr>
          <a:xfrm>
            <a:off x="1922253" y="5812296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5407"/>
                </a:lnTo>
              </a:path>
            </a:pathLst>
          </a:custGeom>
          <a:ln w="5372">
            <a:solidFill>
              <a:srgbClr val="B2A1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bk object 409"/>
          <p:cNvSpPr/>
          <p:nvPr/>
        </p:nvSpPr>
        <p:spPr>
          <a:xfrm>
            <a:off x="1916868" y="5813105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599"/>
                </a:lnTo>
              </a:path>
            </a:pathLst>
          </a:custGeom>
          <a:ln w="5372">
            <a:solidFill>
              <a:srgbClr val="B2A2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bk object 410"/>
          <p:cNvSpPr/>
          <p:nvPr/>
        </p:nvSpPr>
        <p:spPr>
          <a:xfrm>
            <a:off x="1911496" y="5813911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3792"/>
                </a:lnTo>
              </a:path>
            </a:pathLst>
          </a:custGeom>
          <a:ln w="5372">
            <a:solidFill>
              <a:srgbClr val="B2A2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bk object 411"/>
          <p:cNvSpPr/>
          <p:nvPr/>
        </p:nvSpPr>
        <p:spPr>
          <a:xfrm>
            <a:off x="1906111" y="5814720"/>
            <a:ext cx="0" cy="303530"/>
          </a:xfrm>
          <a:custGeom>
            <a:avLst/>
            <a:gdLst/>
            <a:ahLst/>
            <a:cxnLst/>
            <a:rect l="l" t="t" r="r" b="b"/>
            <a:pathLst>
              <a:path h="303529">
                <a:moveTo>
                  <a:pt x="0" y="0"/>
                </a:moveTo>
                <a:lnTo>
                  <a:pt x="0" y="302983"/>
                </a:lnTo>
              </a:path>
            </a:pathLst>
          </a:custGeom>
          <a:ln w="5372">
            <a:solidFill>
              <a:srgbClr val="B2A2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bk object 412"/>
          <p:cNvSpPr/>
          <p:nvPr/>
        </p:nvSpPr>
        <p:spPr>
          <a:xfrm>
            <a:off x="1900739" y="5815527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176"/>
                </a:lnTo>
              </a:path>
            </a:pathLst>
          </a:custGeom>
          <a:ln w="5372">
            <a:solidFill>
              <a:srgbClr val="B2A2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bk object 413"/>
          <p:cNvSpPr/>
          <p:nvPr/>
        </p:nvSpPr>
        <p:spPr>
          <a:xfrm>
            <a:off x="1895367" y="5816334"/>
            <a:ext cx="0" cy="301625"/>
          </a:xfrm>
          <a:custGeom>
            <a:avLst/>
            <a:gdLst/>
            <a:ahLst/>
            <a:cxnLst/>
            <a:rect l="l" t="t" r="r" b="b"/>
            <a:pathLst>
              <a:path h="301625">
                <a:moveTo>
                  <a:pt x="0" y="0"/>
                </a:moveTo>
                <a:lnTo>
                  <a:pt x="0" y="301370"/>
                </a:lnTo>
              </a:path>
            </a:pathLst>
          </a:custGeom>
          <a:ln w="5372">
            <a:solidFill>
              <a:srgbClr val="B2A2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bk object 414"/>
          <p:cNvSpPr/>
          <p:nvPr/>
        </p:nvSpPr>
        <p:spPr>
          <a:xfrm>
            <a:off x="1889982" y="5817142"/>
            <a:ext cx="0" cy="300990"/>
          </a:xfrm>
          <a:custGeom>
            <a:avLst/>
            <a:gdLst/>
            <a:ahLst/>
            <a:cxnLst/>
            <a:rect l="l" t="t" r="r" b="b"/>
            <a:pathLst>
              <a:path h="300989">
                <a:moveTo>
                  <a:pt x="0" y="0"/>
                </a:moveTo>
                <a:lnTo>
                  <a:pt x="0" y="300561"/>
                </a:lnTo>
              </a:path>
            </a:pathLst>
          </a:custGeom>
          <a:ln w="5372">
            <a:solidFill>
              <a:srgbClr val="B2A2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bk object 415"/>
          <p:cNvSpPr/>
          <p:nvPr/>
        </p:nvSpPr>
        <p:spPr>
          <a:xfrm>
            <a:off x="1884610" y="5817949"/>
            <a:ext cx="0" cy="300355"/>
          </a:xfrm>
          <a:custGeom>
            <a:avLst/>
            <a:gdLst/>
            <a:ahLst/>
            <a:cxnLst/>
            <a:rect l="l" t="t" r="r" b="b"/>
            <a:pathLst>
              <a:path h="300354">
                <a:moveTo>
                  <a:pt x="0" y="0"/>
                </a:moveTo>
                <a:lnTo>
                  <a:pt x="0" y="299754"/>
                </a:lnTo>
              </a:path>
            </a:pathLst>
          </a:custGeom>
          <a:ln w="5372">
            <a:solidFill>
              <a:srgbClr val="B2A2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bk object 416"/>
          <p:cNvSpPr/>
          <p:nvPr/>
        </p:nvSpPr>
        <p:spPr>
          <a:xfrm>
            <a:off x="1879238" y="5818756"/>
            <a:ext cx="0" cy="299085"/>
          </a:xfrm>
          <a:custGeom>
            <a:avLst/>
            <a:gdLst/>
            <a:ahLst/>
            <a:cxnLst/>
            <a:rect l="l" t="t" r="r" b="b"/>
            <a:pathLst>
              <a:path h="299085">
                <a:moveTo>
                  <a:pt x="0" y="0"/>
                </a:moveTo>
                <a:lnTo>
                  <a:pt x="0" y="298947"/>
                </a:lnTo>
              </a:path>
            </a:pathLst>
          </a:custGeom>
          <a:ln w="5372">
            <a:solidFill>
              <a:srgbClr val="B2A2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bk object 417"/>
          <p:cNvSpPr/>
          <p:nvPr/>
        </p:nvSpPr>
        <p:spPr>
          <a:xfrm>
            <a:off x="1873853" y="5819565"/>
            <a:ext cx="0" cy="298450"/>
          </a:xfrm>
          <a:custGeom>
            <a:avLst/>
            <a:gdLst/>
            <a:ahLst/>
            <a:cxnLst/>
            <a:rect l="l" t="t" r="r" b="b"/>
            <a:pathLst>
              <a:path h="298450">
                <a:moveTo>
                  <a:pt x="0" y="0"/>
                </a:moveTo>
                <a:lnTo>
                  <a:pt x="0" y="298139"/>
                </a:lnTo>
              </a:path>
            </a:pathLst>
          </a:custGeom>
          <a:ln w="5372">
            <a:solidFill>
              <a:srgbClr val="B2A2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bk object 418"/>
          <p:cNvSpPr/>
          <p:nvPr/>
        </p:nvSpPr>
        <p:spPr>
          <a:xfrm>
            <a:off x="1868481" y="5820372"/>
            <a:ext cx="0" cy="297815"/>
          </a:xfrm>
          <a:custGeom>
            <a:avLst/>
            <a:gdLst/>
            <a:ahLst/>
            <a:cxnLst/>
            <a:rect l="l" t="t" r="r" b="b"/>
            <a:pathLst>
              <a:path h="297814">
                <a:moveTo>
                  <a:pt x="0" y="0"/>
                </a:moveTo>
                <a:lnTo>
                  <a:pt x="0" y="297332"/>
                </a:lnTo>
              </a:path>
            </a:pathLst>
          </a:custGeom>
          <a:ln w="5372">
            <a:solidFill>
              <a:srgbClr val="B2A2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bk object 419"/>
          <p:cNvSpPr/>
          <p:nvPr/>
        </p:nvSpPr>
        <p:spPr>
          <a:xfrm>
            <a:off x="1863096" y="5821180"/>
            <a:ext cx="0" cy="296545"/>
          </a:xfrm>
          <a:custGeom>
            <a:avLst/>
            <a:gdLst/>
            <a:ahLst/>
            <a:cxnLst/>
            <a:rect l="l" t="t" r="r" b="b"/>
            <a:pathLst>
              <a:path h="296545">
                <a:moveTo>
                  <a:pt x="0" y="0"/>
                </a:moveTo>
                <a:lnTo>
                  <a:pt x="0" y="296523"/>
                </a:lnTo>
              </a:path>
            </a:pathLst>
          </a:custGeom>
          <a:ln w="5372">
            <a:solidFill>
              <a:srgbClr val="B2A2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bk object 420"/>
          <p:cNvSpPr/>
          <p:nvPr/>
        </p:nvSpPr>
        <p:spPr>
          <a:xfrm>
            <a:off x="1857724" y="5821987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716"/>
                </a:lnTo>
              </a:path>
            </a:pathLst>
          </a:custGeom>
          <a:ln w="5372">
            <a:solidFill>
              <a:srgbClr val="B2A2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bk object 421"/>
          <p:cNvSpPr/>
          <p:nvPr/>
        </p:nvSpPr>
        <p:spPr>
          <a:xfrm>
            <a:off x="1852352" y="5822794"/>
            <a:ext cx="0" cy="295275"/>
          </a:xfrm>
          <a:custGeom>
            <a:avLst/>
            <a:gdLst/>
            <a:ahLst/>
            <a:cxnLst/>
            <a:rect l="l" t="t" r="r" b="b"/>
            <a:pathLst>
              <a:path h="295275">
                <a:moveTo>
                  <a:pt x="0" y="0"/>
                </a:moveTo>
                <a:lnTo>
                  <a:pt x="0" y="294909"/>
                </a:lnTo>
              </a:path>
            </a:pathLst>
          </a:custGeom>
          <a:ln w="5372">
            <a:solidFill>
              <a:srgbClr val="B2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bk object 422"/>
          <p:cNvSpPr/>
          <p:nvPr/>
        </p:nvSpPr>
        <p:spPr>
          <a:xfrm>
            <a:off x="1846967" y="5823603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101"/>
                </a:lnTo>
              </a:path>
            </a:pathLst>
          </a:custGeom>
          <a:ln w="5372">
            <a:solidFill>
              <a:srgbClr val="B2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bk object 423"/>
          <p:cNvSpPr/>
          <p:nvPr/>
        </p:nvSpPr>
        <p:spPr>
          <a:xfrm>
            <a:off x="1841595" y="5824409"/>
            <a:ext cx="0" cy="293370"/>
          </a:xfrm>
          <a:custGeom>
            <a:avLst/>
            <a:gdLst/>
            <a:ahLst/>
            <a:cxnLst/>
            <a:rect l="l" t="t" r="r" b="b"/>
            <a:pathLst>
              <a:path h="293370">
                <a:moveTo>
                  <a:pt x="0" y="0"/>
                </a:moveTo>
                <a:lnTo>
                  <a:pt x="0" y="293294"/>
                </a:lnTo>
              </a:path>
            </a:pathLst>
          </a:custGeom>
          <a:ln w="5372">
            <a:solidFill>
              <a:srgbClr val="B2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bk object 424"/>
          <p:cNvSpPr/>
          <p:nvPr/>
        </p:nvSpPr>
        <p:spPr>
          <a:xfrm>
            <a:off x="1836223" y="5825216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5">
                <a:moveTo>
                  <a:pt x="0" y="0"/>
                </a:moveTo>
                <a:lnTo>
                  <a:pt x="0" y="292487"/>
                </a:lnTo>
              </a:path>
            </a:pathLst>
          </a:custGeom>
          <a:ln w="5372">
            <a:solidFill>
              <a:srgbClr val="B2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bk object 425"/>
          <p:cNvSpPr/>
          <p:nvPr/>
        </p:nvSpPr>
        <p:spPr>
          <a:xfrm>
            <a:off x="1830838" y="5826025"/>
            <a:ext cx="0" cy="292100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678"/>
                </a:lnTo>
              </a:path>
            </a:pathLst>
          </a:custGeom>
          <a:ln w="5372">
            <a:solidFill>
              <a:srgbClr val="B2A3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bk object 426"/>
          <p:cNvSpPr/>
          <p:nvPr/>
        </p:nvSpPr>
        <p:spPr>
          <a:xfrm>
            <a:off x="1825466" y="5826832"/>
            <a:ext cx="0" cy="291465"/>
          </a:xfrm>
          <a:custGeom>
            <a:avLst/>
            <a:gdLst/>
            <a:ahLst/>
            <a:cxnLst/>
            <a:rect l="l" t="t" r="r" b="b"/>
            <a:pathLst>
              <a:path h="291464">
                <a:moveTo>
                  <a:pt x="0" y="0"/>
                </a:moveTo>
                <a:lnTo>
                  <a:pt x="0" y="290872"/>
                </a:lnTo>
              </a:path>
            </a:pathLst>
          </a:custGeom>
          <a:ln w="5372">
            <a:solidFill>
              <a:srgbClr val="B2A3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bk object 427"/>
          <p:cNvSpPr/>
          <p:nvPr/>
        </p:nvSpPr>
        <p:spPr>
          <a:xfrm>
            <a:off x="1820081" y="5827640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90063"/>
                </a:lnTo>
              </a:path>
            </a:pathLst>
          </a:custGeom>
          <a:ln w="5372">
            <a:solidFill>
              <a:srgbClr val="B2A3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bk object 428"/>
          <p:cNvSpPr/>
          <p:nvPr/>
        </p:nvSpPr>
        <p:spPr>
          <a:xfrm>
            <a:off x="1814709" y="5828447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256"/>
                </a:lnTo>
              </a:path>
            </a:pathLst>
          </a:custGeom>
          <a:ln w="5372">
            <a:solidFill>
              <a:srgbClr val="B2A3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bk object 429"/>
          <p:cNvSpPr/>
          <p:nvPr/>
        </p:nvSpPr>
        <p:spPr>
          <a:xfrm>
            <a:off x="1809337" y="5829254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0" y="288449"/>
                </a:lnTo>
              </a:path>
            </a:pathLst>
          </a:custGeom>
          <a:ln w="5372">
            <a:solidFill>
              <a:srgbClr val="B2A3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bk object 430"/>
          <p:cNvSpPr/>
          <p:nvPr/>
        </p:nvSpPr>
        <p:spPr>
          <a:xfrm>
            <a:off x="1803952" y="5830063"/>
            <a:ext cx="0" cy="287655"/>
          </a:xfrm>
          <a:custGeom>
            <a:avLst/>
            <a:gdLst/>
            <a:ahLst/>
            <a:cxnLst/>
            <a:rect l="l" t="t" r="r" b="b"/>
            <a:pathLst>
              <a:path h="287654">
                <a:moveTo>
                  <a:pt x="0" y="0"/>
                </a:moveTo>
                <a:lnTo>
                  <a:pt x="0" y="287640"/>
                </a:lnTo>
              </a:path>
            </a:pathLst>
          </a:custGeom>
          <a:ln w="5372">
            <a:solidFill>
              <a:srgbClr val="B2A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bk object 431"/>
          <p:cNvSpPr/>
          <p:nvPr/>
        </p:nvSpPr>
        <p:spPr>
          <a:xfrm>
            <a:off x="1798580" y="5830870"/>
            <a:ext cx="0" cy="287020"/>
          </a:xfrm>
          <a:custGeom>
            <a:avLst/>
            <a:gdLst/>
            <a:ahLst/>
            <a:cxnLst/>
            <a:rect l="l" t="t" r="r" b="b"/>
            <a:pathLst>
              <a:path h="287020">
                <a:moveTo>
                  <a:pt x="0" y="0"/>
                </a:moveTo>
                <a:lnTo>
                  <a:pt x="0" y="286834"/>
                </a:lnTo>
              </a:path>
            </a:pathLst>
          </a:custGeom>
          <a:ln w="5372">
            <a:solidFill>
              <a:srgbClr val="B2A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bk object 432"/>
          <p:cNvSpPr/>
          <p:nvPr/>
        </p:nvSpPr>
        <p:spPr>
          <a:xfrm>
            <a:off x="1793208" y="5831676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0"/>
                </a:moveTo>
                <a:lnTo>
                  <a:pt x="0" y="286027"/>
                </a:lnTo>
              </a:path>
            </a:pathLst>
          </a:custGeom>
          <a:ln w="5372">
            <a:solidFill>
              <a:srgbClr val="B2A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bk object 433"/>
          <p:cNvSpPr/>
          <p:nvPr/>
        </p:nvSpPr>
        <p:spPr>
          <a:xfrm>
            <a:off x="1787823" y="5832485"/>
            <a:ext cx="0" cy="285750"/>
          </a:xfrm>
          <a:custGeom>
            <a:avLst/>
            <a:gdLst/>
            <a:ahLst/>
            <a:cxnLst/>
            <a:rect l="l" t="t" r="r" b="b"/>
            <a:pathLst>
              <a:path h="285750">
                <a:moveTo>
                  <a:pt x="0" y="0"/>
                </a:moveTo>
                <a:lnTo>
                  <a:pt x="0" y="285218"/>
                </a:lnTo>
              </a:path>
            </a:pathLst>
          </a:custGeom>
          <a:ln w="5372">
            <a:solidFill>
              <a:srgbClr val="B2A4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bk object 434"/>
          <p:cNvSpPr/>
          <p:nvPr/>
        </p:nvSpPr>
        <p:spPr>
          <a:xfrm>
            <a:off x="1782451" y="5833292"/>
            <a:ext cx="0" cy="284480"/>
          </a:xfrm>
          <a:custGeom>
            <a:avLst/>
            <a:gdLst/>
            <a:ahLst/>
            <a:cxnLst/>
            <a:rect l="l" t="t" r="r" b="b"/>
            <a:pathLst>
              <a:path h="284479">
                <a:moveTo>
                  <a:pt x="0" y="0"/>
                </a:moveTo>
                <a:lnTo>
                  <a:pt x="0" y="284411"/>
                </a:lnTo>
              </a:path>
            </a:pathLst>
          </a:custGeom>
          <a:ln w="5372">
            <a:solidFill>
              <a:srgbClr val="B2A4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bk object 435"/>
          <p:cNvSpPr/>
          <p:nvPr/>
        </p:nvSpPr>
        <p:spPr>
          <a:xfrm>
            <a:off x="1777079" y="5834099"/>
            <a:ext cx="0" cy="283845"/>
          </a:xfrm>
          <a:custGeom>
            <a:avLst/>
            <a:gdLst/>
            <a:ahLst/>
            <a:cxnLst/>
            <a:rect l="l" t="t" r="r" b="b"/>
            <a:pathLst>
              <a:path h="283845">
                <a:moveTo>
                  <a:pt x="0" y="0"/>
                </a:moveTo>
                <a:lnTo>
                  <a:pt x="0" y="283605"/>
                </a:lnTo>
              </a:path>
            </a:pathLst>
          </a:custGeom>
          <a:ln w="5372">
            <a:solidFill>
              <a:srgbClr val="B2A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bk object 436"/>
          <p:cNvSpPr/>
          <p:nvPr/>
        </p:nvSpPr>
        <p:spPr>
          <a:xfrm>
            <a:off x="1771694" y="5834908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2796"/>
                </a:lnTo>
              </a:path>
            </a:pathLst>
          </a:custGeom>
          <a:ln w="5372">
            <a:solidFill>
              <a:srgbClr val="B2A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bk object 437"/>
          <p:cNvSpPr/>
          <p:nvPr/>
        </p:nvSpPr>
        <p:spPr>
          <a:xfrm>
            <a:off x="1766322" y="5835714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1989"/>
                </a:lnTo>
              </a:path>
            </a:pathLst>
          </a:custGeom>
          <a:ln w="5372">
            <a:solidFill>
              <a:srgbClr val="B2A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bk object 438"/>
          <p:cNvSpPr/>
          <p:nvPr/>
        </p:nvSpPr>
        <p:spPr>
          <a:xfrm>
            <a:off x="1760937" y="5836523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4">
                <a:moveTo>
                  <a:pt x="0" y="0"/>
                </a:moveTo>
                <a:lnTo>
                  <a:pt x="0" y="281180"/>
                </a:lnTo>
              </a:path>
            </a:pathLst>
          </a:custGeom>
          <a:ln w="5372">
            <a:solidFill>
              <a:srgbClr val="B2A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bk object 439"/>
          <p:cNvSpPr/>
          <p:nvPr/>
        </p:nvSpPr>
        <p:spPr>
          <a:xfrm>
            <a:off x="1755565" y="5837425"/>
            <a:ext cx="0" cy="280670"/>
          </a:xfrm>
          <a:custGeom>
            <a:avLst/>
            <a:gdLst/>
            <a:ahLst/>
            <a:cxnLst/>
            <a:rect l="l" t="t" r="r" b="b"/>
            <a:pathLst>
              <a:path h="280670">
                <a:moveTo>
                  <a:pt x="0" y="0"/>
                </a:moveTo>
                <a:lnTo>
                  <a:pt x="0" y="280278"/>
                </a:lnTo>
              </a:path>
            </a:pathLst>
          </a:custGeom>
          <a:ln w="5372">
            <a:solidFill>
              <a:srgbClr val="B2A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bk object 440"/>
          <p:cNvSpPr/>
          <p:nvPr/>
        </p:nvSpPr>
        <p:spPr>
          <a:xfrm>
            <a:off x="1750193" y="5838350"/>
            <a:ext cx="0" cy="279400"/>
          </a:xfrm>
          <a:custGeom>
            <a:avLst/>
            <a:gdLst/>
            <a:ahLst/>
            <a:cxnLst/>
            <a:rect l="l" t="t" r="r" b="b"/>
            <a:pathLst>
              <a:path h="279400">
                <a:moveTo>
                  <a:pt x="0" y="0"/>
                </a:moveTo>
                <a:lnTo>
                  <a:pt x="0" y="279353"/>
                </a:lnTo>
              </a:path>
            </a:pathLst>
          </a:custGeom>
          <a:ln w="5372">
            <a:solidFill>
              <a:srgbClr val="B2A4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bk object 441"/>
          <p:cNvSpPr/>
          <p:nvPr/>
        </p:nvSpPr>
        <p:spPr>
          <a:xfrm>
            <a:off x="1744808" y="5839278"/>
            <a:ext cx="0" cy="278765"/>
          </a:xfrm>
          <a:custGeom>
            <a:avLst/>
            <a:gdLst/>
            <a:ahLst/>
            <a:cxnLst/>
            <a:rect l="l" t="t" r="r" b="b"/>
            <a:pathLst>
              <a:path h="278764">
                <a:moveTo>
                  <a:pt x="0" y="0"/>
                </a:moveTo>
                <a:lnTo>
                  <a:pt x="0" y="278426"/>
                </a:lnTo>
              </a:path>
            </a:pathLst>
          </a:custGeom>
          <a:ln w="5372">
            <a:solidFill>
              <a:srgbClr val="B2A4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bk object 442"/>
          <p:cNvSpPr/>
          <p:nvPr/>
        </p:nvSpPr>
        <p:spPr>
          <a:xfrm>
            <a:off x="1739436" y="5840203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501"/>
                </a:lnTo>
              </a:path>
            </a:pathLst>
          </a:custGeom>
          <a:ln w="5372">
            <a:solidFill>
              <a:srgbClr val="B2A4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bk object 443"/>
          <p:cNvSpPr/>
          <p:nvPr/>
        </p:nvSpPr>
        <p:spPr>
          <a:xfrm>
            <a:off x="1734064" y="5841128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576"/>
                </a:lnTo>
              </a:path>
            </a:pathLst>
          </a:custGeom>
          <a:ln w="5372">
            <a:solidFill>
              <a:srgbClr val="B2A4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bk object 444"/>
          <p:cNvSpPr/>
          <p:nvPr/>
        </p:nvSpPr>
        <p:spPr>
          <a:xfrm>
            <a:off x="1728679" y="5842055"/>
            <a:ext cx="0" cy="276225"/>
          </a:xfrm>
          <a:custGeom>
            <a:avLst/>
            <a:gdLst/>
            <a:ahLst/>
            <a:cxnLst/>
            <a:rect l="l" t="t" r="r" b="b"/>
            <a:pathLst>
              <a:path h="276225">
                <a:moveTo>
                  <a:pt x="0" y="0"/>
                </a:moveTo>
                <a:lnTo>
                  <a:pt x="0" y="275648"/>
                </a:lnTo>
              </a:path>
            </a:pathLst>
          </a:custGeom>
          <a:ln w="5372">
            <a:solidFill>
              <a:srgbClr val="B2A4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bk object 445"/>
          <p:cNvSpPr/>
          <p:nvPr/>
        </p:nvSpPr>
        <p:spPr>
          <a:xfrm>
            <a:off x="1723307" y="5842980"/>
            <a:ext cx="0" cy="274955"/>
          </a:xfrm>
          <a:custGeom>
            <a:avLst/>
            <a:gdLst/>
            <a:ahLst/>
            <a:cxnLst/>
            <a:rect l="l" t="t" r="r" b="b"/>
            <a:pathLst>
              <a:path h="274954">
                <a:moveTo>
                  <a:pt x="0" y="0"/>
                </a:moveTo>
                <a:lnTo>
                  <a:pt x="0" y="274723"/>
                </a:lnTo>
              </a:path>
            </a:pathLst>
          </a:custGeom>
          <a:ln w="5372">
            <a:solidFill>
              <a:srgbClr val="B2A5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bk object 446"/>
          <p:cNvSpPr/>
          <p:nvPr/>
        </p:nvSpPr>
        <p:spPr>
          <a:xfrm>
            <a:off x="1717922" y="5843907"/>
            <a:ext cx="0" cy="274320"/>
          </a:xfrm>
          <a:custGeom>
            <a:avLst/>
            <a:gdLst/>
            <a:ahLst/>
            <a:cxnLst/>
            <a:rect l="l" t="t" r="r" b="b"/>
            <a:pathLst>
              <a:path h="274320">
                <a:moveTo>
                  <a:pt x="0" y="0"/>
                </a:moveTo>
                <a:lnTo>
                  <a:pt x="0" y="273796"/>
                </a:lnTo>
              </a:path>
            </a:pathLst>
          </a:custGeom>
          <a:ln w="5372">
            <a:solidFill>
              <a:srgbClr val="B2A5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bk object 447"/>
          <p:cNvSpPr/>
          <p:nvPr/>
        </p:nvSpPr>
        <p:spPr>
          <a:xfrm>
            <a:off x="1712550" y="5844832"/>
            <a:ext cx="0" cy="273050"/>
          </a:xfrm>
          <a:custGeom>
            <a:avLst/>
            <a:gdLst/>
            <a:ahLst/>
            <a:cxnLst/>
            <a:rect l="l" t="t" r="r" b="b"/>
            <a:pathLst>
              <a:path h="273050">
                <a:moveTo>
                  <a:pt x="0" y="0"/>
                </a:moveTo>
                <a:lnTo>
                  <a:pt x="0" y="272871"/>
                </a:lnTo>
              </a:path>
            </a:pathLst>
          </a:custGeom>
          <a:ln w="5372">
            <a:solidFill>
              <a:srgbClr val="B2A5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bk object 448"/>
          <p:cNvSpPr/>
          <p:nvPr/>
        </p:nvSpPr>
        <p:spPr>
          <a:xfrm>
            <a:off x="1707178" y="5845757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1946"/>
                </a:lnTo>
              </a:path>
            </a:pathLst>
          </a:custGeom>
          <a:ln w="5372">
            <a:solidFill>
              <a:srgbClr val="B2A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bk object 449"/>
          <p:cNvSpPr/>
          <p:nvPr/>
        </p:nvSpPr>
        <p:spPr>
          <a:xfrm>
            <a:off x="1701793" y="5846684"/>
            <a:ext cx="0" cy="271145"/>
          </a:xfrm>
          <a:custGeom>
            <a:avLst/>
            <a:gdLst/>
            <a:ahLst/>
            <a:cxnLst/>
            <a:rect l="l" t="t" r="r" b="b"/>
            <a:pathLst>
              <a:path h="271145">
                <a:moveTo>
                  <a:pt x="0" y="0"/>
                </a:moveTo>
                <a:lnTo>
                  <a:pt x="0" y="271019"/>
                </a:lnTo>
              </a:path>
            </a:pathLst>
          </a:custGeom>
          <a:ln w="5372">
            <a:solidFill>
              <a:srgbClr val="B2A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bk object 450"/>
          <p:cNvSpPr/>
          <p:nvPr/>
        </p:nvSpPr>
        <p:spPr>
          <a:xfrm>
            <a:off x="1696421" y="5847609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094"/>
                </a:lnTo>
              </a:path>
            </a:pathLst>
          </a:custGeom>
          <a:ln w="5372">
            <a:solidFill>
              <a:srgbClr val="B2A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bk object 451"/>
          <p:cNvSpPr/>
          <p:nvPr/>
        </p:nvSpPr>
        <p:spPr>
          <a:xfrm>
            <a:off x="1691049" y="5848534"/>
            <a:ext cx="0" cy="269240"/>
          </a:xfrm>
          <a:custGeom>
            <a:avLst/>
            <a:gdLst/>
            <a:ahLst/>
            <a:cxnLst/>
            <a:rect l="l" t="t" r="r" b="b"/>
            <a:pathLst>
              <a:path h="269239">
                <a:moveTo>
                  <a:pt x="0" y="0"/>
                </a:moveTo>
                <a:lnTo>
                  <a:pt x="0" y="269169"/>
                </a:lnTo>
              </a:path>
            </a:pathLst>
          </a:custGeom>
          <a:ln w="5372">
            <a:solidFill>
              <a:srgbClr val="B2A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bk object 452"/>
          <p:cNvSpPr/>
          <p:nvPr/>
        </p:nvSpPr>
        <p:spPr>
          <a:xfrm>
            <a:off x="1685664" y="5849461"/>
            <a:ext cx="0" cy="268605"/>
          </a:xfrm>
          <a:custGeom>
            <a:avLst/>
            <a:gdLst/>
            <a:ahLst/>
            <a:cxnLst/>
            <a:rect l="l" t="t" r="r" b="b"/>
            <a:pathLst>
              <a:path h="268604">
                <a:moveTo>
                  <a:pt x="0" y="0"/>
                </a:moveTo>
                <a:lnTo>
                  <a:pt x="0" y="268242"/>
                </a:lnTo>
              </a:path>
            </a:pathLst>
          </a:custGeom>
          <a:ln w="5372">
            <a:solidFill>
              <a:srgbClr val="B2A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bk object 453"/>
          <p:cNvSpPr/>
          <p:nvPr/>
        </p:nvSpPr>
        <p:spPr>
          <a:xfrm>
            <a:off x="1680292" y="5850387"/>
            <a:ext cx="0" cy="267335"/>
          </a:xfrm>
          <a:custGeom>
            <a:avLst/>
            <a:gdLst/>
            <a:ahLst/>
            <a:cxnLst/>
            <a:rect l="l" t="t" r="r" b="b"/>
            <a:pathLst>
              <a:path h="267335">
                <a:moveTo>
                  <a:pt x="0" y="0"/>
                </a:moveTo>
                <a:lnTo>
                  <a:pt x="0" y="267317"/>
                </a:lnTo>
              </a:path>
            </a:pathLst>
          </a:custGeom>
          <a:ln w="5372">
            <a:solidFill>
              <a:srgbClr val="B2A5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bk object 454"/>
          <p:cNvSpPr/>
          <p:nvPr/>
        </p:nvSpPr>
        <p:spPr>
          <a:xfrm>
            <a:off x="1674920" y="5851312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392"/>
                </a:lnTo>
              </a:path>
            </a:pathLst>
          </a:custGeom>
          <a:ln w="5372">
            <a:solidFill>
              <a:srgbClr val="B3A5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bk object 455"/>
          <p:cNvSpPr/>
          <p:nvPr/>
        </p:nvSpPr>
        <p:spPr>
          <a:xfrm>
            <a:off x="1669535" y="5852239"/>
            <a:ext cx="0" cy="266065"/>
          </a:xfrm>
          <a:custGeom>
            <a:avLst/>
            <a:gdLst/>
            <a:ahLst/>
            <a:cxnLst/>
            <a:rect l="l" t="t" r="r" b="b"/>
            <a:pathLst>
              <a:path h="266064">
                <a:moveTo>
                  <a:pt x="0" y="0"/>
                </a:moveTo>
                <a:lnTo>
                  <a:pt x="0" y="265464"/>
                </a:lnTo>
              </a:path>
            </a:pathLst>
          </a:custGeom>
          <a:ln w="5372">
            <a:solidFill>
              <a:srgbClr val="B2A5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bk object 456"/>
          <p:cNvSpPr/>
          <p:nvPr/>
        </p:nvSpPr>
        <p:spPr>
          <a:xfrm>
            <a:off x="1664163" y="5853429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60"/>
                </a:lnTo>
              </a:path>
            </a:pathLst>
          </a:custGeom>
          <a:ln w="5372">
            <a:solidFill>
              <a:srgbClr val="B2A6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bk object 457"/>
          <p:cNvSpPr/>
          <p:nvPr/>
        </p:nvSpPr>
        <p:spPr>
          <a:xfrm>
            <a:off x="1658778" y="5854119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3585"/>
                </a:lnTo>
              </a:path>
            </a:pathLst>
          </a:custGeom>
          <a:ln w="5372">
            <a:solidFill>
              <a:srgbClr val="B2A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bk object 458"/>
          <p:cNvSpPr/>
          <p:nvPr/>
        </p:nvSpPr>
        <p:spPr>
          <a:xfrm>
            <a:off x="1653406" y="5855134"/>
            <a:ext cx="0" cy="262890"/>
          </a:xfrm>
          <a:custGeom>
            <a:avLst/>
            <a:gdLst/>
            <a:ahLst/>
            <a:cxnLst/>
            <a:rect l="l" t="t" r="r" b="b"/>
            <a:pathLst>
              <a:path h="262889">
                <a:moveTo>
                  <a:pt x="0" y="0"/>
                </a:moveTo>
                <a:lnTo>
                  <a:pt x="0" y="262570"/>
                </a:lnTo>
              </a:path>
            </a:pathLst>
          </a:custGeom>
          <a:ln w="5372">
            <a:solidFill>
              <a:srgbClr val="B2A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bk object 459"/>
          <p:cNvSpPr/>
          <p:nvPr/>
        </p:nvSpPr>
        <p:spPr>
          <a:xfrm>
            <a:off x="1648034" y="5856149"/>
            <a:ext cx="0" cy="261620"/>
          </a:xfrm>
          <a:custGeom>
            <a:avLst/>
            <a:gdLst/>
            <a:ahLst/>
            <a:cxnLst/>
            <a:rect l="l" t="t" r="r" b="b"/>
            <a:pathLst>
              <a:path h="261620">
                <a:moveTo>
                  <a:pt x="0" y="0"/>
                </a:moveTo>
                <a:lnTo>
                  <a:pt x="0" y="261554"/>
                </a:lnTo>
              </a:path>
            </a:pathLst>
          </a:custGeom>
          <a:ln w="5372">
            <a:solidFill>
              <a:srgbClr val="B2A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bk object 460"/>
          <p:cNvSpPr/>
          <p:nvPr/>
        </p:nvSpPr>
        <p:spPr>
          <a:xfrm>
            <a:off x="1642649" y="5857167"/>
            <a:ext cx="0" cy="260985"/>
          </a:xfrm>
          <a:custGeom>
            <a:avLst/>
            <a:gdLst/>
            <a:ahLst/>
            <a:cxnLst/>
            <a:rect l="l" t="t" r="r" b="b"/>
            <a:pathLst>
              <a:path h="260985">
                <a:moveTo>
                  <a:pt x="0" y="0"/>
                </a:moveTo>
                <a:lnTo>
                  <a:pt x="0" y="260537"/>
                </a:lnTo>
              </a:path>
            </a:pathLst>
          </a:custGeom>
          <a:ln w="5372">
            <a:solidFill>
              <a:srgbClr val="B3A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bk object 461"/>
          <p:cNvSpPr/>
          <p:nvPr/>
        </p:nvSpPr>
        <p:spPr>
          <a:xfrm>
            <a:off x="1637277" y="5858182"/>
            <a:ext cx="0" cy="259715"/>
          </a:xfrm>
          <a:custGeom>
            <a:avLst/>
            <a:gdLst/>
            <a:ahLst/>
            <a:cxnLst/>
            <a:rect l="l" t="t" r="r" b="b"/>
            <a:pathLst>
              <a:path h="259714">
                <a:moveTo>
                  <a:pt x="0" y="0"/>
                </a:moveTo>
                <a:lnTo>
                  <a:pt x="0" y="259521"/>
                </a:lnTo>
              </a:path>
            </a:pathLst>
          </a:custGeom>
          <a:ln w="5372">
            <a:solidFill>
              <a:srgbClr val="B3A6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bk object 462"/>
          <p:cNvSpPr/>
          <p:nvPr/>
        </p:nvSpPr>
        <p:spPr>
          <a:xfrm>
            <a:off x="1631905" y="5859197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8506"/>
                </a:lnTo>
              </a:path>
            </a:pathLst>
          </a:custGeom>
          <a:ln w="5372">
            <a:solidFill>
              <a:srgbClr val="B3A6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bk object 463"/>
          <p:cNvSpPr/>
          <p:nvPr/>
        </p:nvSpPr>
        <p:spPr>
          <a:xfrm>
            <a:off x="1626520" y="5860215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489"/>
                </a:lnTo>
              </a:path>
            </a:pathLst>
          </a:custGeom>
          <a:ln w="5372">
            <a:solidFill>
              <a:srgbClr val="B3A6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bk object 464"/>
          <p:cNvSpPr/>
          <p:nvPr/>
        </p:nvSpPr>
        <p:spPr>
          <a:xfrm>
            <a:off x="1621148" y="5861230"/>
            <a:ext cx="0" cy="256540"/>
          </a:xfrm>
          <a:custGeom>
            <a:avLst/>
            <a:gdLst/>
            <a:ahLst/>
            <a:cxnLst/>
            <a:rect l="l" t="t" r="r" b="b"/>
            <a:pathLst>
              <a:path h="256539">
                <a:moveTo>
                  <a:pt x="0" y="0"/>
                </a:moveTo>
                <a:lnTo>
                  <a:pt x="0" y="256473"/>
                </a:lnTo>
              </a:path>
            </a:pathLst>
          </a:custGeom>
          <a:ln w="5372">
            <a:solidFill>
              <a:srgbClr val="B2A6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bk object 465"/>
          <p:cNvSpPr/>
          <p:nvPr/>
        </p:nvSpPr>
        <p:spPr>
          <a:xfrm>
            <a:off x="1615763" y="5862247"/>
            <a:ext cx="0" cy="255904"/>
          </a:xfrm>
          <a:custGeom>
            <a:avLst/>
            <a:gdLst/>
            <a:ahLst/>
            <a:cxnLst/>
            <a:rect l="l" t="t" r="r" b="b"/>
            <a:pathLst>
              <a:path h="255904">
                <a:moveTo>
                  <a:pt x="0" y="0"/>
                </a:moveTo>
                <a:lnTo>
                  <a:pt x="0" y="255456"/>
                </a:lnTo>
              </a:path>
            </a:pathLst>
          </a:custGeom>
          <a:ln w="5372">
            <a:solidFill>
              <a:srgbClr val="B2A6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bk object 466"/>
          <p:cNvSpPr/>
          <p:nvPr/>
        </p:nvSpPr>
        <p:spPr>
          <a:xfrm>
            <a:off x="1610391" y="5863331"/>
            <a:ext cx="0" cy="254635"/>
          </a:xfrm>
          <a:custGeom>
            <a:avLst/>
            <a:gdLst/>
            <a:ahLst/>
            <a:cxnLst/>
            <a:rect l="l" t="t" r="r" b="b"/>
            <a:pathLst>
              <a:path h="254635">
                <a:moveTo>
                  <a:pt x="0" y="0"/>
                </a:moveTo>
                <a:lnTo>
                  <a:pt x="0" y="254372"/>
                </a:lnTo>
              </a:path>
            </a:pathLst>
          </a:custGeom>
          <a:ln w="5372">
            <a:solidFill>
              <a:srgbClr val="B2A6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bk object 467"/>
          <p:cNvSpPr/>
          <p:nvPr/>
        </p:nvSpPr>
        <p:spPr>
          <a:xfrm>
            <a:off x="1339773" y="5864427"/>
            <a:ext cx="267931" cy="2532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bk object 468"/>
          <p:cNvSpPr/>
          <p:nvPr/>
        </p:nvSpPr>
        <p:spPr>
          <a:xfrm>
            <a:off x="1671262" y="4697618"/>
            <a:ext cx="143326" cy="13461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bk object 469"/>
          <p:cNvSpPr/>
          <p:nvPr/>
        </p:nvSpPr>
        <p:spPr>
          <a:xfrm>
            <a:off x="1943150" y="5697524"/>
            <a:ext cx="114300" cy="187325"/>
          </a:xfrm>
          <a:custGeom>
            <a:avLst/>
            <a:gdLst/>
            <a:ahLst/>
            <a:cxnLst/>
            <a:rect l="l" t="t" r="r" b="b"/>
            <a:pathLst>
              <a:path w="114300" h="187325">
                <a:moveTo>
                  <a:pt x="76606" y="0"/>
                </a:moveTo>
                <a:lnTo>
                  <a:pt x="51677" y="44430"/>
                </a:lnTo>
                <a:lnTo>
                  <a:pt x="33585" y="87314"/>
                </a:lnTo>
                <a:lnTo>
                  <a:pt x="16454" y="130485"/>
                </a:lnTo>
                <a:lnTo>
                  <a:pt x="0" y="172923"/>
                </a:lnTo>
                <a:lnTo>
                  <a:pt x="6674" y="176420"/>
                </a:lnTo>
                <a:lnTo>
                  <a:pt x="16889" y="180844"/>
                </a:lnTo>
                <a:lnTo>
                  <a:pt x="27273" y="184863"/>
                </a:lnTo>
                <a:lnTo>
                  <a:pt x="34455" y="187147"/>
                </a:lnTo>
                <a:lnTo>
                  <a:pt x="56714" y="146936"/>
                </a:lnTo>
                <a:lnTo>
                  <a:pt x="77676" y="105136"/>
                </a:lnTo>
                <a:lnTo>
                  <a:pt x="96937" y="62528"/>
                </a:lnTo>
                <a:lnTo>
                  <a:pt x="114096" y="19888"/>
                </a:lnTo>
                <a:lnTo>
                  <a:pt x="104015" y="15846"/>
                </a:lnTo>
                <a:lnTo>
                  <a:pt x="94413" y="10320"/>
                </a:lnTo>
                <a:lnTo>
                  <a:pt x="85280" y="4605"/>
                </a:lnTo>
                <a:lnTo>
                  <a:pt x="76606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bk object 470"/>
          <p:cNvSpPr/>
          <p:nvPr/>
        </p:nvSpPr>
        <p:spPr>
          <a:xfrm>
            <a:off x="2221166" y="5670346"/>
            <a:ext cx="151765" cy="158750"/>
          </a:xfrm>
          <a:custGeom>
            <a:avLst/>
            <a:gdLst/>
            <a:ahLst/>
            <a:cxnLst/>
            <a:rect l="l" t="t" r="r" b="b"/>
            <a:pathLst>
              <a:path w="151764" h="158750">
                <a:moveTo>
                  <a:pt x="35352" y="3207"/>
                </a:moveTo>
                <a:lnTo>
                  <a:pt x="25813" y="7217"/>
                </a:lnTo>
                <a:lnTo>
                  <a:pt x="16475" y="13123"/>
                </a:lnTo>
                <a:lnTo>
                  <a:pt x="7741" y="20132"/>
                </a:lnTo>
                <a:lnTo>
                  <a:pt x="0" y="27457"/>
                </a:lnTo>
                <a:lnTo>
                  <a:pt x="26050" y="62854"/>
                </a:lnTo>
                <a:lnTo>
                  <a:pt x="60167" y="100247"/>
                </a:lnTo>
                <a:lnTo>
                  <a:pt x="97421" y="134020"/>
                </a:lnTo>
                <a:lnTo>
                  <a:pt x="132880" y="158559"/>
                </a:lnTo>
                <a:lnTo>
                  <a:pt x="138908" y="154310"/>
                </a:lnTo>
                <a:lnTo>
                  <a:pt x="143960" y="148786"/>
                </a:lnTo>
                <a:lnTo>
                  <a:pt x="148146" y="142511"/>
                </a:lnTo>
                <a:lnTo>
                  <a:pt x="151574" y="136004"/>
                </a:lnTo>
                <a:lnTo>
                  <a:pt x="125635" y="99923"/>
                </a:lnTo>
                <a:lnTo>
                  <a:pt x="95923" y="64687"/>
                </a:lnTo>
                <a:lnTo>
                  <a:pt x="64152" y="31109"/>
                </a:lnTo>
                <a:lnTo>
                  <a:pt x="35352" y="3207"/>
                </a:lnTo>
                <a:close/>
              </a:path>
              <a:path w="151764" h="158750">
                <a:moveTo>
                  <a:pt x="32042" y="0"/>
                </a:moveTo>
                <a:lnTo>
                  <a:pt x="35352" y="3207"/>
                </a:lnTo>
                <a:lnTo>
                  <a:pt x="32042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bk object 471"/>
          <p:cNvSpPr/>
          <p:nvPr/>
        </p:nvSpPr>
        <p:spPr>
          <a:xfrm>
            <a:off x="1831065" y="5851820"/>
            <a:ext cx="172085" cy="77470"/>
          </a:xfrm>
          <a:custGeom>
            <a:avLst/>
            <a:gdLst/>
            <a:ahLst/>
            <a:cxnLst/>
            <a:rect l="l" t="t" r="r" b="b"/>
            <a:pathLst>
              <a:path w="172085" h="77470">
                <a:moveTo>
                  <a:pt x="67678" y="0"/>
                </a:moveTo>
                <a:lnTo>
                  <a:pt x="34522" y="1083"/>
                </a:lnTo>
                <a:lnTo>
                  <a:pt x="11380" y="9956"/>
                </a:lnTo>
                <a:lnTo>
                  <a:pt x="0" y="23940"/>
                </a:lnTo>
                <a:lnTo>
                  <a:pt x="2130" y="40360"/>
                </a:lnTo>
                <a:lnTo>
                  <a:pt x="19520" y="56539"/>
                </a:lnTo>
                <a:lnTo>
                  <a:pt x="53916" y="69800"/>
                </a:lnTo>
                <a:lnTo>
                  <a:pt x="107068" y="77466"/>
                </a:lnTo>
                <a:lnTo>
                  <a:pt x="147492" y="72636"/>
                </a:lnTo>
                <a:lnTo>
                  <a:pt x="168194" y="56228"/>
                </a:lnTo>
                <a:lnTo>
                  <a:pt x="171580" y="35102"/>
                </a:lnTo>
                <a:lnTo>
                  <a:pt x="160052" y="16116"/>
                </a:lnTo>
                <a:lnTo>
                  <a:pt x="150141" y="11997"/>
                </a:lnTo>
                <a:lnTo>
                  <a:pt x="101874" y="11997"/>
                </a:lnTo>
                <a:lnTo>
                  <a:pt x="109100" y="9381"/>
                </a:lnTo>
                <a:lnTo>
                  <a:pt x="67678" y="0"/>
                </a:lnTo>
                <a:close/>
              </a:path>
              <a:path w="172085" h="77470">
                <a:moveTo>
                  <a:pt x="136015" y="6128"/>
                </a:moveTo>
                <a:lnTo>
                  <a:pt x="101874" y="11997"/>
                </a:lnTo>
                <a:lnTo>
                  <a:pt x="150141" y="11997"/>
                </a:lnTo>
                <a:lnTo>
                  <a:pt x="136015" y="6128"/>
                </a:lnTo>
                <a:close/>
              </a:path>
            </a:pathLst>
          </a:custGeom>
          <a:solidFill>
            <a:srgbClr val="F37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bk object 472"/>
          <p:cNvSpPr/>
          <p:nvPr/>
        </p:nvSpPr>
        <p:spPr>
          <a:xfrm>
            <a:off x="1895986" y="5842407"/>
            <a:ext cx="92710" cy="46355"/>
          </a:xfrm>
          <a:custGeom>
            <a:avLst/>
            <a:gdLst/>
            <a:ahLst/>
            <a:cxnLst/>
            <a:rect l="l" t="t" r="r" b="b"/>
            <a:pathLst>
              <a:path w="92710" h="46354">
                <a:moveTo>
                  <a:pt x="43796" y="12174"/>
                </a:moveTo>
                <a:lnTo>
                  <a:pt x="13352" y="12591"/>
                </a:lnTo>
                <a:lnTo>
                  <a:pt x="0" y="21602"/>
                </a:lnTo>
                <a:lnTo>
                  <a:pt x="9111" y="33700"/>
                </a:lnTo>
                <a:lnTo>
                  <a:pt x="32454" y="43567"/>
                </a:lnTo>
                <a:lnTo>
                  <a:pt x="61795" y="45884"/>
                </a:lnTo>
                <a:lnTo>
                  <a:pt x="80652" y="41262"/>
                </a:lnTo>
                <a:lnTo>
                  <a:pt x="90822" y="32992"/>
                </a:lnTo>
                <a:lnTo>
                  <a:pt x="92222" y="21804"/>
                </a:lnTo>
                <a:lnTo>
                  <a:pt x="87621" y="13549"/>
                </a:lnTo>
                <a:lnTo>
                  <a:pt x="35937" y="13549"/>
                </a:lnTo>
                <a:lnTo>
                  <a:pt x="43796" y="12174"/>
                </a:lnTo>
                <a:close/>
              </a:path>
              <a:path w="92710" h="46354">
                <a:moveTo>
                  <a:pt x="57400" y="11987"/>
                </a:moveTo>
                <a:lnTo>
                  <a:pt x="43796" y="12174"/>
                </a:lnTo>
                <a:lnTo>
                  <a:pt x="35937" y="13549"/>
                </a:lnTo>
                <a:lnTo>
                  <a:pt x="57400" y="11987"/>
                </a:lnTo>
                <a:close/>
              </a:path>
              <a:path w="92710" h="46354">
                <a:moveTo>
                  <a:pt x="86751" y="11987"/>
                </a:moveTo>
                <a:lnTo>
                  <a:pt x="57400" y="11987"/>
                </a:lnTo>
                <a:lnTo>
                  <a:pt x="35937" y="13549"/>
                </a:lnTo>
                <a:lnTo>
                  <a:pt x="87621" y="13549"/>
                </a:lnTo>
                <a:lnTo>
                  <a:pt x="86751" y="11987"/>
                </a:lnTo>
                <a:close/>
              </a:path>
              <a:path w="92710" h="46354">
                <a:moveTo>
                  <a:pt x="74294" y="0"/>
                </a:moveTo>
                <a:lnTo>
                  <a:pt x="66721" y="3032"/>
                </a:lnTo>
                <a:lnTo>
                  <a:pt x="55964" y="10044"/>
                </a:lnTo>
                <a:lnTo>
                  <a:pt x="43796" y="12174"/>
                </a:lnTo>
                <a:lnTo>
                  <a:pt x="57400" y="11987"/>
                </a:lnTo>
                <a:lnTo>
                  <a:pt x="86751" y="11987"/>
                </a:lnTo>
                <a:lnTo>
                  <a:pt x="84769" y="8431"/>
                </a:lnTo>
                <a:lnTo>
                  <a:pt x="74294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bk object 473"/>
          <p:cNvSpPr/>
          <p:nvPr/>
        </p:nvSpPr>
        <p:spPr>
          <a:xfrm>
            <a:off x="2316865" y="5780422"/>
            <a:ext cx="93980" cy="163195"/>
          </a:xfrm>
          <a:custGeom>
            <a:avLst/>
            <a:gdLst/>
            <a:ahLst/>
            <a:cxnLst/>
            <a:rect l="l" t="t" r="r" b="b"/>
            <a:pathLst>
              <a:path w="93980" h="163195">
                <a:moveTo>
                  <a:pt x="24900" y="52255"/>
                </a:moveTo>
                <a:lnTo>
                  <a:pt x="6514" y="89342"/>
                </a:lnTo>
                <a:lnTo>
                  <a:pt x="0" y="121246"/>
                </a:lnTo>
                <a:lnTo>
                  <a:pt x="3185" y="145687"/>
                </a:lnTo>
                <a:lnTo>
                  <a:pt x="13900" y="160389"/>
                </a:lnTo>
                <a:lnTo>
                  <a:pt x="29972" y="163073"/>
                </a:lnTo>
                <a:lnTo>
                  <a:pt x="49230" y="151460"/>
                </a:lnTo>
                <a:lnTo>
                  <a:pt x="69502" y="123273"/>
                </a:lnTo>
                <a:lnTo>
                  <a:pt x="88616" y="76233"/>
                </a:lnTo>
                <a:lnTo>
                  <a:pt x="90738" y="60002"/>
                </a:lnTo>
                <a:lnTo>
                  <a:pt x="25141" y="60002"/>
                </a:lnTo>
                <a:lnTo>
                  <a:pt x="24900" y="52255"/>
                </a:lnTo>
                <a:close/>
              </a:path>
              <a:path w="93980" h="163195">
                <a:moveTo>
                  <a:pt x="65670" y="0"/>
                </a:moveTo>
                <a:lnTo>
                  <a:pt x="45269" y="5226"/>
                </a:lnTo>
                <a:lnTo>
                  <a:pt x="29549" y="25317"/>
                </a:lnTo>
                <a:lnTo>
                  <a:pt x="25141" y="60002"/>
                </a:lnTo>
                <a:lnTo>
                  <a:pt x="90738" y="60002"/>
                </a:lnTo>
                <a:lnTo>
                  <a:pt x="93977" y="35231"/>
                </a:lnTo>
                <a:lnTo>
                  <a:pt x="84117" y="9911"/>
                </a:lnTo>
                <a:lnTo>
                  <a:pt x="65670" y="0"/>
                </a:lnTo>
                <a:close/>
              </a:path>
            </a:pathLst>
          </a:custGeom>
          <a:solidFill>
            <a:srgbClr val="F37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bk object 474"/>
          <p:cNvSpPr/>
          <p:nvPr/>
        </p:nvSpPr>
        <p:spPr>
          <a:xfrm>
            <a:off x="2326452" y="5787794"/>
            <a:ext cx="48260" cy="88265"/>
          </a:xfrm>
          <a:custGeom>
            <a:avLst/>
            <a:gdLst/>
            <a:ahLst/>
            <a:cxnLst/>
            <a:rect l="l" t="t" r="r" b="b"/>
            <a:pathLst>
              <a:path w="48260" h="88264">
                <a:moveTo>
                  <a:pt x="8951" y="42881"/>
                </a:moveTo>
                <a:lnTo>
                  <a:pt x="0" y="72207"/>
                </a:lnTo>
                <a:lnTo>
                  <a:pt x="4427" y="87883"/>
                </a:lnTo>
                <a:lnTo>
                  <a:pt x="18633" y="83129"/>
                </a:lnTo>
                <a:lnTo>
                  <a:pt x="35081" y="64061"/>
                </a:lnTo>
                <a:lnTo>
                  <a:pt x="40428" y="50992"/>
                </a:lnTo>
                <a:lnTo>
                  <a:pt x="7832" y="50992"/>
                </a:lnTo>
                <a:lnTo>
                  <a:pt x="8951" y="42881"/>
                </a:lnTo>
                <a:close/>
              </a:path>
              <a:path w="48260" h="88264">
                <a:moveTo>
                  <a:pt x="12887" y="29986"/>
                </a:moveTo>
                <a:lnTo>
                  <a:pt x="8951" y="42881"/>
                </a:lnTo>
                <a:lnTo>
                  <a:pt x="7832" y="50992"/>
                </a:lnTo>
                <a:lnTo>
                  <a:pt x="12887" y="29986"/>
                </a:lnTo>
                <a:close/>
              </a:path>
              <a:path w="48260" h="88264">
                <a:moveTo>
                  <a:pt x="46732" y="29986"/>
                </a:moveTo>
                <a:lnTo>
                  <a:pt x="12887" y="29986"/>
                </a:lnTo>
                <a:lnTo>
                  <a:pt x="7832" y="50992"/>
                </a:lnTo>
                <a:lnTo>
                  <a:pt x="40428" y="50992"/>
                </a:lnTo>
                <a:lnTo>
                  <a:pt x="46237" y="36793"/>
                </a:lnTo>
                <a:lnTo>
                  <a:pt x="46732" y="29986"/>
                </a:lnTo>
                <a:close/>
              </a:path>
              <a:path w="48260" h="88264">
                <a:moveTo>
                  <a:pt x="32799" y="0"/>
                </a:moveTo>
                <a:lnTo>
                  <a:pt x="17840" y="2795"/>
                </a:lnTo>
                <a:lnTo>
                  <a:pt x="6703" y="10026"/>
                </a:lnTo>
                <a:lnTo>
                  <a:pt x="7273" y="18216"/>
                </a:lnTo>
                <a:lnTo>
                  <a:pt x="10624" y="30745"/>
                </a:lnTo>
                <a:lnTo>
                  <a:pt x="8951" y="42881"/>
                </a:lnTo>
                <a:lnTo>
                  <a:pt x="12887" y="29986"/>
                </a:lnTo>
                <a:lnTo>
                  <a:pt x="46732" y="29986"/>
                </a:lnTo>
                <a:lnTo>
                  <a:pt x="47651" y="17344"/>
                </a:lnTo>
                <a:lnTo>
                  <a:pt x="42954" y="4964"/>
                </a:lnTo>
                <a:lnTo>
                  <a:pt x="32799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bk object 475"/>
          <p:cNvSpPr/>
          <p:nvPr/>
        </p:nvSpPr>
        <p:spPr>
          <a:xfrm>
            <a:off x="1953602" y="5388241"/>
            <a:ext cx="391160" cy="384175"/>
          </a:xfrm>
          <a:custGeom>
            <a:avLst/>
            <a:gdLst/>
            <a:ahLst/>
            <a:cxnLst/>
            <a:rect l="l" t="t" r="r" b="b"/>
            <a:pathLst>
              <a:path w="391160" h="384175">
                <a:moveTo>
                  <a:pt x="77304" y="0"/>
                </a:moveTo>
                <a:lnTo>
                  <a:pt x="65868" y="45111"/>
                </a:lnTo>
                <a:lnTo>
                  <a:pt x="54710" y="95719"/>
                </a:lnTo>
                <a:lnTo>
                  <a:pt x="43741" y="149390"/>
                </a:lnTo>
                <a:lnTo>
                  <a:pt x="32873" y="203687"/>
                </a:lnTo>
                <a:lnTo>
                  <a:pt x="22019" y="256175"/>
                </a:lnTo>
                <a:lnTo>
                  <a:pt x="11090" y="304420"/>
                </a:lnTo>
                <a:lnTo>
                  <a:pt x="0" y="345986"/>
                </a:lnTo>
                <a:lnTo>
                  <a:pt x="32403" y="358224"/>
                </a:lnTo>
                <a:lnTo>
                  <a:pt x="73242" y="374759"/>
                </a:lnTo>
                <a:lnTo>
                  <a:pt x="113369" y="383924"/>
                </a:lnTo>
                <a:lnTo>
                  <a:pt x="143637" y="374053"/>
                </a:lnTo>
                <a:lnTo>
                  <a:pt x="152227" y="351503"/>
                </a:lnTo>
                <a:lnTo>
                  <a:pt x="165141" y="304356"/>
                </a:lnTo>
                <a:lnTo>
                  <a:pt x="179805" y="245922"/>
                </a:lnTo>
                <a:lnTo>
                  <a:pt x="193645" y="189512"/>
                </a:lnTo>
                <a:lnTo>
                  <a:pt x="204088" y="148437"/>
                </a:lnTo>
                <a:lnTo>
                  <a:pt x="375279" y="148437"/>
                </a:lnTo>
                <a:lnTo>
                  <a:pt x="373080" y="110449"/>
                </a:lnTo>
                <a:lnTo>
                  <a:pt x="368919" y="59401"/>
                </a:lnTo>
                <a:lnTo>
                  <a:pt x="365354" y="31234"/>
                </a:lnTo>
                <a:lnTo>
                  <a:pt x="278642" y="31234"/>
                </a:lnTo>
                <a:lnTo>
                  <a:pt x="230233" y="28672"/>
                </a:lnTo>
                <a:lnTo>
                  <a:pt x="187007" y="25908"/>
                </a:lnTo>
                <a:lnTo>
                  <a:pt x="159456" y="21431"/>
                </a:lnTo>
                <a:lnTo>
                  <a:pt x="130187" y="13271"/>
                </a:lnTo>
                <a:lnTo>
                  <a:pt x="111361" y="9283"/>
                </a:lnTo>
                <a:lnTo>
                  <a:pt x="77177" y="9283"/>
                </a:lnTo>
                <a:lnTo>
                  <a:pt x="77304" y="0"/>
                </a:lnTo>
                <a:close/>
              </a:path>
              <a:path w="391160" h="384175">
                <a:moveTo>
                  <a:pt x="342898" y="379181"/>
                </a:moveTo>
                <a:lnTo>
                  <a:pt x="279631" y="379181"/>
                </a:lnTo>
                <a:lnTo>
                  <a:pt x="318984" y="380668"/>
                </a:lnTo>
                <a:lnTo>
                  <a:pt x="342898" y="379181"/>
                </a:lnTo>
                <a:close/>
              </a:path>
              <a:path w="391160" h="384175">
                <a:moveTo>
                  <a:pt x="375279" y="148437"/>
                </a:moveTo>
                <a:lnTo>
                  <a:pt x="204088" y="148437"/>
                </a:lnTo>
                <a:lnTo>
                  <a:pt x="218984" y="206060"/>
                </a:lnTo>
                <a:lnTo>
                  <a:pt x="230530" y="257394"/>
                </a:lnTo>
                <a:lnTo>
                  <a:pt x="238532" y="303081"/>
                </a:lnTo>
                <a:lnTo>
                  <a:pt x="242796" y="343768"/>
                </a:lnTo>
                <a:lnTo>
                  <a:pt x="243128" y="380098"/>
                </a:lnTo>
                <a:lnTo>
                  <a:pt x="279631" y="379181"/>
                </a:lnTo>
                <a:lnTo>
                  <a:pt x="342898" y="379181"/>
                </a:lnTo>
                <a:lnTo>
                  <a:pt x="357305" y="378285"/>
                </a:lnTo>
                <a:lnTo>
                  <a:pt x="390715" y="365760"/>
                </a:lnTo>
                <a:lnTo>
                  <a:pt x="385549" y="321980"/>
                </a:lnTo>
                <a:lnTo>
                  <a:pt x="381821" y="272372"/>
                </a:lnTo>
                <a:lnTo>
                  <a:pt x="378912" y="219122"/>
                </a:lnTo>
                <a:lnTo>
                  <a:pt x="376205" y="164419"/>
                </a:lnTo>
                <a:lnTo>
                  <a:pt x="375279" y="148437"/>
                </a:lnTo>
                <a:close/>
              </a:path>
              <a:path w="391160" h="384175">
                <a:moveTo>
                  <a:pt x="363105" y="13462"/>
                </a:moveTo>
                <a:lnTo>
                  <a:pt x="325258" y="28020"/>
                </a:lnTo>
                <a:lnTo>
                  <a:pt x="278642" y="31234"/>
                </a:lnTo>
                <a:lnTo>
                  <a:pt x="365354" y="31234"/>
                </a:lnTo>
                <a:lnTo>
                  <a:pt x="363105" y="13462"/>
                </a:lnTo>
                <a:close/>
              </a:path>
              <a:path w="391160" h="384175">
                <a:moveTo>
                  <a:pt x="101871" y="7273"/>
                </a:moveTo>
                <a:lnTo>
                  <a:pt x="77177" y="9283"/>
                </a:lnTo>
                <a:lnTo>
                  <a:pt x="111361" y="9283"/>
                </a:lnTo>
                <a:lnTo>
                  <a:pt x="101871" y="7273"/>
                </a:lnTo>
                <a:close/>
              </a:path>
            </a:pathLst>
          </a:custGeom>
          <a:solidFill>
            <a:srgbClr val="CAC7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bk object 476"/>
          <p:cNvSpPr/>
          <p:nvPr/>
        </p:nvSpPr>
        <p:spPr>
          <a:xfrm>
            <a:off x="2186774" y="5419267"/>
            <a:ext cx="160655" cy="347345"/>
          </a:xfrm>
          <a:custGeom>
            <a:avLst/>
            <a:gdLst/>
            <a:ahLst/>
            <a:cxnLst/>
            <a:rect l="l" t="t" r="r" b="b"/>
            <a:pathLst>
              <a:path w="160655" h="347345">
                <a:moveTo>
                  <a:pt x="148602" y="0"/>
                </a:moveTo>
                <a:lnTo>
                  <a:pt x="123574" y="1572"/>
                </a:lnTo>
                <a:lnTo>
                  <a:pt x="98615" y="6018"/>
                </a:lnTo>
                <a:lnTo>
                  <a:pt x="73561" y="11242"/>
                </a:lnTo>
                <a:lnTo>
                  <a:pt x="48247" y="15151"/>
                </a:lnTo>
                <a:lnTo>
                  <a:pt x="7779" y="19074"/>
                </a:lnTo>
                <a:lnTo>
                  <a:pt x="4271" y="19528"/>
                </a:lnTo>
                <a:lnTo>
                  <a:pt x="30454" y="37801"/>
                </a:lnTo>
                <a:lnTo>
                  <a:pt x="51439" y="71417"/>
                </a:lnTo>
                <a:lnTo>
                  <a:pt x="64671" y="114069"/>
                </a:lnTo>
                <a:lnTo>
                  <a:pt x="71866" y="162434"/>
                </a:lnTo>
                <a:lnTo>
                  <a:pt x="74739" y="213185"/>
                </a:lnTo>
                <a:lnTo>
                  <a:pt x="75009" y="262998"/>
                </a:lnTo>
                <a:lnTo>
                  <a:pt x="74390" y="308547"/>
                </a:lnTo>
                <a:lnTo>
                  <a:pt x="74599" y="346506"/>
                </a:lnTo>
                <a:lnTo>
                  <a:pt x="123007" y="347251"/>
                </a:lnTo>
                <a:lnTo>
                  <a:pt x="142638" y="344933"/>
                </a:lnTo>
                <a:lnTo>
                  <a:pt x="160108" y="337261"/>
                </a:lnTo>
                <a:lnTo>
                  <a:pt x="149504" y="290736"/>
                </a:lnTo>
                <a:lnTo>
                  <a:pt x="146165" y="242578"/>
                </a:lnTo>
                <a:lnTo>
                  <a:pt x="147525" y="193435"/>
                </a:lnTo>
                <a:lnTo>
                  <a:pt x="151015" y="143956"/>
                </a:lnTo>
                <a:lnTo>
                  <a:pt x="154070" y="94791"/>
                </a:lnTo>
                <a:lnTo>
                  <a:pt x="154121" y="46589"/>
                </a:lnTo>
                <a:lnTo>
                  <a:pt x="148602" y="0"/>
                </a:lnTo>
                <a:close/>
              </a:path>
              <a:path w="160655" h="347345">
                <a:moveTo>
                  <a:pt x="0" y="16548"/>
                </a:moveTo>
                <a:lnTo>
                  <a:pt x="2768" y="19723"/>
                </a:lnTo>
                <a:lnTo>
                  <a:pt x="4271" y="19528"/>
                </a:lnTo>
                <a:lnTo>
                  <a:pt x="0" y="16548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bk object 477"/>
          <p:cNvSpPr/>
          <p:nvPr/>
        </p:nvSpPr>
        <p:spPr>
          <a:xfrm>
            <a:off x="2018080" y="5513763"/>
            <a:ext cx="135890" cy="257175"/>
          </a:xfrm>
          <a:custGeom>
            <a:avLst/>
            <a:gdLst/>
            <a:ahLst/>
            <a:cxnLst/>
            <a:rect l="l" t="t" r="r" b="b"/>
            <a:pathLst>
              <a:path w="135889" h="257175">
                <a:moveTo>
                  <a:pt x="120183" y="0"/>
                </a:moveTo>
                <a:lnTo>
                  <a:pt x="96036" y="8657"/>
                </a:lnTo>
                <a:lnTo>
                  <a:pt x="74739" y="39654"/>
                </a:lnTo>
                <a:lnTo>
                  <a:pt x="64083" y="77949"/>
                </a:lnTo>
                <a:lnTo>
                  <a:pt x="53533" y="127175"/>
                </a:lnTo>
                <a:lnTo>
                  <a:pt x="40838" y="177841"/>
                </a:lnTo>
                <a:lnTo>
                  <a:pt x="23744" y="220454"/>
                </a:lnTo>
                <a:lnTo>
                  <a:pt x="0" y="245521"/>
                </a:lnTo>
                <a:lnTo>
                  <a:pt x="2146" y="247896"/>
                </a:lnTo>
                <a:lnTo>
                  <a:pt x="12327" y="252425"/>
                </a:lnTo>
                <a:lnTo>
                  <a:pt x="27505" y="255401"/>
                </a:lnTo>
                <a:lnTo>
                  <a:pt x="43330" y="256843"/>
                </a:lnTo>
                <a:lnTo>
                  <a:pt x="55283" y="256735"/>
                </a:lnTo>
                <a:lnTo>
                  <a:pt x="84378" y="232122"/>
                </a:lnTo>
                <a:lnTo>
                  <a:pt x="99181" y="190913"/>
                </a:lnTo>
                <a:lnTo>
                  <a:pt x="109815" y="145311"/>
                </a:lnTo>
                <a:lnTo>
                  <a:pt x="119342" y="99309"/>
                </a:lnTo>
                <a:lnTo>
                  <a:pt x="130822" y="56900"/>
                </a:lnTo>
                <a:lnTo>
                  <a:pt x="135629" y="15481"/>
                </a:lnTo>
                <a:lnTo>
                  <a:pt x="120183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bk object 478"/>
          <p:cNvSpPr/>
          <p:nvPr/>
        </p:nvSpPr>
        <p:spPr>
          <a:xfrm>
            <a:off x="2130805" y="5498807"/>
            <a:ext cx="3810" cy="2540"/>
          </a:xfrm>
          <a:custGeom>
            <a:avLst/>
            <a:gdLst/>
            <a:ahLst/>
            <a:cxnLst/>
            <a:rect l="l" t="t" r="r" b="b"/>
            <a:pathLst>
              <a:path w="3810" h="2539">
                <a:moveTo>
                  <a:pt x="1676" y="0"/>
                </a:moveTo>
                <a:lnTo>
                  <a:pt x="0" y="330"/>
                </a:lnTo>
                <a:lnTo>
                  <a:pt x="3810" y="2336"/>
                </a:lnTo>
                <a:lnTo>
                  <a:pt x="1981" y="457"/>
                </a:lnTo>
                <a:lnTo>
                  <a:pt x="1676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bk object 479"/>
          <p:cNvSpPr/>
          <p:nvPr/>
        </p:nvSpPr>
        <p:spPr>
          <a:xfrm>
            <a:off x="2136825" y="5501208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1524" y="870"/>
                </a:moveTo>
                <a:lnTo>
                  <a:pt x="1778" y="1016"/>
                </a:lnTo>
                <a:lnTo>
                  <a:pt x="2235" y="990"/>
                </a:lnTo>
                <a:lnTo>
                  <a:pt x="1524" y="870"/>
                </a:lnTo>
                <a:close/>
              </a:path>
              <a:path w="2539" h="1270">
                <a:moveTo>
                  <a:pt x="0" y="0"/>
                </a:moveTo>
                <a:lnTo>
                  <a:pt x="952" y="774"/>
                </a:lnTo>
                <a:lnTo>
                  <a:pt x="1524" y="870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bk object 480"/>
          <p:cNvSpPr/>
          <p:nvPr/>
        </p:nvSpPr>
        <p:spPr>
          <a:xfrm>
            <a:off x="2134057" y="5499646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0"/>
                </a:moveTo>
                <a:lnTo>
                  <a:pt x="1384" y="774"/>
                </a:lnTo>
                <a:lnTo>
                  <a:pt x="1447" y="533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bk object 481"/>
          <p:cNvSpPr/>
          <p:nvPr/>
        </p:nvSpPr>
        <p:spPr>
          <a:xfrm>
            <a:off x="2126640" y="5486755"/>
            <a:ext cx="4445" cy="1905"/>
          </a:xfrm>
          <a:custGeom>
            <a:avLst/>
            <a:gdLst/>
            <a:ahLst/>
            <a:cxnLst/>
            <a:rect l="l" t="t" r="r" b="b"/>
            <a:pathLst>
              <a:path w="4444" h="1904">
                <a:moveTo>
                  <a:pt x="0" y="0"/>
                </a:moveTo>
                <a:lnTo>
                  <a:pt x="1041" y="711"/>
                </a:lnTo>
                <a:lnTo>
                  <a:pt x="3848" y="1511"/>
                </a:lnTo>
                <a:lnTo>
                  <a:pt x="2412" y="1003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bk object 482"/>
          <p:cNvSpPr/>
          <p:nvPr/>
        </p:nvSpPr>
        <p:spPr>
          <a:xfrm>
            <a:off x="2154059" y="5483123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0" y="0"/>
                </a:moveTo>
                <a:lnTo>
                  <a:pt x="1612" y="431"/>
                </a:lnTo>
                <a:lnTo>
                  <a:pt x="304" y="25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bk object 483"/>
          <p:cNvSpPr/>
          <p:nvPr/>
        </p:nvSpPr>
        <p:spPr>
          <a:xfrm>
            <a:off x="2129663" y="5479186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0"/>
                </a:moveTo>
                <a:lnTo>
                  <a:pt x="825" y="114"/>
                </a:lnTo>
                <a:lnTo>
                  <a:pt x="685" y="50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bk object 484"/>
          <p:cNvSpPr/>
          <p:nvPr/>
        </p:nvSpPr>
        <p:spPr>
          <a:xfrm>
            <a:off x="2135454" y="547827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50" y="0"/>
                </a:move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bk object 485"/>
          <p:cNvSpPr/>
          <p:nvPr/>
        </p:nvSpPr>
        <p:spPr>
          <a:xfrm>
            <a:off x="2119414" y="5454167"/>
            <a:ext cx="48895" cy="48260"/>
          </a:xfrm>
          <a:custGeom>
            <a:avLst/>
            <a:gdLst/>
            <a:ahLst/>
            <a:cxnLst/>
            <a:rect l="l" t="t" r="r" b="b"/>
            <a:pathLst>
              <a:path w="48894" h="48260">
                <a:moveTo>
                  <a:pt x="18218" y="45339"/>
                </a:moveTo>
                <a:lnTo>
                  <a:pt x="17386" y="45339"/>
                </a:lnTo>
                <a:lnTo>
                  <a:pt x="22440" y="47879"/>
                </a:lnTo>
                <a:lnTo>
                  <a:pt x="20599" y="46101"/>
                </a:lnTo>
                <a:lnTo>
                  <a:pt x="19557" y="45720"/>
                </a:lnTo>
                <a:lnTo>
                  <a:pt x="19204" y="45466"/>
                </a:lnTo>
                <a:lnTo>
                  <a:pt x="18491" y="45466"/>
                </a:lnTo>
                <a:lnTo>
                  <a:pt x="18218" y="45339"/>
                </a:lnTo>
                <a:close/>
              </a:path>
              <a:path w="48894" h="48260">
                <a:moveTo>
                  <a:pt x="22621" y="45339"/>
                </a:moveTo>
                <a:lnTo>
                  <a:pt x="21551" y="45339"/>
                </a:lnTo>
                <a:lnTo>
                  <a:pt x="23914" y="46609"/>
                </a:lnTo>
                <a:lnTo>
                  <a:pt x="22621" y="45339"/>
                </a:lnTo>
                <a:close/>
              </a:path>
              <a:path w="48894" h="48260">
                <a:moveTo>
                  <a:pt x="17121" y="45394"/>
                </a:moveTo>
                <a:lnTo>
                  <a:pt x="16636" y="45496"/>
                </a:lnTo>
                <a:lnTo>
                  <a:pt x="17957" y="45847"/>
                </a:lnTo>
                <a:lnTo>
                  <a:pt x="17121" y="45394"/>
                </a:lnTo>
                <a:close/>
              </a:path>
              <a:path w="48894" h="48260">
                <a:moveTo>
                  <a:pt x="19967" y="44068"/>
                </a:moveTo>
                <a:lnTo>
                  <a:pt x="17259" y="44068"/>
                </a:lnTo>
                <a:lnTo>
                  <a:pt x="21501" y="45720"/>
                </a:lnTo>
                <a:lnTo>
                  <a:pt x="21551" y="45339"/>
                </a:lnTo>
                <a:lnTo>
                  <a:pt x="22621" y="45339"/>
                </a:lnTo>
                <a:lnTo>
                  <a:pt x="22358" y="45080"/>
                </a:lnTo>
                <a:lnTo>
                  <a:pt x="19967" y="44068"/>
                </a:lnTo>
                <a:close/>
              </a:path>
              <a:path w="48894" h="48260">
                <a:moveTo>
                  <a:pt x="16040" y="45339"/>
                </a:moveTo>
                <a:lnTo>
                  <a:pt x="16179" y="45593"/>
                </a:lnTo>
                <a:lnTo>
                  <a:pt x="16636" y="45496"/>
                </a:lnTo>
                <a:lnTo>
                  <a:pt x="16040" y="45339"/>
                </a:lnTo>
                <a:close/>
              </a:path>
              <a:path w="48894" h="48260">
                <a:moveTo>
                  <a:pt x="15392" y="43306"/>
                </a:moveTo>
                <a:lnTo>
                  <a:pt x="18491" y="45466"/>
                </a:lnTo>
                <a:lnTo>
                  <a:pt x="19204" y="45466"/>
                </a:lnTo>
                <a:lnTo>
                  <a:pt x="17259" y="44068"/>
                </a:lnTo>
                <a:lnTo>
                  <a:pt x="19967" y="44068"/>
                </a:lnTo>
                <a:lnTo>
                  <a:pt x="19367" y="43815"/>
                </a:lnTo>
                <a:lnTo>
                  <a:pt x="18889" y="43809"/>
                </a:lnTo>
                <a:lnTo>
                  <a:pt x="18702" y="43687"/>
                </a:lnTo>
                <a:lnTo>
                  <a:pt x="16649" y="43687"/>
                </a:lnTo>
                <a:lnTo>
                  <a:pt x="15392" y="43306"/>
                </a:lnTo>
                <a:close/>
              </a:path>
              <a:path w="48894" h="48260">
                <a:moveTo>
                  <a:pt x="13776" y="43660"/>
                </a:moveTo>
                <a:lnTo>
                  <a:pt x="15138" y="44323"/>
                </a:lnTo>
                <a:lnTo>
                  <a:pt x="17121" y="45394"/>
                </a:lnTo>
                <a:lnTo>
                  <a:pt x="17386" y="45339"/>
                </a:lnTo>
                <a:lnTo>
                  <a:pt x="18218" y="45339"/>
                </a:lnTo>
                <a:lnTo>
                  <a:pt x="15214" y="43942"/>
                </a:lnTo>
                <a:lnTo>
                  <a:pt x="14554" y="43942"/>
                </a:lnTo>
                <a:lnTo>
                  <a:pt x="13776" y="43660"/>
                </a:lnTo>
                <a:close/>
              </a:path>
              <a:path w="48894" h="48260">
                <a:moveTo>
                  <a:pt x="22156" y="44882"/>
                </a:moveTo>
                <a:lnTo>
                  <a:pt x="22358" y="45080"/>
                </a:lnTo>
                <a:lnTo>
                  <a:pt x="22669" y="45212"/>
                </a:lnTo>
                <a:lnTo>
                  <a:pt x="22156" y="44882"/>
                </a:lnTo>
                <a:close/>
              </a:path>
              <a:path w="48894" h="48260">
                <a:moveTo>
                  <a:pt x="20500" y="43816"/>
                </a:moveTo>
                <a:lnTo>
                  <a:pt x="22156" y="44882"/>
                </a:lnTo>
                <a:lnTo>
                  <a:pt x="21716" y="44450"/>
                </a:lnTo>
                <a:lnTo>
                  <a:pt x="23885" y="44450"/>
                </a:lnTo>
                <a:lnTo>
                  <a:pt x="23610" y="44068"/>
                </a:lnTo>
                <a:lnTo>
                  <a:pt x="21120" y="44068"/>
                </a:lnTo>
                <a:lnTo>
                  <a:pt x="20500" y="43816"/>
                </a:lnTo>
                <a:close/>
              </a:path>
              <a:path w="48894" h="48260">
                <a:moveTo>
                  <a:pt x="11595" y="43053"/>
                </a:moveTo>
                <a:lnTo>
                  <a:pt x="14795" y="44831"/>
                </a:lnTo>
                <a:lnTo>
                  <a:pt x="13423" y="43942"/>
                </a:lnTo>
                <a:lnTo>
                  <a:pt x="13335" y="43809"/>
                </a:lnTo>
                <a:lnTo>
                  <a:pt x="11595" y="43053"/>
                </a:lnTo>
                <a:close/>
              </a:path>
              <a:path w="48894" h="48260">
                <a:moveTo>
                  <a:pt x="23885" y="44450"/>
                </a:moveTo>
                <a:lnTo>
                  <a:pt x="21716" y="44450"/>
                </a:lnTo>
                <a:lnTo>
                  <a:pt x="23977" y="44577"/>
                </a:lnTo>
                <a:lnTo>
                  <a:pt x="23885" y="44450"/>
                </a:lnTo>
                <a:close/>
              </a:path>
              <a:path w="48894" h="48260">
                <a:moveTo>
                  <a:pt x="22021" y="41402"/>
                </a:moveTo>
                <a:lnTo>
                  <a:pt x="23237" y="42289"/>
                </a:lnTo>
                <a:lnTo>
                  <a:pt x="27228" y="44450"/>
                </a:lnTo>
                <a:lnTo>
                  <a:pt x="27114" y="44068"/>
                </a:lnTo>
                <a:lnTo>
                  <a:pt x="26034" y="43687"/>
                </a:lnTo>
                <a:lnTo>
                  <a:pt x="27124" y="43687"/>
                </a:lnTo>
                <a:lnTo>
                  <a:pt x="23837" y="42418"/>
                </a:lnTo>
                <a:lnTo>
                  <a:pt x="24752" y="42418"/>
                </a:lnTo>
                <a:lnTo>
                  <a:pt x="22021" y="41402"/>
                </a:lnTo>
                <a:close/>
              </a:path>
              <a:path w="48894" h="48260">
                <a:moveTo>
                  <a:pt x="27124" y="43687"/>
                </a:moveTo>
                <a:lnTo>
                  <a:pt x="26034" y="43687"/>
                </a:lnTo>
                <a:lnTo>
                  <a:pt x="29095" y="44450"/>
                </a:lnTo>
                <a:lnTo>
                  <a:pt x="27124" y="43687"/>
                </a:lnTo>
                <a:close/>
              </a:path>
              <a:path w="48894" h="48260">
                <a:moveTo>
                  <a:pt x="18192" y="41529"/>
                </a:moveTo>
                <a:lnTo>
                  <a:pt x="14858" y="41529"/>
                </a:lnTo>
                <a:lnTo>
                  <a:pt x="16217" y="41656"/>
                </a:lnTo>
                <a:lnTo>
                  <a:pt x="19126" y="42926"/>
                </a:lnTo>
                <a:lnTo>
                  <a:pt x="21120" y="44068"/>
                </a:lnTo>
                <a:lnTo>
                  <a:pt x="23610" y="44068"/>
                </a:lnTo>
                <a:lnTo>
                  <a:pt x="22783" y="42926"/>
                </a:lnTo>
                <a:lnTo>
                  <a:pt x="23685" y="42926"/>
                </a:lnTo>
                <a:lnTo>
                  <a:pt x="23554" y="42799"/>
                </a:lnTo>
                <a:lnTo>
                  <a:pt x="20764" y="42799"/>
                </a:lnTo>
                <a:lnTo>
                  <a:pt x="18059" y="41656"/>
                </a:lnTo>
                <a:lnTo>
                  <a:pt x="18192" y="41529"/>
                </a:lnTo>
                <a:close/>
              </a:path>
              <a:path w="48894" h="48260">
                <a:moveTo>
                  <a:pt x="23685" y="42926"/>
                </a:moveTo>
                <a:lnTo>
                  <a:pt x="22783" y="42926"/>
                </a:lnTo>
                <a:lnTo>
                  <a:pt x="26174" y="44068"/>
                </a:lnTo>
                <a:lnTo>
                  <a:pt x="23685" y="42926"/>
                </a:lnTo>
                <a:close/>
              </a:path>
              <a:path w="48894" h="48260">
                <a:moveTo>
                  <a:pt x="13309" y="43434"/>
                </a:moveTo>
                <a:lnTo>
                  <a:pt x="13400" y="43837"/>
                </a:lnTo>
                <a:lnTo>
                  <a:pt x="13639" y="43942"/>
                </a:lnTo>
                <a:lnTo>
                  <a:pt x="13536" y="43660"/>
                </a:lnTo>
                <a:lnTo>
                  <a:pt x="13309" y="43434"/>
                </a:lnTo>
                <a:close/>
              </a:path>
              <a:path w="48894" h="48260">
                <a:moveTo>
                  <a:pt x="12953" y="43180"/>
                </a:moveTo>
                <a:lnTo>
                  <a:pt x="14554" y="43942"/>
                </a:lnTo>
                <a:lnTo>
                  <a:pt x="15214" y="43942"/>
                </a:lnTo>
                <a:lnTo>
                  <a:pt x="15125" y="43434"/>
                </a:lnTo>
                <a:lnTo>
                  <a:pt x="12953" y="43180"/>
                </a:lnTo>
                <a:close/>
              </a:path>
              <a:path w="48894" h="48260">
                <a:moveTo>
                  <a:pt x="16128" y="42037"/>
                </a:moveTo>
                <a:lnTo>
                  <a:pt x="17348" y="42672"/>
                </a:lnTo>
                <a:lnTo>
                  <a:pt x="20483" y="43809"/>
                </a:lnTo>
                <a:lnTo>
                  <a:pt x="16128" y="42037"/>
                </a:lnTo>
                <a:close/>
              </a:path>
              <a:path w="48894" h="48260">
                <a:moveTo>
                  <a:pt x="14467" y="42164"/>
                </a:moveTo>
                <a:lnTo>
                  <a:pt x="13601" y="42164"/>
                </a:lnTo>
                <a:lnTo>
                  <a:pt x="16649" y="43687"/>
                </a:lnTo>
                <a:lnTo>
                  <a:pt x="18702" y="43687"/>
                </a:lnTo>
                <a:lnTo>
                  <a:pt x="17919" y="43180"/>
                </a:lnTo>
                <a:lnTo>
                  <a:pt x="14909" y="42418"/>
                </a:lnTo>
                <a:lnTo>
                  <a:pt x="14467" y="42164"/>
                </a:lnTo>
                <a:close/>
              </a:path>
              <a:path w="48894" h="48260">
                <a:moveTo>
                  <a:pt x="13570" y="43561"/>
                </a:moveTo>
                <a:lnTo>
                  <a:pt x="13776" y="43660"/>
                </a:lnTo>
                <a:lnTo>
                  <a:pt x="13570" y="43561"/>
                </a:lnTo>
                <a:close/>
              </a:path>
              <a:path w="48894" h="48260">
                <a:moveTo>
                  <a:pt x="18326" y="41402"/>
                </a:moveTo>
                <a:lnTo>
                  <a:pt x="18059" y="41656"/>
                </a:lnTo>
                <a:lnTo>
                  <a:pt x="20764" y="42799"/>
                </a:lnTo>
                <a:lnTo>
                  <a:pt x="18326" y="41402"/>
                </a:lnTo>
                <a:close/>
              </a:path>
              <a:path w="48894" h="48260">
                <a:moveTo>
                  <a:pt x="13119" y="38354"/>
                </a:moveTo>
                <a:lnTo>
                  <a:pt x="17157" y="39624"/>
                </a:lnTo>
                <a:lnTo>
                  <a:pt x="18567" y="41402"/>
                </a:lnTo>
                <a:lnTo>
                  <a:pt x="18326" y="41402"/>
                </a:lnTo>
                <a:lnTo>
                  <a:pt x="20764" y="42799"/>
                </a:lnTo>
                <a:lnTo>
                  <a:pt x="23554" y="42799"/>
                </a:lnTo>
                <a:lnTo>
                  <a:pt x="23030" y="42289"/>
                </a:lnTo>
                <a:lnTo>
                  <a:pt x="20078" y="40893"/>
                </a:lnTo>
                <a:lnTo>
                  <a:pt x="22595" y="40893"/>
                </a:lnTo>
                <a:lnTo>
                  <a:pt x="21869" y="40005"/>
                </a:lnTo>
                <a:lnTo>
                  <a:pt x="30772" y="40005"/>
                </a:lnTo>
                <a:lnTo>
                  <a:pt x="29400" y="39497"/>
                </a:lnTo>
                <a:lnTo>
                  <a:pt x="31276" y="39497"/>
                </a:lnTo>
                <a:lnTo>
                  <a:pt x="31046" y="39370"/>
                </a:lnTo>
                <a:lnTo>
                  <a:pt x="17208" y="39370"/>
                </a:lnTo>
                <a:lnTo>
                  <a:pt x="13119" y="38354"/>
                </a:lnTo>
                <a:close/>
              </a:path>
              <a:path w="48894" h="48260">
                <a:moveTo>
                  <a:pt x="10706" y="40005"/>
                </a:moveTo>
                <a:lnTo>
                  <a:pt x="11582" y="41148"/>
                </a:lnTo>
                <a:lnTo>
                  <a:pt x="13944" y="42672"/>
                </a:lnTo>
                <a:lnTo>
                  <a:pt x="13601" y="42164"/>
                </a:lnTo>
                <a:lnTo>
                  <a:pt x="14467" y="42164"/>
                </a:lnTo>
                <a:lnTo>
                  <a:pt x="10706" y="40005"/>
                </a:lnTo>
                <a:close/>
              </a:path>
              <a:path w="48894" h="48260">
                <a:moveTo>
                  <a:pt x="30772" y="40005"/>
                </a:moveTo>
                <a:lnTo>
                  <a:pt x="21869" y="40005"/>
                </a:lnTo>
                <a:lnTo>
                  <a:pt x="27952" y="42672"/>
                </a:lnTo>
                <a:lnTo>
                  <a:pt x="26749" y="41402"/>
                </a:lnTo>
                <a:lnTo>
                  <a:pt x="26619" y="41402"/>
                </a:lnTo>
                <a:lnTo>
                  <a:pt x="25539" y="41148"/>
                </a:lnTo>
                <a:lnTo>
                  <a:pt x="25120" y="40893"/>
                </a:lnTo>
                <a:lnTo>
                  <a:pt x="26268" y="40893"/>
                </a:lnTo>
                <a:lnTo>
                  <a:pt x="25907" y="40512"/>
                </a:lnTo>
                <a:lnTo>
                  <a:pt x="30670" y="40512"/>
                </a:lnTo>
                <a:lnTo>
                  <a:pt x="31114" y="40131"/>
                </a:lnTo>
                <a:lnTo>
                  <a:pt x="30772" y="40005"/>
                </a:lnTo>
                <a:close/>
              </a:path>
              <a:path w="48894" h="48260">
                <a:moveTo>
                  <a:pt x="22771" y="42037"/>
                </a:moveTo>
                <a:lnTo>
                  <a:pt x="23030" y="42289"/>
                </a:lnTo>
                <a:lnTo>
                  <a:pt x="23571" y="42545"/>
                </a:lnTo>
                <a:lnTo>
                  <a:pt x="23189" y="42263"/>
                </a:lnTo>
                <a:lnTo>
                  <a:pt x="22771" y="42037"/>
                </a:lnTo>
                <a:close/>
              </a:path>
              <a:path w="48894" h="48260">
                <a:moveTo>
                  <a:pt x="11747" y="40386"/>
                </a:moveTo>
                <a:lnTo>
                  <a:pt x="14795" y="41910"/>
                </a:lnTo>
                <a:lnTo>
                  <a:pt x="14858" y="41529"/>
                </a:lnTo>
                <a:lnTo>
                  <a:pt x="18192" y="41529"/>
                </a:lnTo>
                <a:lnTo>
                  <a:pt x="18326" y="41402"/>
                </a:lnTo>
                <a:lnTo>
                  <a:pt x="18567" y="41402"/>
                </a:lnTo>
                <a:lnTo>
                  <a:pt x="14389" y="40640"/>
                </a:lnTo>
                <a:lnTo>
                  <a:pt x="11747" y="40386"/>
                </a:lnTo>
                <a:close/>
              </a:path>
              <a:path w="48894" h="48260">
                <a:moveTo>
                  <a:pt x="22595" y="40893"/>
                </a:moveTo>
                <a:lnTo>
                  <a:pt x="20078" y="40893"/>
                </a:lnTo>
                <a:lnTo>
                  <a:pt x="23113" y="41529"/>
                </a:lnTo>
                <a:lnTo>
                  <a:pt x="22595" y="40893"/>
                </a:lnTo>
                <a:close/>
              </a:path>
              <a:path w="48894" h="48260">
                <a:moveTo>
                  <a:pt x="25755" y="41040"/>
                </a:moveTo>
                <a:lnTo>
                  <a:pt x="26619" y="41402"/>
                </a:lnTo>
                <a:lnTo>
                  <a:pt x="26749" y="41402"/>
                </a:lnTo>
                <a:lnTo>
                  <a:pt x="26509" y="41148"/>
                </a:lnTo>
                <a:lnTo>
                  <a:pt x="26225" y="41148"/>
                </a:lnTo>
                <a:lnTo>
                  <a:pt x="25755" y="41040"/>
                </a:lnTo>
                <a:close/>
              </a:path>
              <a:path w="48894" h="48260">
                <a:moveTo>
                  <a:pt x="26268" y="40893"/>
                </a:moveTo>
                <a:lnTo>
                  <a:pt x="26047" y="40893"/>
                </a:lnTo>
                <a:lnTo>
                  <a:pt x="26225" y="41148"/>
                </a:lnTo>
                <a:lnTo>
                  <a:pt x="26509" y="41148"/>
                </a:lnTo>
                <a:lnTo>
                  <a:pt x="26268" y="40893"/>
                </a:lnTo>
                <a:close/>
              </a:path>
              <a:path w="48894" h="48260">
                <a:moveTo>
                  <a:pt x="25120" y="40893"/>
                </a:moveTo>
                <a:lnTo>
                  <a:pt x="25673" y="41081"/>
                </a:lnTo>
                <a:lnTo>
                  <a:pt x="25120" y="40893"/>
                </a:lnTo>
                <a:close/>
              </a:path>
              <a:path w="48894" h="48260">
                <a:moveTo>
                  <a:pt x="26047" y="40893"/>
                </a:moveTo>
                <a:lnTo>
                  <a:pt x="25120" y="40893"/>
                </a:lnTo>
                <a:lnTo>
                  <a:pt x="25755" y="41040"/>
                </a:lnTo>
                <a:lnTo>
                  <a:pt x="26047" y="40893"/>
                </a:lnTo>
                <a:close/>
              </a:path>
              <a:path w="48894" h="48260">
                <a:moveTo>
                  <a:pt x="30670" y="40512"/>
                </a:moveTo>
                <a:lnTo>
                  <a:pt x="25907" y="40512"/>
                </a:lnTo>
                <a:lnTo>
                  <a:pt x="30225" y="40893"/>
                </a:lnTo>
                <a:lnTo>
                  <a:pt x="30670" y="40512"/>
                </a:lnTo>
                <a:close/>
              </a:path>
              <a:path w="48894" h="48260">
                <a:moveTo>
                  <a:pt x="31276" y="39497"/>
                </a:moveTo>
                <a:lnTo>
                  <a:pt x="29400" y="39497"/>
                </a:lnTo>
                <a:lnTo>
                  <a:pt x="33108" y="40512"/>
                </a:lnTo>
                <a:lnTo>
                  <a:pt x="31276" y="39497"/>
                </a:lnTo>
                <a:close/>
              </a:path>
              <a:path w="48894" h="48260">
                <a:moveTo>
                  <a:pt x="13334" y="37337"/>
                </a:moveTo>
                <a:lnTo>
                  <a:pt x="15823" y="38780"/>
                </a:lnTo>
                <a:lnTo>
                  <a:pt x="17208" y="39370"/>
                </a:lnTo>
                <a:lnTo>
                  <a:pt x="31046" y="39370"/>
                </a:lnTo>
                <a:lnTo>
                  <a:pt x="29214" y="38354"/>
                </a:lnTo>
                <a:lnTo>
                  <a:pt x="18364" y="38354"/>
                </a:lnTo>
                <a:lnTo>
                  <a:pt x="17373" y="37718"/>
                </a:lnTo>
                <a:lnTo>
                  <a:pt x="16929" y="37718"/>
                </a:lnTo>
                <a:lnTo>
                  <a:pt x="16528" y="37592"/>
                </a:lnTo>
                <a:lnTo>
                  <a:pt x="14643" y="37592"/>
                </a:lnTo>
                <a:lnTo>
                  <a:pt x="13334" y="37337"/>
                </a:lnTo>
                <a:close/>
              </a:path>
              <a:path w="48894" h="48260">
                <a:moveTo>
                  <a:pt x="13030" y="37592"/>
                </a:moveTo>
                <a:lnTo>
                  <a:pt x="15963" y="38862"/>
                </a:lnTo>
                <a:lnTo>
                  <a:pt x="15823" y="38780"/>
                </a:lnTo>
                <a:lnTo>
                  <a:pt x="13030" y="37592"/>
                </a:lnTo>
                <a:close/>
              </a:path>
              <a:path w="48894" h="48260">
                <a:moveTo>
                  <a:pt x="27734" y="37337"/>
                </a:moveTo>
                <a:lnTo>
                  <a:pt x="27381" y="37337"/>
                </a:lnTo>
                <a:lnTo>
                  <a:pt x="30556" y="38608"/>
                </a:lnTo>
                <a:lnTo>
                  <a:pt x="27734" y="37337"/>
                </a:lnTo>
                <a:close/>
              </a:path>
              <a:path w="48894" h="48260">
                <a:moveTo>
                  <a:pt x="17373" y="37718"/>
                </a:moveTo>
                <a:lnTo>
                  <a:pt x="18364" y="38354"/>
                </a:lnTo>
                <a:lnTo>
                  <a:pt x="18605" y="38354"/>
                </a:lnTo>
                <a:lnTo>
                  <a:pt x="17373" y="37718"/>
                </a:lnTo>
                <a:close/>
              </a:path>
              <a:path w="48894" h="48260">
                <a:moveTo>
                  <a:pt x="13906" y="35814"/>
                </a:moveTo>
                <a:lnTo>
                  <a:pt x="16027" y="36576"/>
                </a:lnTo>
                <a:lnTo>
                  <a:pt x="16929" y="37718"/>
                </a:lnTo>
                <a:lnTo>
                  <a:pt x="17373" y="37718"/>
                </a:lnTo>
                <a:lnTo>
                  <a:pt x="18605" y="38354"/>
                </a:lnTo>
                <a:lnTo>
                  <a:pt x="22517" y="38354"/>
                </a:lnTo>
                <a:lnTo>
                  <a:pt x="15011" y="35941"/>
                </a:lnTo>
                <a:lnTo>
                  <a:pt x="13906" y="35814"/>
                </a:lnTo>
                <a:close/>
              </a:path>
              <a:path w="48894" h="48260">
                <a:moveTo>
                  <a:pt x="8051" y="32131"/>
                </a:moveTo>
                <a:lnTo>
                  <a:pt x="8597" y="32893"/>
                </a:lnTo>
                <a:lnTo>
                  <a:pt x="10934" y="33655"/>
                </a:lnTo>
                <a:lnTo>
                  <a:pt x="12026" y="34417"/>
                </a:lnTo>
                <a:lnTo>
                  <a:pt x="17767" y="36068"/>
                </a:lnTo>
                <a:lnTo>
                  <a:pt x="22517" y="38354"/>
                </a:lnTo>
                <a:lnTo>
                  <a:pt x="24828" y="38354"/>
                </a:lnTo>
                <a:lnTo>
                  <a:pt x="19888" y="36830"/>
                </a:lnTo>
                <a:lnTo>
                  <a:pt x="20489" y="36707"/>
                </a:lnTo>
                <a:lnTo>
                  <a:pt x="17132" y="35433"/>
                </a:lnTo>
                <a:lnTo>
                  <a:pt x="16725" y="35433"/>
                </a:lnTo>
                <a:lnTo>
                  <a:pt x="13703" y="34543"/>
                </a:lnTo>
                <a:lnTo>
                  <a:pt x="8051" y="32131"/>
                </a:lnTo>
                <a:close/>
              </a:path>
              <a:path w="48894" h="48260">
                <a:moveTo>
                  <a:pt x="20324" y="36436"/>
                </a:moveTo>
                <a:lnTo>
                  <a:pt x="20489" y="36707"/>
                </a:lnTo>
                <a:lnTo>
                  <a:pt x="24828" y="38354"/>
                </a:lnTo>
                <a:lnTo>
                  <a:pt x="29214" y="38354"/>
                </a:lnTo>
                <a:lnTo>
                  <a:pt x="28755" y="38100"/>
                </a:lnTo>
                <a:lnTo>
                  <a:pt x="25361" y="38100"/>
                </a:lnTo>
                <a:lnTo>
                  <a:pt x="20324" y="36436"/>
                </a:lnTo>
                <a:close/>
              </a:path>
              <a:path w="48894" h="48260">
                <a:moveTo>
                  <a:pt x="20116" y="35560"/>
                </a:moveTo>
                <a:lnTo>
                  <a:pt x="20497" y="36195"/>
                </a:lnTo>
                <a:lnTo>
                  <a:pt x="22466" y="36576"/>
                </a:lnTo>
                <a:lnTo>
                  <a:pt x="25361" y="38100"/>
                </a:lnTo>
                <a:lnTo>
                  <a:pt x="28755" y="38100"/>
                </a:lnTo>
                <a:lnTo>
                  <a:pt x="27381" y="37337"/>
                </a:lnTo>
                <a:lnTo>
                  <a:pt x="27734" y="37337"/>
                </a:lnTo>
                <a:lnTo>
                  <a:pt x="26606" y="36830"/>
                </a:lnTo>
                <a:lnTo>
                  <a:pt x="28441" y="36830"/>
                </a:lnTo>
                <a:lnTo>
                  <a:pt x="28232" y="36703"/>
                </a:lnTo>
                <a:lnTo>
                  <a:pt x="30975" y="36703"/>
                </a:lnTo>
                <a:lnTo>
                  <a:pt x="30662" y="35941"/>
                </a:lnTo>
                <a:lnTo>
                  <a:pt x="21234" y="35941"/>
                </a:lnTo>
                <a:lnTo>
                  <a:pt x="20116" y="35560"/>
                </a:lnTo>
                <a:close/>
              </a:path>
              <a:path w="48894" h="48260">
                <a:moveTo>
                  <a:pt x="12123" y="36195"/>
                </a:moveTo>
                <a:lnTo>
                  <a:pt x="11544" y="36195"/>
                </a:lnTo>
                <a:lnTo>
                  <a:pt x="14643" y="37592"/>
                </a:lnTo>
                <a:lnTo>
                  <a:pt x="16528" y="37592"/>
                </a:lnTo>
                <a:lnTo>
                  <a:pt x="12123" y="36195"/>
                </a:lnTo>
                <a:close/>
              </a:path>
              <a:path w="48894" h="48260">
                <a:moveTo>
                  <a:pt x="10921" y="35814"/>
                </a:moveTo>
                <a:lnTo>
                  <a:pt x="10007" y="35941"/>
                </a:lnTo>
                <a:lnTo>
                  <a:pt x="12026" y="37084"/>
                </a:lnTo>
                <a:lnTo>
                  <a:pt x="11544" y="36195"/>
                </a:lnTo>
                <a:lnTo>
                  <a:pt x="12123" y="36195"/>
                </a:lnTo>
                <a:lnTo>
                  <a:pt x="10921" y="35814"/>
                </a:lnTo>
                <a:close/>
              </a:path>
              <a:path w="48894" h="48260">
                <a:moveTo>
                  <a:pt x="28441" y="36830"/>
                </a:moveTo>
                <a:lnTo>
                  <a:pt x="26606" y="36830"/>
                </a:lnTo>
                <a:lnTo>
                  <a:pt x="29616" y="37084"/>
                </a:lnTo>
                <a:lnTo>
                  <a:pt x="28651" y="36956"/>
                </a:lnTo>
                <a:lnTo>
                  <a:pt x="28441" y="36830"/>
                </a:lnTo>
                <a:close/>
              </a:path>
              <a:path w="48894" h="48260">
                <a:moveTo>
                  <a:pt x="30975" y="36703"/>
                </a:moveTo>
                <a:lnTo>
                  <a:pt x="28232" y="36703"/>
                </a:lnTo>
                <a:lnTo>
                  <a:pt x="29590" y="36956"/>
                </a:lnTo>
                <a:lnTo>
                  <a:pt x="29781" y="37084"/>
                </a:lnTo>
                <a:lnTo>
                  <a:pt x="30975" y="36703"/>
                </a:lnTo>
                <a:close/>
              </a:path>
              <a:path w="48894" h="48260">
                <a:moveTo>
                  <a:pt x="16128" y="35052"/>
                </a:moveTo>
                <a:lnTo>
                  <a:pt x="20489" y="36707"/>
                </a:lnTo>
                <a:lnTo>
                  <a:pt x="20324" y="36436"/>
                </a:lnTo>
                <a:lnTo>
                  <a:pt x="16128" y="35052"/>
                </a:lnTo>
                <a:close/>
              </a:path>
              <a:path w="48894" h="48260">
                <a:moveTo>
                  <a:pt x="18529" y="35052"/>
                </a:moveTo>
                <a:lnTo>
                  <a:pt x="16128" y="35052"/>
                </a:lnTo>
                <a:lnTo>
                  <a:pt x="20324" y="36436"/>
                </a:lnTo>
                <a:lnTo>
                  <a:pt x="19799" y="35687"/>
                </a:lnTo>
                <a:lnTo>
                  <a:pt x="18529" y="35052"/>
                </a:lnTo>
                <a:close/>
              </a:path>
              <a:path w="48894" h="48260">
                <a:moveTo>
                  <a:pt x="29032" y="34417"/>
                </a:moveTo>
                <a:lnTo>
                  <a:pt x="27647" y="34417"/>
                </a:lnTo>
                <a:lnTo>
                  <a:pt x="28854" y="34925"/>
                </a:lnTo>
                <a:lnTo>
                  <a:pt x="29886" y="35393"/>
                </a:lnTo>
                <a:lnTo>
                  <a:pt x="31021" y="35630"/>
                </a:lnTo>
                <a:lnTo>
                  <a:pt x="34226" y="36068"/>
                </a:lnTo>
                <a:lnTo>
                  <a:pt x="29032" y="34417"/>
                </a:lnTo>
                <a:close/>
              </a:path>
              <a:path w="48894" h="48260">
                <a:moveTo>
                  <a:pt x="27647" y="34417"/>
                </a:moveTo>
                <a:lnTo>
                  <a:pt x="17424" y="34417"/>
                </a:lnTo>
                <a:lnTo>
                  <a:pt x="18275" y="34925"/>
                </a:lnTo>
                <a:lnTo>
                  <a:pt x="21234" y="35941"/>
                </a:lnTo>
                <a:lnTo>
                  <a:pt x="30662" y="35941"/>
                </a:lnTo>
                <a:lnTo>
                  <a:pt x="30557" y="35687"/>
                </a:lnTo>
                <a:lnTo>
                  <a:pt x="29971" y="35433"/>
                </a:lnTo>
                <a:lnTo>
                  <a:pt x="28854" y="35179"/>
                </a:lnTo>
                <a:lnTo>
                  <a:pt x="27647" y="34417"/>
                </a:lnTo>
                <a:close/>
              </a:path>
              <a:path w="48894" h="48260">
                <a:moveTo>
                  <a:pt x="31610" y="33401"/>
                </a:moveTo>
                <a:lnTo>
                  <a:pt x="26479" y="33401"/>
                </a:lnTo>
                <a:lnTo>
                  <a:pt x="28409" y="34162"/>
                </a:lnTo>
                <a:lnTo>
                  <a:pt x="27851" y="34417"/>
                </a:lnTo>
                <a:lnTo>
                  <a:pt x="29032" y="34417"/>
                </a:lnTo>
                <a:lnTo>
                  <a:pt x="34277" y="35814"/>
                </a:lnTo>
                <a:lnTo>
                  <a:pt x="34637" y="35179"/>
                </a:lnTo>
                <a:lnTo>
                  <a:pt x="34549" y="34543"/>
                </a:lnTo>
                <a:lnTo>
                  <a:pt x="34429" y="34162"/>
                </a:lnTo>
                <a:lnTo>
                  <a:pt x="31610" y="33401"/>
                </a:lnTo>
                <a:close/>
              </a:path>
              <a:path w="48894" h="48260">
                <a:moveTo>
                  <a:pt x="29886" y="35393"/>
                </a:moveTo>
                <a:lnTo>
                  <a:pt x="31021" y="35630"/>
                </a:lnTo>
                <a:lnTo>
                  <a:pt x="29886" y="35393"/>
                </a:lnTo>
                <a:close/>
              </a:path>
              <a:path w="48894" h="48260">
                <a:moveTo>
                  <a:pt x="30632" y="35560"/>
                </a:moveTo>
                <a:lnTo>
                  <a:pt x="30943" y="35619"/>
                </a:lnTo>
                <a:lnTo>
                  <a:pt x="30632" y="35560"/>
                </a:lnTo>
                <a:close/>
              </a:path>
              <a:path w="48894" h="48260">
                <a:moveTo>
                  <a:pt x="12538" y="33043"/>
                </a:moveTo>
                <a:lnTo>
                  <a:pt x="13639" y="33909"/>
                </a:lnTo>
                <a:lnTo>
                  <a:pt x="16725" y="35433"/>
                </a:lnTo>
                <a:lnTo>
                  <a:pt x="17132" y="35433"/>
                </a:lnTo>
                <a:lnTo>
                  <a:pt x="16128" y="35052"/>
                </a:lnTo>
                <a:lnTo>
                  <a:pt x="18529" y="35052"/>
                </a:lnTo>
                <a:lnTo>
                  <a:pt x="18275" y="34925"/>
                </a:lnTo>
                <a:lnTo>
                  <a:pt x="17424" y="34417"/>
                </a:lnTo>
                <a:lnTo>
                  <a:pt x="27851" y="34417"/>
                </a:lnTo>
                <a:lnTo>
                  <a:pt x="26746" y="34162"/>
                </a:lnTo>
                <a:lnTo>
                  <a:pt x="18643" y="34162"/>
                </a:lnTo>
                <a:lnTo>
                  <a:pt x="15452" y="33274"/>
                </a:lnTo>
                <a:lnTo>
                  <a:pt x="13322" y="33274"/>
                </a:lnTo>
                <a:lnTo>
                  <a:pt x="12538" y="33043"/>
                </a:lnTo>
                <a:close/>
              </a:path>
              <a:path w="48894" h="48260">
                <a:moveTo>
                  <a:pt x="10957" y="30606"/>
                </a:moveTo>
                <a:lnTo>
                  <a:pt x="8851" y="30606"/>
                </a:lnTo>
                <a:lnTo>
                  <a:pt x="13732" y="32131"/>
                </a:lnTo>
                <a:lnTo>
                  <a:pt x="18770" y="33655"/>
                </a:lnTo>
                <a:lnTo>
                  <a:pt x="18643" y="34162"/>
                </a:lnTo>
                <a:lnTo>
                  <a:pt x="26746" y="34162"/>
                </a:lnTo>
                <a:lnTo>
                  <a:pt x="26479" y="33401"/>
                </a:lnTo>
                <a:lnTo>
                  <a:pt x="32990" y="33401"/>
                </a:lnTo>
                <a:lnTo>
                  <a:pt x="32550" y="33274"/>
                </a:lnTo>
                <a:lnTo>
                  <a:pt x="32042" y="32639"/>
                </a:lnTo>
                <a:lnTo>
                  <a:pt x="21285" y="32639"/>
                </a:lnTo>
                <a:lnTo>
                  <a:pt x="17059" y="31877"/>
                </a:lnTo>
                <a:lnTo>
                  <a:pt x="13169" y="31877"/>
                </a:lnTo>
                <a:lnTo>
                  <a:pt x="11734" y="31115"/>
                </a:lnTo>
                <a:lnTo>
                  <a:pt x="12491" y="31115"/>
                </a:lnTo>
                <a:lnTo>
                  <a:pt x="10957" y="30606"/>
                </a:lnTo>
                <a:close/>
              </a:path>
              <a:path w="48894" h="48260">
                <a:moveTo>
                  <a:pt x="32990" y="33401"/>
                </a:moveTo>
                <a:lnTo>
                  <a:pt x="31610" y="33401"/>
                </a:lnTo>
                <a:lnTo>
                  <a:pt x="33870" y="33655"/>
                </a:lnTo>
                <a:lnTo>
                  <a:pt x="32990" y="33401"/>
                </a:lnTo>
                <a:close/>
              </a:path>
              <a:path w="48894" h="48260">
                <a:moveTo>
                  <a:pt x="35866" y="32385"/>
                </a:moveTo>
                <a:lnTo>
                  <a:pt x="31838" y="32385"/>
                </a:lnTo>
                <a:lnTo>
                  <a:pt x="37909" y="33401"/>
                </a:lnTo>
                <a:lnTo>
                  <a:pt x="35866" y="32385"/>
                </a:lnTo>
                <a:close/>
              </a:path>
              <a:path w="48894" h="48260">
                <a:moveTo>
                  <a:pt x="11861" y="32512"/>
                </a:moveTo>
                <a:lnTo>
                  <a:pt x="12538" y="33043"/>
                </a:lnTo>
                <a:lnTo>
                  <a:pt x="13322" y="33274"/>
                </a:lnTo>
                <a:lnTo>
                  <a:pt x="12194" y="32569"/>
                </a:lnTo>
                <a:lnTo>
                  <a:pt x="11861" y="32512"/>
                </a:lnTo>
                <a:close/>
              </a:path>
              <a:path w="48894" h="48260">
                <a:moveTo>
                  <a:pt x="12194" y="32569"/>
                </a:moveTo>
                <a:lnTo>
                  <a:pt x="13322" y="33274"/>
                </a:lnTo>
                <a:lnTo>
                  <a:pt x="15452" y="33274"/>
                </a:lnTo>
                <a:lnTo>
                  <a:pt x="14084" y="32893"/>
                </a:lnTo>
                <a:lnTo>
                  <a:pt x="12194" y="32569"/>
                </a:lnTo>
                <a:close/>
              </a:path>
              <a:path w="48894" h="48260">
                <a:moveTo>
                  <a:pt x="11390" y="32066"/>
                </a:moveTo>
                <a:lnTo>
                  <a:pt x="11252" y="32131"/>
                </a:lnTo>
                <a:lnTo>
                  <a:pt x="10731" y="32512"/>
                </a:lnTo>
                <a:lnTo>
                  <a:pt x="12538" y="33043"/>
                </a:lnTo>
                <a:lnTo>
                  <a:pt x="11861" y="32512"/>
                </a:lnTo>
                <a:lnTo>
                  <a:pt x="12103" y="32512"/>
                </a:lnTo>
                <a:lnTo>
                  <a:pt x="11390" y="32066"/>
                </a:lnTo>
                <a:close/>
              </a:path>
              <a:path w="48894" h="48260">
                <a:moveTo>
                  <a:pt x="10693" y="28448"/>
                </a:moveTo>
                <a:lnTo>
                  <a:pt x="11290" y="28829"/>
                </a:lnTo>
                <a:lnTo>
                  <a:pt x="14820" y="29591"/>
                </a:lnTo>
                <a:lnTo>
                  <a:pt x="21285" y="32639"/>
                </a:lnTo>
                <a:lnTo>
                  <a:pt x="29921" y="32639"/>
                </a:lnTo>
                <a:lnTo>
                  <a:pt x="29527" y="32258"/>
                </a:lnTo>
                <a:lnTo>
                  <a:pt x="28727" y="31750"/>
                </a:lnTo>
                <a:lnTo>
                  <a:pt x="27330" y="31750"/>
                </a:lnTo>
                <a:lnTo>
                  <a:pt x="25501" y="31623"/>
                </a:lnTo>
                <a:lnTo>
                  <a:pt x="25093" y="31496"/>
                </a:lnTo>
                <a:lnTo>
                  <a:pt x="21589" y="31496"/>
                </a:lnTo>
                <a:lnTo>
                  <a:pt x="18694" y="30606"/>
                </a:lnTo>
                <a:lnTo>
                  <a:pt x="17856" y="30480"/>
                </a:lnTo>
                <a:lnTo>
                  <a:pt x="25106" y="30480"/>
                </a:lnTo>
                <a:lnTo>
                  <a:pt x="24625" y="30353"/>
                </a:lnTo>
                <a:lnTo>
                  <a:pt x="23685" y="30353"/>
                </a:lnTo>
                <a:lnTo>
                  <a:pt x="22637" y="29972"/>
                </a:lnTo>
                <a:lnTo>
                  <a:pt x="17741" y="29972"/>
                </a:lnTo>
                <a:lnTo>
                  <a:pt x="13969" y="29210"/>
                </a:lnTo>
                <a:lnTo>
                  <a:pt x="13243" y="28877"/>
                </a:lnTo>
                <a:lnTo>
                  <a:pt x="10693" y="28448"/>
                </a:lnTo>
                <a:close/>
              </a:path>
              <a:path w="48894" h="48260">
                <a:moveTo>
                  <a:pt x="26962" y="29337"/>
                </a:moveTo>
                <a:lnTo>
                  <a:pt x="20891" y="29337"/>
                </a:lnTo>
                <a:lnTo>
                  <a:pt x="22707" y="29591"/>
                </a:lnTo>
                <a:lnTo>
                  <a:pt x="24460" y="30099"/>
                </a:lnTo>
                <a:lnTo>
                  <a:pt x="28016" y="30861"/>
                </a:lnTo>
                <a:lnTo>
                  <a:pt x="29438" y="31623"/>
                </a:lnTo>
                <a:lnTo>
                  <a:pt x="27355" y="31623"/>
                </a:lnTo>
                <a:lnTo>
                  <a:pt x="28727" y="31750"/>
                </a:lnTo>
                <a:lnTo>
                  <a:pt x="30479" y="32258"/>
                </a:lnTo>
                <a:lnTo>
                  <a:pt x="29921" y="32639"/>
                </a:lnTo>
                <a:lnTo>
                  <a:pt x="32042" y="32639"/>
                </a:lnTo>
                <a:lnTo>
                  <a:pt x="31838" y="32385"/>
                </a:lnTo>
                <a:lnTo>
                  <a:pt x="35866" y="32385"/>
                </a:lnTo>
                <a:lnTo>
                  <a:pt x="35610" y="32258"/>
                </a:lnTo>
                <a:lnTo>
                  <a:pt x="31419" y="32258"/>
                </a:lnTo>
                <a:lnTo>
                  <a:pt x="30683" y="31750"/>
                </a:lnTo>
                <a:lnTo>
                  <a:pt x="29514" y="31242"/>
                </a:lnTo>
                <a:lnTo>
                  <a:pt x="25323" y="29972"/>
                </a:lnTo>
                <a:lnTo>
                  <a:pt x="28962" y="29972"/>
                </a:lnTo>
                <a:lnTo>
                  <a:pt x="26962" y="29337"/>
                </a:lnTo>
                <a:close/>
              </a:path>
              <a:path w="48894" h="48260">
                <a:moveTo>
                  <a:pt x="12103" y="32512"/>
                </a:moveTo>
                <a:lnTo>
                  <a:pt x="11861" y="32512"/>
                </a:lnTo>
                <a:lnTo>
                  <a:pt x="12194" y="32569"/>
                </a:lnTo>
                <a:close/>
              </a:path>
              <a:path w="48894" h="48260">
                <a:moveTo>
                  <a:pt x="5537" y="29972"/>
                </a:moveTo>
                <a:lnTo>
                  <a:pt x="8889" y="31496"/>
                </a:lnTo>
                <a:lnTo>
                  <a:pt x="11010" y="32258"/>
                </a:lnTo>
                <a:lnTo>
                  <a:pt x="7035" y="30480"/>
                </a:lnTo>
                <a:lnTo>
                  <a:pt x="5537" y="29972"/>
                </a:lnTo>
                <a:close/>
              </a:path>
              <a:path w="48894" h="48260">
                <a:moveTo>
                  <a:pt x="30723" y="31767"/>
                </a:moveTo>
                <a:lnTo>
                  <a:pt x="31419" y="32258"/>
                </a:lnTo>
                <a:lnTo>
                  <a:pt x="30975" y="31877"/>
                </a:lnTo>
                <a:lnTo>
                  <a:pt x="30723" y="31767"/>
                </a:lnTo>
                <a:close/>
              </a:path>
              <a:path w="48894" h="48260">
                <a:moveTo>
                  <a:pt x="28962" y="29972"/>
                </a:moveTo>
                <a:lnTo>
                  <a:pt x="25323" y="29972"/>
                </a:lnTo>
                <a:lnTo>
                  <a:pt x="29616" y="30987"/>
                </a:lnTo>
                <a:lnTo>
                  <a:pt x="30723" y="31767"/>
                </a:lnTo>
                <a:lnTo>
                  <a:pt x="30975" y="31877"/>
                </a:lnTo>
                <a:lnTo>
                  <a:pt x="31419" y="32258"/>
                </a:lnTo>
                <a:lnTo>
                  <a:pt x="35610" y="32258"/>
                </a:lnTo>
                <a:lnTo>
                  <a:pt x="32067" y="31496"/>
                </a:lnTo>
                <a:lnTo>
                  <a:pt x="34089" y="30606"/>
                </a:lnTo>
                <a:lnTo>
                  <a:pt x="32257" y="30606"/>
                </a:lnTo>
                <a:lnTo>
                  <a:pt x="29362" y="30099"/>
                </a:lnTo>
                <a:lnTo>
                  <a:pt x="28962" y="29972"/>
                </a:lnTo>
                <a:close/>
              </a:path>
              <a:path w="48894" h="48260">
                <a:moveTo>
                  <a:pt x="11182" y="32101"/>
                </a:moveTo>
                <a:close/>
              </a:path>
              <a:path w="48894" h="48260">
                <a:moveTo>
                  <a:pt x="8923" y="31156"/>
                </a:moveTo>
                <a:lnTo>
                  <a:pt x="11182" y="32101"/>
                </a:lnTo>
                <a:lnTo>
                  <a:pt x="8923" y="31156"/>
                </a:lnTo>
                <a:close/>
              </a:path>
              <a:path w="48894" h="48260">
                <a:moveTo>
                  <a:pt x="11525" y="32004"/>
                </a:moveTo>
                <a:lnTo>
                  <a:pt x="11290" y="32004"/>
                </a:lnTo>
                <a:lnTo>
                  <a:pt x="11525" y="32004"/>
                </a:lnTo>
                <a:close/>
              </a:path>
              <a:path w="48894" h="48260">
                <a:moveTo>
                  <a:pt x="11798" y="31877"/>
                </a:moveTo>
                <a:lnTo>
                  <a:pt x="11525" y="32004"/>
                </a:lnTo>
                <a:lnTo>
                  <a:pt x="11976" y="32004"/>
                </a:lnTo>
                <a:lnTo>
                  <a:pt x="11798" y="31877"/>
                </a:lnTo>
                <a:close/>
              </a:path>
              <a:path w="48894" h="48260">
                <a:moveTo>
                  <a:pt x="13538" y="31242"/>
                </a:moveTo>
                <a:lnTo>
                  <a:pt x="13169" y="31877"/>
                </a:lnTo>
                <a:lnTo>
                  <a:pt x="17059" y="31877"/>
                </a:lnTo>
                <a:lnTo>
                  <a:pt x="13538" y="31242"/>
                </a:lnTo>
                <a:close/>
              </a:path>
              <a:path w="48894" h="48260">
                <a:moveTo>
                  <a:pt x="21831" y="30480"/>
                </a:moveTo>
                <a:lnTo>
                  <a:pt x="25501" y="31623"/>
                </a:lnTo>
                <a:lnTo>
                  <a:pt x="27330" y="31750"/>
                </a:lnTo>
                <a:lnTo>
                  <a:pt x="27838" y="31623"/>
                </a:lnTo>
                <a:lnTo>
                  <a:pt x="21831" y="30480"/>
                </a:lnTo>
                <a:close/>
              </a:path>
              <a:path w="48894" h="48260">
                <a:moveTo>
                  <a:pt x="25106" y="30480"/>
                </a:moveTo>
                <a:lnTo>
                  <a:pt x="21831" y="30480"/>
                </a:lnTo>
                <a:lnTo>
                  <a:pt x="27838" y="31623"/>
                </a:lnTo>
                <a:lnTo>
                  <a:pt x="29438" y="31623"/>
                </a:lnTo>
                <a:lnTo>
                  <a:pt x="25106" y="30480"/>
                </a:lnTo>
                <a:close/>
              </a:path>
              <a:path w="48894" h="48260">
                <a:moveTo>
                  <a:pt x="20891" y="29337"/>
                </a:moveTo>
                <a:lnTo>
                  <a:pt x="22694" y="29718"/>
                </a:lnTo>
                <a:lnTo>
                  <a:pt x="24625" y="30353"/>
                </a:lnTo>
                <a:lnTo>
                  <a:pt x="29438" y="31623"/>
                </a:lnTo>
                <a:lnTo>
                  <a:pt x="28016" y="30861"/>
                </a:lnTo>
                <a:lnTo>
                  <a:pt x="24460" y="30099"/>
                </a:lnTo>
                <a:lnTo>
                  <a:pt x="22707" y="29591"/>
                </a:lnTo>
                <a:lnTo>
                  <a:pt x="20891" y="29337"/>
                </a:lnTo>
                <a:close/>
              </a:path>
              <a:path w="48894" h="48260">
                <a:moveTo>
                  <a:pt x="21831" y="30480"/>
                </a:moveTo>
                <a:lnTo>
                  <a:pt x="17856" y="30480"/>
                </a:lnTo>
                <a:lnTo>
                  <a:pt x="18694" y="30606"/>
                </a:lnTo>
                <a:lnTo>
                  <a:pt x="21589" y="31496"/>
                </a:lnTo>
                <a:lnTo>
                  <a:pt x="25093" y="31496"/>
                </a:lnTo>
                <a:lnTo>
                  <a:pt x="21831" y="30480"/>
                </a:lnTo>
                <a:close/>
              </a:path>
              <a:path w="48894" h="48260">
                <a:moveTo>
                  <a:pt x="12491" y="31115"/>
                </a:moveTo>
                <a:lnTo>
                  <a:pt x="11734" y="31115"/>
                </a:lnTo>
                <a:lnTo>
                  <a:pt x="13258" y="31368"/>
                </a:lnTo>
                <a:lnTo>
                  <a:pt x="12491" y="31115"/>
                </a:lnTo>
                <a:close/>
              </a:path>
              <a:path w="48894" h="48260">
                <a:moveTo>
                  <a:pt x="8655" y="30833"/>
                </a:moveTo>
                <a:lnTo>
                  <a:pt x="8635" y="30987"/>
                </a:lnTo>
                <a:lnTo>
                  <a:pt x="9410" y="31242"/>
                </a:lnTo>
                <a:lnTo>
                  <a:pt x="8655" y="30833"/>
                </a:lnTo>
                <a:close/>
              </a:path>
              <a:path w="48894" h="48260">
                <a:moveTo>
                  <a:pt x="7086" y="30480"/>
                </a:moveTo>
                <a:lnTo>
                  <a:pt x="8923" y="31156"/>
                </a:lnTo>
                <a:lnTo>
                  <a:pt x="8521" y="30987"/>
                </a:lnTo>
                <a:lnTo>
                  <a:pt x="7086" y="30480"/>
                </a:lnTo>
                <a:close/>
              </a:path>
              <a:path w="48894" h="48260">
                <a:moveTo>
                  <a:pt x="7404" y="29718"/>
                </a:moveTo>
                <a:lnTo>
                  <a:pt x="8267" y="30099"/>
                </a:lnTo>
                <a:lnTo>
                  <a:pt x="7327" y="30226"/>
                </a:lnTo>
                <a:lnTo>
                  <a:pt x="7531" y="30226"/>
                </a:lnTo>
                <a:lnTo>
                  <a:pt x="8655" y="30833"/>
                </a:lnTo>
                <a:lnTo>
                  <a:pt x="8851" y="30606"/>
                </a:lnTo>
                <a:lnTo>
                  <a:pt x="10957" y="30606"/>
                </a:lnTo>
                <a:lnTo>
                  <a:pt x="9423" y="30099"/>
                </a:lnTo>
                <a:lnTo>
                  <a:pt x="7404" y="29718"/>
                </a:lnTo>
                <a:close/>
              </a:path>
              <a:path w="48894" h="48260">
                <a:moveTo>
                  <a:pt x="27343" y="28702"/>
                </a:moveTo>
                <a:lnTo>
                  <a:pt x="27685" y="29210"/>
                </a:lnTo>
                <a:lnTo>
                  <a:pt x="26962" y="29337"/>
                </a:lnTo>
                <a:lnTo>
                  <a:pt x="29362" y="30099"/>
                </a:lnTo>
                <a:lnTo>
                  <a:pt x="32257" y="30606"/>
                </a:lnTo>
                <a:lnTo>
                  <a:pt x="32118" y="30226"/>
                </a:lnTo>
                <a:lnTo>
                  <a:pt x="33398" y="30226"/>
                </a:lnTo>
                <a:lnTo>
                  <a:pt x="28435" y="28956"/>
                </a:lnTo>
                <a:lnTo>
                  <a:pt x="27343" y="28702"/>
                </a:lnTo>
                <a:close/>
              </a:path>
              <a:path w="48894" h="48260">
                <a:moveTo>
                  <a:pt x="32118" y="30226"/>
                </a:moveTo>
                <a:lnTo>
                  <a:pt x="32257" y="30606"/>
                </a:lnTo>
                <a:lnTo>
                  <a:pt x="34089" y="30606"/>
                </a:lnTo>
                <a:lnTo>
                  <a:pt x="34378" y="30480"/>
                </a:lnTo>
                <a:lnTo>
                  <a:pt x="32118" y="30226"/>
                </a:lnTo>
                <a:close/>
              </a:path>
              <a:path w="48894" h="48260">
                <a:moveTo>
                  <a:pt x="33398" y="30226"/>
                </a:moveTo>
                <a:lnTo>
                  <a:pt x="33261" y="30226"/>
                </a:lnTo>
                <a:lnTo>
                  <a:pt x="34391" y="30480"/>
                </a:lnTo>
                <a:lnTo>
                  <a:pt x="33398" y="30226"/>
                </a:lnTo>
                <a:close/>
              </a:path>
              <a:path w="48894" h="48260">
                <a:moveTo>
                  <a:pt x="33261" y="30226"/>
                </a:moveTo>
                <a:lnTo>
                  <a:pt x="32118" y="30226"/>
                </a:lnTo>
                <a:lnTo>
                  <a:pt x="34366" y="30477"/>
                </a:lnTo>
                <a:lnTo>
                  <a:pt x="33261" y="30226"/>
                </a:lnTo>
                <a:close/>
              </a:path>
              <a:path w="48894" h="48260">
                <a:moveTo>
                  <a:pt x="20891" y="29337"/>
                </a:moveTo>
                <a:lnTo>
                  <a:pt x="23685" y="30353"/>
                </a:lnTo>
                <a:lnTo>
                  <a:pt x="23304" y="30099"/>
                </a:lnTo>
                <a:lnTo>
                  <a:pt x="20891" y="29337"/>
                </a:lnTo>
                <a:close/>
              </a:path>
              <a:path w="48894" h="48260">
                <a:moveTo>
                  <a:pt x="20891" y="29337"/>
                </a:moveTo>
                <a:lnTo>
                  <a:pt x="23304" y="30099"/>
                </a:lnTo>
                <a:lnTo>
                  <a:pt x="23685" y="30353"/>
                </a:lnTo>
                <a:lnTo>
                  <a:pt x="24625" y="30353"/>
                </a:lnTo>
                <a:lnTo>
                  <a:pt x="22694" y="29718"/>
                </a:lnTo>
                <a:lnTo>
                  <a:pt x="20891" y="29337"/>
                </a:lnTo>
                <a:close/>
              </a:path>
              <a:path w="48894" h="48260">
                <a:moveTo>
                  <a:pt x="28435" y="28956"/>
                </a:moveTo>
                <a:lnTo>
                  <a:pt x="33398" y="30226"/>
                </a:lnTo>
                <a:lnTo>
                  <a:pt x="34912" y="30226"/>
                </a:lnTo>
                <a:lnTo>
                  <a:pt x="32308" y="29464"/>
                </a:lnTo>
                <a:lnTo>
                  <a:pt x="33616" y="29464"/>
                </a:lnTo>
                <a:lnTo>
                  <a:pt x="33373" y="29337"/>
                </a:lnTo>
                <a:lnTo>
                  <a:pt x="30225" y="29337"/>
                </a:lnTo>
                <a:lnTo>
                  <a:pt x="28435" y="28956"/>
                </a:lnTo>
                <a:close/>
              </a:path>
              <a:path w="48894" h="48260">
                <a:moveTo>
                  <a:pt x="13243" y="28877"/>
                </a:moveTo>
                <a:lnTo>
                  <a:pt x="13969" y="29210"/>
                </a:lnTo>
                <a:lnTo>
                  <a:pt x="17741" y="29972"/>
                </a:lnTo>
                <a:lnTo>
                  <a:pt x="15773" y="29464"/>
                </a:lnTo>
                <a:lnTo>
                  <a:pt x="16780" y="29464"/>
                </a:lnTo>
                <a:lnTo>
                  <a:pt x="15587" y="29083"/>
                </a:lnTo>
                <a:lnTo>
                  <a:pt x="14465" y="29083"/>
                </a:lnTo>
                <a:lnTo>
                  <a:pt x="13243" y="28877"/>
                </a:lnTo>
                <a:close/>
              </a:path>
              <a:path w="48894" h="48260">
                <a:moveTo>
                  <a:pt x="15773" y="29464"/>
                </a:moveTo>
                <a:lnTo>
                  <a:pt x="17741" y="29972"/>
                </a:lnTo>
                <a:lnTo>
                  <a:pt x="22637" y="29972"/>
                </a:lnTo>
                <a:lnTo>
                  <a:pt x="21939" y="29718"/>
                </a:lnTo>
                <a:lnTo>
                  <a:pt x="17576" y="29718"/>
                </a:lnTo>
                <a:lnTo>
                  <a:pt x="15773" y="29464"/>
                </a:lnTo>
                <a:close/>
              </a:path>
              <a:path w="48894" h="48260">
                <a:moveTo>
                  <a:pt x="16780" y="29464"/>
                </a:moveTo>
                <a:lnTo>
                  <a:pt x="15773" y="29464"/>
                </a:lnTo>
                <a:lnTo>
                  <a:pt x="17576" y="29718"/>
                </a:lnTo>
                <a:lnTo>
                  <a:pt x="16780" y="29464"/>
                </a:lnTo>
                <a:close/>
              </a:path>
              <a:path w="48894" h="48260">
                <a:moveTo>
                  <a:pt x="9896" y="27431"/>
                </a:moveTo>
                <a:lnTo>
                  <a:pt x="9486" y="27431"/>
                </a:lnTo>
                <a:lnTo>
                  <a:pt x="12827" y="28539"/>
                </a:lnTo>
                <a:lnTo>
                  <a:pt x="15189" y="28956"/>
                </a:lnTo>
                <a:lnTo>
                  <a:pt x="17576" y="29718"/>
                </a:lnTo>
                <a:lnTo>
                  <a:pt x="18046" y="29718"/>
                </a:lnTo>
                <a:lnTo>
                  <a:pt x="15862" y="29083"/>
                </a:lnTo>
                <a:lnTo>
                  <a:pt x="15430" y="28956"/>
                </a:lnTo>
                <a:lnTo>
                  <a:pt x="16852" y="28702"/>
                </a:lnTo>
                <a:lnTo>
                  <a:pt x="32931" y="28702"/>
                </a:lnTo>
                <a:lnTo>
                  <a:pt x="30899" y="28448"/>
                </a:lnTo>
                <a:lnTo>
                  <a:pt x="33012" y="28448"/>
                </a:lnTo>
                <a:lnTo>
                  <a:pt x="32196" y="28193"/>
                </a:lnTo>
                <a:lnTo>
                  <a:pt x="14909" y="28193"/>
                </a:lnTo>
                <a:lnTo>
                  <a:pt x="12613" y="27686"/>
                </a:lnTo>
                <a:lnTo>
                  <a:pt x="11468" y="27686"/>
                </a:lnTo>
                <a:lnTo>
                  <a:pt x="9896" y="27431"/>
                </a:lnTo>
                <a:close/>
              </a:path>
              <a:path w="48894" h="48260">
                <a:moveTo>
                  <a:pt x="27343" y="28702"/>
                </a:moveTo>
                <a:lnTo>
                  <a:pt x="16852" y="28702"/>
                </a:lnTo>
                <a:lnTo>
                  <a:pt x="15913" y="29083"/>
                </a:lnTo>
                <a:lnTo>
                  <a:pt x="18046" y="29718"/>
                </a:lnTo>
                <a:lnTo>
                  <a:pt x="21939" y="29718"/>
                </a:lnTo>
                <a:lnTo>
                  <a:pt x="20891" y="29337"/>
                </a:lnTo>
                <a:lnTo>
                  <a:pt x="26962" y="29337"/>
                </a:lnTo>
                <a:lnTo>
                  <a:pt x="27685" y="29210"/>
                </a:lnTo>
                <a:lnTo>
                  <a:pt x="27343" y="28702"/>
                </a:lnTo>
                <a:close/>
              </a:path>
              <a:path w="48894" h="48260">
                <a:moveTo>
                  <a:pt x="28496" y="28956"/>
                </a:moveTo>
                <a:lnTo>
                  <a:pt x="30225" y="29337"/>
                </a:lnTo>
                <a:lnTo>
                  <a:pt x="28496" y="28956"/>
                </a:lnTo>
                <a:close/>
              </a:path>
              <a:path w="48894" h="48260">
                <a:moveTo>
                  <a:pt x="33012" y="28448"/>
                </a:moveTo>
                <a:lnTo>
                  <a:pt x="30899" y="28448"/>
                </a:lnTo>
                <a:lnTo>
                  <a:pt x="32740" y="28575"/>
                </a:lnTo>
                <a:lnTo>
                  <a:pt x="32931" y="28702"/>
                </a:lnTo>
                <a:lnTo>
                  <a:pt x="27343" y="28702"/>
                </a:lnTo>
                <a:lnTo>
                  <a:pt x="30225" y="29337"/>
                </a:lnTo>
                <a:lnTo>
                  <a:pt x="33373" y="29337"/>
                </a:lnTo>
                <a:lnTo>
                  <a:pt x="32397" y="28829"/>
                </a:lnTo>
                <a:lnTo>
                  <a:pt x="34237" y="28829"/>
                </a:lnTo>
                <a:lnTo>
                  <a:pt x="33012" y="28448"/>
                </a:lnTo>
                <a:close/>
              </a:path>
              <a:path w="48894" h="48260">
                <a:moveTo>
                  <a:pt x="12306" y="28448"/>
                </a:moveTo>
                <a:lnTo>
                  <a:pt x="13243" y="28877"/>
                </a:lnTo>
                <a:lnTo>
                  <a:pt x="14465" y="29083"/>
                </a:lnTo>
                <a:lnTo>
                  <a:pt x="12827" y="28539"/>
                </a:lnTo>
                <a:lnTo>
                  <a:pt x="12306" y="28448"/>
                </a:lnTo>
                <a:close/>
              </a:path>
              <a:path w="48894" h="48260">
                <a:moveTo>
                  <a:pt x="12827" y="28539"/>
                </a:moveTo>
                <a:lnTo>
                  <a:pt x="14465" y="29083"/>
                </a:lnTo>
                <a:lnTo>
                  <a:pt x="15587" y="29083"/>
                </a:lnTo>
                <a:lnTo>
                  <a:pt x="15189" y="28956"/>
                </a:lnTo>
                <a:lnTo>
                  <a:pt x="12827" y="28539"/>
                </a:lnTo>
                <a:close/>
              </a:path>
              <a:path w="48894" h="48260">
                <a:moveTo>
                  <a:pt x="34237" y="28829"/>
                </a:moveTo>
                <a:lnTo>
                  <a:pt x="32397" y="28829"/>
                </a:lnTo>
                <a:lnTo>
                  <a:pt x="34645" y="28956"/>
                </a:lnTo>
                <a:lnTo>
                  <a:pt x="34237" y="28829"/>
                </a:lnTo>
                <a:close/>
              </a:path>
              <a:path w="48894" h="48260">
                <a:moveTo>
                  <a:pt x="36293" y="28067"/>
                </a:moveTo>
                <a:lnTo>
                  <a:pt x="31788" y="28067"/>
                </a:lnTo>
                <a:lnTo>
                  <a:pt x="37642" y="28829"/>
                </a:lnTo>
                <a:lnTo>
                  <a:pt x="36563" y="28193"/>
                </a:lnTo>
                <a:lnTo>
                  <a:pt x="37261" y="28193"/>
                </a:lnTo>
                <a:lnTo>
                  <a:pt x="36293" y="28067"/>
                </a:lnTo>
                <a:close/>
              </a:path>
              <a:path w="48894" h="48260">
                <a:moveTo>
                  <a:pt x="30899" y="28448"/>
                </a:moveTo>
                <a:lnTo>
                  <a:pt x="32931" y="28702"/>
                </a:lnTo>
                <a:lnTo>
                  <a:pt x="32740" y="28575"/>
                </a:lnTo>
                <a:lnTo>
                  <a:pt x="30899" y="28448"/>
                </a:lnTo>
                <a:close/>
              </a:path>
              <a:path w="48894" h="48260">
                <a:moveTo>
                  <a:pt x="35220" y="27305"/>
                </a:moveTo>
                <a:lnTo>
                  <a:pt x="33705" y="27305"/>
                </a:lnTo>
                <a:lnTo>
                  <a:pt x="39471" y="28702"/>
                </a:lnTo>
                <a:lnTo>
                  <a:pt x="35220" y="27305"/>
                </a:lnTo>
                <a:close/>
              </a:path>
              <a:path w="48894" h="48260">
                <a:moveTo>
                  <a:pt x="7540" y="27051"/>
                </a:moveTo>
                <a:lnTo>
                  <a:pt x="7048" y="27051"/>
                </a:lnTo>
                <a:lnTo>
                  <a:pt x="7962" y="27178"/>
                </a:lnTo>
                <a:lnTo>
                  <a:pt x="10947" y="28321"/>
                </a:lnTo>
                <a:lnTo>
                  <a:pt x="9486" y="27431"/>
                </a:lnTo>
                <a:lnTo>
                  <a:pt x="9896" y="27431"/>
                </a:lnTo>
                <a:lnTo>
                  <a:pt x="7540" y="27051"/>
                </a:lnTo>
                <a:close/>
              </a:path>
              <a:path w="48894" h="48260">
                <a:moveTo>
                  <a:pt x="37403" y="26924"/>
                </a:moveTo>
                <a:lnTo>
                  <a:pt x="34061" y="26924"/>
                </a:lnTo>
                <a:lnTo>
                  <a:pt x="40220" y="28321"/>
                </a:lnTo>
                <a:lnTo>
                  <a:pt x="38011" y="27431"/>
                </a:lnTo>
                <a:lnTo>
                  <a:pt x="39050" y="27431"/>
                </a:lnTo>
                <a:lnTo>
                  <a:pt x="37403" y="26924"/>
                </a:lnTo>
                <a:close/>
              </a:path>
              <a:path w="48894" h="48260">
                <a:moveTo>
                  <a:pt x="7937" y="26162"/>
                </a:moveTo>
                <a:lnTo>
                  <a:pt x="12318" y="27305"/>
                </a:lnTo>
                <a:lnTo>
                  <a:pt x="14909" y="28193"/>
                </a:lnTo>
                <a:lnTo>
                  <a:pt x="32196" y="28193"/>
                </a:lnTo>
                <a:lnTo>
                  <a:pt x="31788" y="28067"/>
                </a:lnTo>
                <a:lnTo>
                  <a:pt x="36293" y="28067"/>
                </a:lnTo>
                <a:lnTo>
                  <a:pt x="33388" y="27686"/>
                </a:lnTo>
                <a:lnTo>
                  <a:pt x="33705" y="27305"/>
                </a:lnTo>
                <a:lnTo>
                  <a:pt x="35220" y="27305"/>
                </a:lnTo>
                <a:lnTo>
                  <a:pt x="34834" y="27178"/>
                </a:lnTo>
                <a:lnTo>
                  <a:pt x="16332" y="27178"/>
                </a:lnTo>
                <a:lnTo>
                  <a:pt x="13954" y="26543"/>
                </a:lnTo>
                <a:lnTo>
                  <a:pt x="11785" y="26543"/>
                </a:lnTo>
                <a:lnTo>
                  <a:pt x="7937" y="26162"/>
                </a:lnTo>
                <a:close/>
              </a:path>
              <a:path w="48894" h="48260">
                <a:moveTo>
                  <a:pt x="39050" y="27431"/>
                </a:moveTo>
                <a:lnTo>
                  <a:pt x="38011" y="27431"/>
                </a:lnTo>
                <a:lnTo>
                  <a:pt x="41109" y="28067"/>
                </a:lnTo>
                <a:lnTo>
                  <a:pt x="39050" y="27431"/>
                </a:lnTo>
                <a:close/>
              </a:path>
              <a:path w="48894" h="48260">
                <a:moveTo>
                  <a:pt x="40576" y="26289"/>
                </a:moveTo>
                <a:lnTo>
                  <a:pt x="35344" y="26289"/>
                </a:lnTo>
                <a:lnTo>
                  <a:pt x="43764" y="28067"/>
                </a:lnTo>
                <a:lnTo>
                  <a:pt x="41998" y="27178"/>
                </a:lnTo>
                <a:lnTo>
                  <a:pt x="40665" y="26924"/>
                </a:lnTo>
                <a:lnTo>
                  <a:pt x="43319" y="26924"/>
                </a:lnTo>
                <a:lnTo>
                  <a:pt x="44569" y="26416"/>
                </a:lnTo>
                <a:lnTo>
                  <a:pt x="41109" y="26416"/>
                </a:lnTo>
                <a:lnTo>
                  <a:pt x="40576" y="26289"/>
                </a:lnTo>
                <a:close/>
              </a:path>
              <a:path w="48894" h="48260">
                <a:moveTo>
                  <a:pt x="8115" y="26416"/>
                </a:moveTo>
                <a:lnTo>
                  <a:pt x="11468" y="27686"/>
                </a:lnTo>
                <a:lnTo>
                  <a:pt x="12613" y="27686"/>
                </a:lnTo>
                <a:lnTo>
                  <a:pt x="12039" y="27559"/>
                </a:lnTo>
                <a:lnTo>
                  <a:pt x="11785" y="27559"/>
                </a:lnTo>
                <a:lnTo>
                  <a:pt x="8115" y="26416"/>
                </a:lnTo>
                <a:close/>
              </a:path>
              <a:path w="48894" h="48260">
                <a:moveTo>
                  <a:pt x="43319" y="26924"/>
                </a:moveTo>
                <a:lnTo>
                  <a:pt x="40665" y="26924"/>
                </a:lnTo>
                <a:lnTo>
                  <a:pt x="43319" y="27305"/>
                </a:lnTo>
                <a:lnTo>
                  <a:pt x="43319" y="26924"/>
                </a:lnTo>
                <a:close/>
              </a:path>
              <a:path w="48894" h="48260">
                <a:moveTo>
                  <a:pt x="5968" y="26797"/>
                </a:moveTo>
                <a:lnTo>
                  <a:pt x="7493" y="27178"/>
                </a:lnTo>
                <a:lnTo>
                  <a:pt x="7048" y="27051"/>
                </a:lnTo>
                <a:lnTo>
                  <a:pt x="7540" y="27051"/>
                </a:lnTo>
                <a:lnTo>
                  <a:pt x="5968" y="26797"/>
                </a:lnTo>
                <a:close/>
              </a:path>
              <a:path w="48894" h="48260">
                <a:moveTo>
                  <a:pt x="11074" y="25146"/>
                </a:moveTo>
                <a:lnTo>
                  <a:pt x="16332" y="27178"/>
                </a:lnTo>
                <a:lnTo>
                  <a:pt x="34834" y="27178"/>
                </a:lnTo>
                <a:lnTo>
                  <a:pt x="34061" y="26924"/>
                </a:lnTo>
                <a:lnTo>
                  <a:pt x="37403" y="26924"/>
                </a:lnTo>
                <a:lnTo>
                  <a:pt x="35755" y="26416"/>
                </a:lnTo>
                <a:lnTo>
                  <a:pt x="27635" y="26416"/>
                </a:lnTo>
                <a:lnTo>
                  <a:pt x="23503" y="25400"/>
                </a:lnTo>
                <a:lnTo>
                  <a:pt x="12725" y="25400"/>
                </a:lnTo>
                <a:lnTo>
                  <a:pt x="11074" y="25146"/>
                </a:lnTo>
                <a:close/>
              </a:path>
              <a:path w="48894" h="48260">
                <a:moveTo>
                  <a:pt x="11101" y="25781"/>
                </a:moveTo>
                <a:lnTo>
                  <a:pt x="10325" y="25781"/>
                </a:lnTo>
                <a:lnTo>
                  <a:pt x="12052" y="26416"/>
                </a:lnTo>
                <a:lnTo>
                  <a:pt x="11125" y="26416"/>
                </a:lnTo>
                <a:lnTo>
                  <a:pt x="11785" y="26543"/>
                </a:lnTo>
                <a:lnTo>
                  <a:pt x="13954" y="26543"/>
                </a:lnTo>
                <a:lnTo>
                  <a:pt x="11101" y="25781"/>
                </a:lnTo>
                <a:close/>
              </a:path>
              <a:path w="48894" h="48260">
                <a:moveTo>
                  <a:pt x="22998" y="25018"/>
                </a:moveTo>
                <a:lnTo>
                  <a:pt x="22834" y="25018"/>
                </a:lnTo>
                <a:lnTo>
                  <a:pt x="22987" y="25273"/>
                </a:lnTo>
                <a:lnTo>
                  <a:pt x="27635" y="26416"/>
                </a:lnTo>
                <a:lnTo>
                  <a:pt x="22998" y="25018"/>
                </a:lnTo>
                <a:close/>
              </a:path>
              <a:path w="48894" h="48260">
                <a:moveTo>
                  <a:pt x="20891" y="24384"/>
                </a:moveTo>
                <a:lnTo>
                  <a:pt x="27635" y="26416"/>
                </a:lnTo>
                <a:lnTo>
                  <a:pt x="35755" y="26416"/>
                </a:lnTo>
                <a:lnTo>
                  <a:pt x="35344" y="26289"/>
                </a:lnTo>
                <a:lnTo>
                  <a:pt x="40576" y="26289"/>
                </a:lnTo>
                <a:lnTo>
                  <a:pt x="38442" y="25781"/>
                </a:lnTo>
                <a:lnTo>
                  <a:pt x="39547" y="25654"/>
                </a:lnTo>
                <a:lnTo>
                  <a:pt x="36652" y="24892"/>
                </a:lnTo>
                <a:lnTo>
                  <a:pt x="36220" y="24765"/>
                </a:lnTo>
                <a:lnTo>
                  <a:pt x="39204" y="24765"/>
                </a:lnTo>
                <a:lnTo>
                  <a:pt x="38617" y="24511"/>
                </a:lnTo>
                <a:lnTo>
                  <a:pt x="22466" y="24511"/>
                </a:lnTo>
                <a:lnTo>
                  <a:pt x="20891" y="24384"/>
                </a:lnTo>
                <a:close/>
              </a:path>
              <a:path w="48894" h="48260">
                <a:moveTo>
                  <a:pt x="41541" y="26035"/>
                </a:moveTo>
                <a:lnTo>
                  <a:pt x="43332" y="26416"/>
                </a:lnTo>
                <a:lnTo>
                  <a:pt x="44569" y="26416"/>
                </a:lnTo>
                <a:lnTo>
                  <a:pt x="44881" y="26289"/>
                </a:lnTo>
                <a:lnTo>
                  <a:pt x="41541" y="26035"/>
                </a:lnTo>
                <a:close/>
              </a:path>
              <a:path w="48894" h="48260">
                <a:moveTo>
                  <a:pt x="7772" y="24892"/>
                </a:moveTo>
                <a:lnTo>
                  <a:pt x="10261" y="26035"/>
                </a:lnTo>
                <a:lnTo>
                  <a:pt x="9855" y="25781"/>
                </a:lnTo>
                <a:lnTo>
                  <a:pt x="11101" y="25781"/>
                </a:lnTo>
                <a:lnTo>
                  <a:pt x="7772" y="24892"/>
                </a:lnTo>
                <a:close/>
              </a:path>
              <a:path w="48894" h="48260">
                <a:moveTo>
                  <a:pt x="11201" y="25018"/>
                </a:moveTo>
                <a:lnTo>
                  <a:pt x="12725" y="25400"/>
                </a:lnTo>
                <a:lnTo>
                  <a:pt x="23503" y="25400"/>
                </a:lnTo>
                <a:lnTo>
                  <a:pt x="22987" y="25273"/>
                </a:lnTo>
                <a:lnTo>
                  <a:pt x="12992" y="25273"/>
                </a:lnTo>
                <a:lnTo>
                  <a:pt x="11201" y="25018"/>
                </a:lnTo>
                <a:close/>
              </a:path>
              <a:path w="48894" h="48260">
                <a:moveTo>
                  <a:pt x="12572" y="23368"/>
                </a:moveTo>
                <a:lnTo>
                  <a:pt x="11556" y="23749"/>
                </a:lnTo>
                <a:lnTo>
                  <a:pt x="8458" y="23749"/>
                </a:lnTo>
                <a:lnTo>
                  <a:pt x="9296" y="24130"/>
                </a:lnTo>
                <a:lnTo>
                  <a:pt x="14833" y="25273"/>
                </a:lnTo>
                <a:lnTo>
                  <a:pt x="22059" y="25273"/>
                </a:lnTo>
                <a:lnTo>
                  <a:pt x="21608" y="25146"/>
                </a:lnTo>
                <a:lnTo>
                  <a:pt x="20929" y="25146"/>
                </a:lnTo>
                <a:lnTo>
                  <a:pt x="20523" y="25018"/>
                </a:lnTo>
                <a:lnTo>
                  <a:pt x="18414" y="25018"/>
                </a:lnTo>
                <a:lnTo>
                  <a:pt x="12572" y="23368"/>
                </a:lnTo>
                <a:close/>
              </a:path>
              <a:path w="48894" h="48260">
                <a:moveTo>
                  <a:pt x="22834" y="25018"/>
                </a:moveTo>
                <a:lnTo>
                  <a:pt x="21701" y="25094"/>
                </a:lnTo>
                <a:lnTo>
                  <a:pt x="22059" y="25273"/>
                </a:lnTo>
                <a:lnTo>
                  <a:pt x="22987" y="25273"/>
                </a:lnTo>
                <a:lnTo>
                  <a:pt x="22834" y="25018"/>
                </a:lnTo>
                <a:close/>
              </a:path>
              <a:path w="48894" h="48260">
                <a:moveTo>
                  <a:pt x="19658" y="24597"/>
                </a:moveTo>
                <a:lnTo>
                  <a:pt x="19710" y="24765"/>
                </a:lnTo>
                <a:lnTo>
                  <a:pt x="20929" y="25146"/>
                </a:lnTo>
                <a:lnTo>
                  <a:pt x="21478" y="25109"/>
                </a:lnTo>
                <a:lnTo>
                  <a:pt x="19658" y="24597"/>
                </a:lnTo>
                <a:close/>
              </a:path>
              <a:path w="48894" h="48260">
                <a:moveTo>
                  <a:pt x="21478" y="25109"/>
                </a:moveTo>
                <a:lnTo>
                  <a:pt x="20929" y="25146"/>
                </a:lnTo>
                <a:lnTo>
                  <a:pt x="21608" y="25146"/>
                </a:lnTo>
                <a:lnTo>
                  <a:pt x="21478" y="25109"/>
                </a:lnTo>
                <a:close/>
              </a:path>
              <a:path w="48894" h="48260">
                <a:moveTo>
                  <a:pt x="36766" y="24892"/>
                </a:moveTo>
                <a:lnTo>
                  <a:pt x="37858" y="25146"/>
                </a:lnTo>
                <a:lnTo>
                  <a:pt x="36766" y="24892"/>
                </a:lnTo>
                <a:close/>
              </a:path>
              <a:path w="48894" h="48260">
                <a:moveTo>
                  <a:pt x="19761" y="24130"/>
                </a:moveTo>
                <a:lnTo>
                  <a:pt x="19658" y="24597"/>
                </a:lnTo>
                <a:lnTo>
                  <a:pt x="21478" y="25109"/>
                </a:lnTo>
                <a:lnTo>
                  <a:pt x="21701" y="25094"/>
                </a:lnTo>
                <a:lnTo>
                  <a:pt x="19761" y="24130"/>
                </a:lnTo>
                <a:close/>
              </a:path>
              <a:path w="48894" h="48260">
                <a:moveTo>
                  <a:pt x="21085" y="24130"/>
                </a:moveTo>
                <a:lnTo>
                  <a:pt x="19761" y="24130"/>
                </a:lnTo>
                <a:lnTo>
                  <a:pt x="21701" y="25094"/>
                </a:lnTo>
                <a:lnTo>
                  <a:pt x="22834" y="25018"/>
                </a:lnTo>
                <a:lnTo>
                  <a:pt x="22998" y="25018"/>
                </a:lnTo>
                <a:lnTo>
                  <a:pt x="20891" y="24384"/>
                </a:lnTo>
                <a:lnTo>
                  <a:pt x="22005" y="24384"/>
                </a:lnTo>
                <a:lnTo>
                  <a:pt x="21085" y="24130"/>
                </a:lnTo>
                <a:close/>
              </a:path>
              <a:path w="48894" h="48260">
                <a:moveTo>
                  <a:pt x="7962" y="20701"/>
                </a:moveTo>
                <a:lnTo>
                  <a:pt x="7010" y="20828"/>
                </a:lnTo>
                <a:lnTo>
                  <a:pt x="9448" y="21336"/>
                </a:lnTo>
                <a:lnTo>
                  <a:pt x="9842" y="21590"/>
                </a:lnTo>
                <a:lnTo>
                  <a:pt x="9493" y="21590"/>
                </a:lnTo>
                <a:lnTo>
                  <a:pt x="11391" y="21971"/>
                </a:lnTo>
                <a:lnTo>
                  <a:pt x="11810" y="22225"/>
                </a:lnTo>
                <a:lnTo>
                  <a:pt x="12188" y="22590"/>
                </a:lnTo>
                <a:lnTo>
                  <a:pt x="11277" y="22606"/>
                </a:lnTo>
                <a:lnTo>
                  <a:pt x="12598" y="22860"/>
                </a:lnTo>
                <a:lnTo>
                  <a:pt x="11518" y="23114"/>
                </a:lnTo>
                <a:lnTo>
                  <a:pt x="16573" y="24003"/>
                </a:lnTo>
                <a:lnTo>
                  <a:pt x="16090" y="24130"/>
                </a:lnTo>
                <a:lnTo>
                  <a:pt x="18414" y="25018"/>
                </a:lnTo>
                <a:lnTo>
                  <a:pt x="20523" y="25018"/>
                </a:lnTo>
                <a:lnTo>
                  <a:pt x="19710" y="24765"/>
                </a:lnTo>
                <a:lnTo>
                  <a:pt x="18473" y="24378"/>
                </a:lnTo>
                <a:lnTo>
                  <a:pt x="14833" y="23241"/>
                </a:lnTo>
                <a:lnTo>
                  <a:pt x="13373" y="22860"/>
                </a:lnTo>
                <a:lnTo>
                  <a:pt x="15671" y="22860"/>
                </a:lnTo>
                <a:lnTo>
                  <a:pt x="15100" y="22479"/>
                </a:lnTo>
                <a:lnTo>
                  <a:pt x="15608" y="22479"/>
                </a:lnTo>
                <a:lnTo>
                  <a:pt x="14221" y="22098"/>
                </a:lnTo>
                <a:lnTo>
                  <a:pt x="12077" y="22098"/>
                </a:lnTo>
                <a:lnTo>
                  <a:pt x="7962" y="20701"/>
                </a:lnTo>
                <a:close/>
              </a:path>
              <a:path w="48894" h="48260">
                <a:moveTo>
                  <a:pt x="18473" y="24378"/>
                </a:moveTo>
                <a:lnTo>
                  <a:pt x="19621" y="24765"/>
                </a:lnTo>
                <a:lnTo>
                  <a:pt x="18473" y="24378"/>
                </a:lnTo>
                <a:close/>
              </a:path>
              <a:path w="48894" h="48260">
                <a:moveTo>
                  <a:pt x="19627" y="24739"/>
                </a:moveTo>
                <a:close/>
              </a:path>
              <a:path w="48894" h="48260">
                <a:moveTo>
                  <a:pt x="16420" y="23687"/>
                </a:moveTo>
                <a:lnTo>
                  <a:pt x="18491" y="24384"/>
                </a:lnTo>
                <a:lnTo>
                  <a:pt x="19627" y="24739"/>
                </a:lnTo>
                <a:lnTo>
                  <a:pt x="19658" y="24597"/>
                </a:lnTo>
                <a:lnTo>
                  <a:pt x="16420" y="23687"/>
                </a:lnTo>
                <a:close/>
              </a:path>
              <a:path w="48894" h="48260">
                <a:moveTo>
                  <a:pt x="13373" y="22860"/>
                </a:moveTo>
                <a:lnTo>
                  <a:pt x="15849" y="23495"/>
                </a:lnTo>
                <a:lnTo>
                  <a:pt x="16420" y="23687"/>
                </a:lnTo>
                <a:lnTo>
                  <a:pt x="19658" y="24597"/>
                </a:lnTo>
                <a:lnTo>
                  <a:pt x="19761" y="24130"/>
                </a:lnTo>
                <a:lnTo>
                  <a:pt x="21085" y="24130"/>
                </a:lnTo>
                <a:lnTo>
                  <a:pt x="19704" y="23749"/>
                </a:lnTo>
                <a:lnTo>
                  <a:pt x="17005" y="23749"/>
                </a:lnTo>
                <a:lnTo>
                  <a:pt x="13373" y="22860"/>
                </a:lnTo>
                <a:close/>
              </a:path>
              <a:path w="48894" h="48260">
                <a:moveTo>
                  <a:pt x="22005" y="24384"/>
                </a:moveTo>
                <a:lnTo>
                  <a:pt x="20891" y="24384"/>
                </a:lnTo>
                <a:lnTo>
                  <a:pt x="22466" y="24511"/>
                </a:lnTo>
                <a:lnTo>
                  <a:pt x="22005" y="24384"/>
                </a:lnTo>
                <a:close/>
              </a:path>
              <a:path w="48894" h="48260">
                <a:moveTo>
                  <a:pt x="15608" y="22479"/>
                </a:moveTo>
                <a:lnTo>
                  <a:pt x="15100" y="22479"/>
                </a:lnTo>
                <a:lnTo>
                  <a:pt x="22466" y="24511"/>
                </a:lnTo>
                <a:lnTo>
                  <a:pt x="38617" y="24511"/>
                </a:lnTo>
                <a:lnTo>
                  <a:pt x="37147" y="23876"/>
                </a:lnTo>
                <a:lnTo>
                  <a:pt x="38874" y="23876"/>
                </a:lnTo>
                <a:lnTo>
                  <a:pt x="39039" y="23749"/>
                </a:lnTo>
                <a:lnTo>
                  <a:pt x="23837" y="23749"/>
                </a:lnTo>
                <a:lnTo>
                  <a:pt x="20104" y="23368"/>
                </a:lnTo>
                <a:lnTo>
                  <a:pt x="17919" y="23114"/>
                </a:lnTo>
                <a:lnTo>
                  <a:pt x="15608" y="22479"/>
                </a:lnTo>
                <a:close/>
              </a:path>
              <a:path w="48894" h="48260">
                <a:moveTo>
                  <a:pt x="43103" y="23749"/>
                </a:moveTo>
                <a:lnTo>
                  <a:pt x="39750" y="23749"/>
                </a:lnTo>
                <a:lnTo>
                  <a:pt x="43103" y="24384"/>
                </a:lnTo>
                <a:lnTo>
                  <a:pt x="43103" y="23749"/>
                </a:lnTo>
                <a:close/>
              </a:path>
              <a:path w="48894" h="48260">
                <a:moveTo>
                  <a:pt x="14833" y="23241"/>
                </a:moveTo>
                <a:lnTo>
                  <a:pt x="18473" y="24378"/>
                </a:lnTo>
                <a:lnTo>
                  <a:pt x="16420" y="23687"/>
                </a:lnTo>
                <a:lnTo>
                  <a:pt x="14833" y="23241"/>
                </a:lnTo>
                <a:close/>
              </a:path>
              <a:path w="48894" h="48260">
                <a:moveTo>
                  <a:pt x="17170" y="21590"/>
                </a:moveTo>
                <a:lnTo>
                  <a:pt x="21216" y="22900"/>
                </a:lnTo>
                <a:lnTo>
                  <a:pt x="22936" y="23241"/>
                </a:lnTo>
                <a:lnTo>
                  <a:pt x="37198" y="23241"/>
                </a:lnTo>
                <a:lnTo>
                  <a:pt x="39306" y="23622"/>
                </a:lnTo>
                <a:lnTo>
                  <a:pt x="38874" y="23876"/>
                </a:lnTo>
                <a:lnTo>
                  <a:pt x="37147" y="23876"/>
                </a:lnTo>
                <a:lnTo>
                  <a:pt x="40995" y="24256"/>
                </a:lnTo>
                <a:lnTo>
                  <a:pt x="39750" y="23749"/>
                </a:lnTo>
                <a:lnTo>
                  <a:pt x="43103" y="23749"/>
                </a:lnTo>
                <a:lnTo>
                  <a:pt x="38201" y="23114"/>
                </a:lnTo>
                <a:lnTo>
                  <a:pt x="37896" y="22860"/>
                </a:lnTo>
                <a:lnTo>
                  <a:pt x="24688" y="22860"/>
                </a:lnTo>
                <a:lnTo>
                  <a:pt x="17170" y="21590"/>
                </a:lnTo>
                <a:close/>
              </a:path>
              <a:path w="48894" h="48260">
                <a:moveTo>
                  <a:pt x="5854" y="22860"/>
                </a:moveTo>
                <a:lnTo>
                  <a:pt x="8483" y="23749"/>
                </a:lnTo>
                <a:lnTo>
                  <a:pt x="11556" y="23749"/>
                </a:lnTo>
                <a:lnTo>
                  <a:pt x="8341" y="23128"/>
                </a:lnTo>
                <a:lnTo>
                  <a:pt x="5854" y="22860"/>
                </a:lnTo>
                <a:close/>
              </a:path>
              <a:path w="48894" h="48260">
                <a:moveTo>
                  <a:pt x="15671" y="22860"/>
                </a:moveTo>
                <a:lnTo>
                  <a:pt x="13373" y="22860"/>
                </a:lnTo>
                <a:lnTo>
                  <a:pt x="17005" y="23749"/>
                </a:lnTo>
                <a:lnTo>
                  <a:pt x="15671" y="22860"/>
                </a:lnTo>
                <a:close/>
              </a:path>
              <a:path w="48894" h="48260">
                <a:moveTo>
                  <a:pt x="15100" y="22479"/>
                </a:moveTo>
                <a:lnTo>
                  <a:pt x="17005" y="23749"/>
                </a:lnTo>
                <a:lnTo>
                  <a:pt x="19704" y="23749"/>
                </a:lnTo>
                <a:lnTo>
                  <a:pt x="15100" y="22479"/>
                </a:lnTo>
                <a:close/>
              </a:path>
              <a:path w="48894" h="48260">
                <a:moveTo>
                  <a:pt x="21920" y="23128"/>
                </a:moveTo>
                <a:lnTo>
                  <a:pt x="23837" y="23749"/>
                </a:lnTo>
                <a:lnTo>
                  <a:pt x="39039" y="23749"/>
                </a:lnTo>
                <a:lnTo>
                  <a:pt x="37198" y="23241"/>
                </a:lnTo>
                <a:lnTo>
                  <a:pt x="22936" y="23241"/>
                </a:lnTo>
                <a:lnTo>
                  <a:pt x="21920" y="23128"/>
                </a:lnTo>
                <a:close/>
              </a:path>
              <a:path w="48894" h="48260">
                <a:moveTo>
                  <a:pt x="14858" y="23241"/>
                </a:moveTo>
                <a:lnTo>
                  <a:pt x="16420" y="23687"/>
                </a:lnTo>
                <a:lnTo>
                  <a:pt x="15849" y="23495"/>
                </a:lnTo>
                <a:lnTo>
                  <a:pt x="14858" y="23241"/>
                </a:lnTo>
                <a:close/>
              </a:path>
              <a:path w="48894" h="48260">
                <a:moveTo>
                  <a:pt x="21216" y="22900"/>
                </a:moveTo>
                <a:lnTo>
                  <a:pt x="21920" y="23128"/>
                </a:lnTo>
                <a:lnTo>
                  <a:pt x="22936" y="23241"/>
                </a:lnTo>
                <a:lnTo>
                  <a:pt x="21216" y="22900"/>
                </a:lnTo>
                <a:close/>
              </a:path>
              <a:path w="48894" h="48260">
                <a:moveTo>
                  <a:pt x="14109" y="21590"/>
                </a:moveTo>
                <a:lnTo>
                  <a:pt x="17221" y="22606"/>
                </a:lnTo>
                <a:lnTo>
                  <a:pt x="21920" y="23128"/>
                </a:lnTo>
                <a:lnTo>
                  <a:pt x="21216" y="22900"/>
                </a:lnTo>
                <a:lnTo>
                  <a:pt x="14967" y="21661"/>
                </a:lnTo>
                <a:lnTo>
                  <a:pt x="14109" y="21590"/>
                </a:lnTo>
                <a:close/>
              </a:path>
              <a:path w="48894" h="48260">
                <a:moveTo>
                  <a:pt x="37650" y="22393"/>
                </a:moveTo>
                <a:lnTo>
                  <a:pt x="42875" y="22987"/>
                </a:lnTo>
                <a:lnTo>
                  <a:pt x="43764" y="22606"/>
                </a:lnTo>
                <a:lnTo>
                  <a:pt x="43143" y="22479"/>
                </a:lnTo>
                <a:lnTo>
                  <a:pt x="39077" y="22479"/>
                </a:lnTo>
                <a:lnTo>
                  <a:pt x="37650" y="22393"/>
                </a:lnTo>
                <a:close/>
              </a:path>
              <a:path w="48894" h="48260">
                <a:moveTo>
                  <a:pt x="24051" y="21361"/>
                </a:moveTo>
                <a:lnTo>
                  <a:pt x="23533" y="21462"/>
                </a:lnTo>
                <a:lnTo>
                  <a:pt x="19329" y="21462"/>
                </a:lnTo>
                <a:lnTo>
                  <a:pt x="24688" y="22860"/>
                </a:lnTo>
                <a:lnTo>
                  <a:pt x="37896" y="22860"/>
                </a:lnTo>
                <a:lnTo>
                  <a:pt x="37312" y="22372"/>
                </a:lnTo>
                <a:lnTo>
                  <a:pt x="34848" y="22225"/>
                </a:lnTo>
                <a:lnTo>
                  <a:pt x="36719" y="22225"/>
                </a:lnTo>
                <a:lnTo>
                  <a:pt x="36033" y="22071"/>
                </a:lnTo>
                <a:lnTo>
                  <a:pt x="35280" y="21971"/>
                </a:lnTo>
                <a:lnTo>
                  <a:pt x="35015" y="21843"/>
                </a:lnTo>
                <a:lnTo>
                  <a:pt x="26301" y="21843"/>
                </a:lnTo>
                <a:lnTo>
                  <a:pt x="25241" y="21590"/>
                </a:lnTo>
                <a:lnTo>
                  <a:pt x="25069" y="21590"/>
                </a:lnTo>
                <a:lnTo>
                  <a:pt x="24051" y="21361"/>
                </a:lnTo>
                <a:close/>
              </a:path>
              <a:path w="48894" h="48260">
                <a:moveTo>
                  <a:pt x="36033" y="22071"/>
                </a:moveTo>
                <a:lnTo>
                  <a:pt x="37287" y="22352"/>
                </a:lnTo>
                <a:lnTo>
                  <a:pt x="37650" y="22393"/>
                </a:lnTo>
                <a:lnTo>
                  <a:pt x="39077" y="22479"/>
                </a:lnTo>
                <a:lnTo>
                  <a:pt x="36033" y="22071"/>
                </a:lnTo>
                <a:close/>
              </a:path>
              <a:path w="48894" h="48260">
                <a:moveTo>
                  <a:pt x="41955" y="20955"/>
                </a:moveTo>
                <a:lnTo>
                  <a:pt x="31038" y="20955"/>
                </a:lnTo>
                <a:lnTo>
                  <a:pt x="35725" y="21717"/>
                </a:lnTo>
                <a:lnTo>
                  <a:pt x="35365" y="21922"/>
                </a:lnTo>
                <a:lnTo>
                  <a:pt x="36033" y="22071"/>
                </a:lnTo>
                <a:lnTo>
                  <a:pt x="39077" y="22479"/>
                </a:lnTo>
                <a:lnTo>
                  <a:pt x="43143" y="22479"/>
                </a:lnTo>
                <a:lnTo>
                  <a:pt x="38176" y="21462"/>
                </a:lnTo>
                <a:lnTo>
                  <a:pt x="43746" y="21462"/>
                </a:lnTo>
                <a:lnTo>
                  <a:pt x="41955" y="20955"/>
                </a:lnTo>
                <a:close/>
              </a:path>
              <a:path w="48894" h="48260">
                <a:moveTo>
                  <a:pt x="37287" y="22352"/>
                </a:moveTo>
                <a:lnTo>
                  <a:pt x="37650" y="22393"/>
                </a:lnTo>
                <a:lnTo>
                  <a:pt x="37287" y="22352"/>
                </a:lnTo>
                <a:close/>
              </a:path>
              <a:path w="48894" h="48260">
                <a:moveTo>
                  <a:pt x="34848" y="22225"/>
                </a:moveTo>
                <a:lnTo>
                  <a:pt x="37312" y="22372"/>
                </a:lnTo>
                <a:lnTo>
                  <a:pt x="34848" y="22225"/>
                </a:lnTo>
                <a:close/>
              </a:path>
              <a:path w="48894" h="48260">
                <a:moveTo>
                  <a:pt x="36719" y="22225"/>
                </a:moveTo>
                <a:lnTo>
                  <a:pt x="34848" y="22225"/>
                </a:lnTo>
                <a:lnTo>
                  <a:pt x="37287" y="22352"/>
                </a:lnTo>
                <a:lnTo>
                  <a:pt x="36719" y="22225"/>
                </a:lnTo>
                <a:close/>
              </a:path>
              <a:path w="48894" h="48260">
                <a:moveTo>
                  <a:pt x="10185" y="21209"/>
                </a:moveTo>
                <a:lnTo>
                  <a:pt x="12077" y="22098"/>
                </a:lnTo>
                <a:lnTo>
                  <a:pt x="12306" y="22098"/>
                </a:lnTo>
                <a:lnTo>
                  <a:pt x="10185" y="21209"/>
                </a:lnTo>
                <a:close/>
              </a:path>
              <a:path w="48894" h="48260">
                <a:moveTo>
                  <a:pt x="13296" y="21843"/>
                </a:moveTo>
                <a:lnTo>
                  <a:pt x="12306" y="22098"/>
                </a:lnTo>
                <a:lnTo>
                  <a:pt x="14221" y="22098"/>
                </a:lnTo>
                <a:lnTo>
                  <a:pt x="13296" y="21843"/>
                </a:lnTo>
                <a:close/>
              </a:path>
              <a:path w="48894" h="48260">
                <a:moveTo>
                  <a:pt x="43746" y="21462"/>
                </a:moveTo>
                <a:lnTo>
                  <a:pt x="38176" y="21462"/>
                </a:lnTo>
                <a:lnTo>
                  <a:pt x="45986" y="22098"/>
                </a:lnTo>
                <a:lnTo>
                  <a:pt x="43746" y="21462"/>
                </a:lnTo>
                <a:close/>
              </a:path>
              <a:path w="48894" h="48260">
                <a:moveTo>
                  <a:pt x="31038" y="20955"/>
                </a:moveTo>
                <a:lnTo>
                  <a:pt x="35365" y="21922"/>
                </a:lnTo>
                <a:lnTo>
                  <a:pt x="35725" y="21717"/>
                </a:lnTo>
                <a:lnTo>
                  <a:pt x="31038" y="20955"/>
                </a:lnTo>
                <a:close/>
              </a:path>
              <a:path w="48894" h="48260">
                <a:moveTo>
                  <a:pt x="32742" y="21336"/>
                </a:moveTo>
                <a:lnTo>
                  <a:pt x="24180" y="21336"/>
                </a:lnTo>
                <a:lnTo>
                  <a:pt x="26301" y="21843"/>
                </a:lnTo>
                <a:lnTo>
                  <a:pt x="25895" y="21717"/>
                </a:lnTo>
                <a:lnTo>
                  <a:pt x="26174" y="21462"/>
                </a:lnTo>
                <a:lnTo>
                  <a:pt x="33310" y="21462"/>
                </a:lnTo>
                <a:lnTo>
                  <a:pt x="32742" y="21336"/>
                </a:lnTo>
                <a:close/>
              </a:path>
              <a:path w="48894" h="48260">
                <a:moveTo>
                  <a:pt x="33310" y="21462"/>
                </a:moveTo>
                <a:lnTo>
                  <a:pt x="26174" y="21462"/>
                </a:lnTo>
                <a:lnTo>
                  <a:pt x="25984" y="21590"/>
                </a:lnTo>
                <a:lnTo>
                  <a:pt x="26301" y="21843"/>
                </a:lnTo>
                <a:lnTo>
                  <a:pt x="35015" y="21843"/>
                </a:lnTo>
                <a:lnTo>
                  <a:pt x="33310" y="21462"/>
                </a:lnTo>
                <a:close/>
              </a:path>
              <a:path w="48894" h="48260">
                <a:moveTo>
                  <a:pt x="11889" y="21051"/>
                </a:moveTo>
                <a:lnTo>
                  <a:pt x="14967" y="21661"/>
                </a:lnTo>
                <a:lnTo>
                  <a:pt x="15633" y="21717"/>
                </a:lnTo>
                <a:lnTo>
                  <a:pt x="11889" y="21051"/>
                </a:lnTo>
                <a:close/>
              </a:path>
              <a:path w="48894" h="48260">
                <a:moveTo>
                  <a:pt x="7594" y="21209"/>
                </a:moveTo>
                <a:lnTo>
                  <a:pt x="9385" y="21590"/>
                </a:lnTo>
                <a:lnTo>
                  <a:pt x="7594" y="21209"/>
                </a:lnTo>
                <a:close/>
              </a:path>
              <a:path w="48894" h="48260">
                <a:moveTo>
                  <a:pt x="8470" y="19304"/>
                </a:moveTo>
                <a:lnTo>
                  <a:pt x="8064" y="19431"/>
                </a:lnTo>
                <a:lnTo>
                  <a:pt x="11391" y="20701"/>
                </a:lnTo>
                <a:lnTo>
                  <a:pt x="10121" y="20701"/>
                </a:lnTo>
                <a:lnTo>
                  <a:pt x="13843" y="20955"/>
                </a:lnTo>
                <a:lnTo>
                  <a:pt x="17386" y="21590"/>
                </a:lnTo>
                <a:lnTo>
                  <a:pt x="18262" y="21590"/>
                </a:lnTo>
                <a:lnTo>
                  <a:pt x="19329" y="21462"/>
                </a:lnTo>
                <a:lnTo>
                  <a:pt x="23533" y="21462"/>
                </a:lnTo>
                <a:lnTo>
                  <a:pt x="22791" y="21209"/>
                </a:lnTo>
                <a:lnTo>
                  <a:pt x="21742" y="21209"/>
                </a:lnTo>
                <a:lnTo>
                  <a:pt x="21310" y="21081"/>
                </a:lnTo>
                <a:lnTo>
                  <a:pt x="21753" y="20908"/>
                </a:lnTo>
                <a:lnTo>
                  <a:pt x="39484" y="20828"/>
                </a:lnTo>
                <a:lnTo>
                  <a:pt x="39931" y="20574"/>
                </a:lnTo>
                <a:lnTo>
                  <a:pt x="18859" y="20574"/>
                </a:lnTo>
                <a:lnTo>
                  <a:pt x="15716" y="19812"/>
                </a:lnTo>
                <a:lnTo>
                  <a:pt x="13119" y="19812"/>
                </a:lnTo>
                <a:lnTo>
                  <a:pt x="12614" y="19685"/>
                </a:lnTo>
                <a:lnTo>
                  <a:pt x="11861" y="19685"/>
                </a:lnTo>
                <a:lnTo>
                  <a:pt x="9906" y="19431"/>
                </a:lnTo>
                <a:lnTo>
                  <a:pt x="8470" y="19304"/>
                </a:lnTo>
                <a:close/>
              </a:path>
              <a:path w="48894" h="48260">
                <a:moveTo>
                  <a:pt x="39916" y="19812"/>
                </a:moveTo>
                <a:lnTo>
                  <a:pt x="44424" y="21590"/>
                </a:lnTo>
                <a:lnTo>
                  <a:pt x="42176" y="20193"/>
                </a:lnTo>
                <a:lnTo>
                  <a:pt x="47204" y="20193"/>
                </a:lnTo>
                <a:lnTo>
                  <a:pt x="46918" y="20066"/>
                </a:lnTo>
                <a:lnTo>
                  <a:pt x="41059" y="20066"/>
                </a:lnTo>
                <a:lnTo>
                  <a:pt x="39916" y="19812"/>
                </a:lnTo>
                <a:close/>
              </a:path>
              <a:path w="48894" h="48260">
                <a:moveTo>
                  <a:pt x="21926" y="20883"/>
                </a:moveTo>
                <a:lnTo>
                  <a:pt x="23533" y="21462"/>
                </a:lnTo>
                <a:lnTo>
                  <a:pt x="24051" y="21361"/>
                </a:lnTo>
                <a:lnTo>
                  <a:pt x="21926" y="20883"/>
                </a:lnTo>
                <a:close/>
              </a:path>
              <a:path w="48894" h="48260">
                <a:moveTo>
                  <a:pt x="41059" y="20701"/>
                </a:moveTo>
                <a:lnTo>
                  <a:pt x="39484" y="20828"/>
                </a:lnTo>
                <a:lnTo>
                  <a:pt x="21958" y="20828"/>
                </a:lnTo>
                <a:lnTo>
                  <a:pt x="24051" y="21361"/>
                </a:lnTo>
                <a:lnTo>
                  <a:pt x="24180" y="21336"/>
                </a:lnTo>
                <a:lnTo>
                  <a:pt x="32742" y="21336"/>
                </a:lnTo>
                <a:lnTo>
                  <a:pt x="31038" y="20955"/>
                </a:lnTo>
                <a:lnTo>
                  <a:pt x="41955" y="20955"/>
                </a:lnTo>
                <a:lnTo>
                  <a:pt x="41059" y="20701"/>
                </a:lnTo>
                <a:close/>
              </a:path>
              <a:path w="48894" h="48260">
                <a:moveTo>
                  <a:pt x="21912" y="20908"/>
                </a:moveTo>
                <a:lnTo>
                  <a:pt x="21742" y="21209"/>
                </a:lnTo>
                <a:lnTo>
                  <a:pt x="22791" y="21209"/>
                </a:lnTo>
                <a:lnTo>
                  <a:pt x="21912" y="20908"/>
                </a:lnTo>
                <a:close/>
              </a:path>
              <a:path w="48894" h="48260">
                <a:moveTo>
                  <a:pt x="10121" y="20701"/>
                </a:moveTo>
                <a:lnTo>
                  <a:pt x="9918" y="20701"/>
                </a:lnTo>
                <a:lnTo>
                  <a:pt x="11889" y="21051"/>
                </a:lnTo>
                <a:lnTo>
                  <a:pt x="10121" y="20701"/>
                </a:lnTo>
                <a:close/>
              </a:path>
              <a:path w="48894" h="48260">
                <a:moveTo>
                  <a:pt x="21678" y="20828"/>
                </a:moveTo>
                <a:lnTo>
                  <a:pt x="21828" y="20879"/>
                </a:lnTo>
                <a:lnTo>
                  <a:pt x="21678" y="20828"/>
                </a:lnTo>
                <a:close/>
              </a:path>
              <a:path w="48894" h="48260">
                <a:moveTo>
                  <a:pt x="21958" y="20828"/>
                </a:moveTo>
                <a:lnTo>
                  <a:pt x="21678" y="20828"/>
                </a:lnTo>
                <a:lnTo>
                  <a:pt x="21856" y="20867"/>
                </a:lnTo>
                <a:close/>
              </a:path>
              <a:path w="48894" h="48260">
                <a:moveTo>
                  <a:pt x="13055" y="19050"/>
                </a:moveTo>
                <a:lnTo>
                  <a:pt x="19951" y="20320"/>
                </a:lnTo>
                <a:lnTo>
                  <a:pt x="18859" y="20574"/>
                </a:lnTo>
                <a:lnTo>
                  <a:pt x="22618" y="20574"/>
                </a:lnTo>
                <a:lnTo>
                  <a:pt x="21501" y="20447"/>
                </a:lnTo>
                <a:lnTo>
                  <a:pt x="20599" y="19939"/>
                </a:lnTo>
                <a:lnTo>
                  <a:pt x="20290" y="19685"/>
                </a:lnTo>
                <a:lnTo>
                  <a:pt x="17932" y="19685"/>
                </a:lnTo>
                <a:lnTo>
                  <a:pt x="13055" y="19050"/>
                </a:lnTo>
                <a:close/>
              </a:path>
              <a:path w="48894" h="48260">
                <a:moveTo>
                  <a:pt x="20154" y="19573"/>
                </a:moveTo>
                <a:lnTo>
                  <a:pt x="20599" y="19939"/>
                </a:lnTo>
                <a:lnTo>
                  <a:pt x="21501" y="20447"/>
                </a:lnTo>
                <a:lnTo>
                  <a:pt x="22618" y="20574"/>
                </a:lnTo>
                <a:lnTo>
                  <a:pt x="20154" y="19573"/>
                </a:lnTo>
                <a:close/>
              </a:path>
              <a:path w="48894" h="48260">
                <a:moveTo>
                  <a:pt x="20141" y="19562"/>
                </a:moveTo>
                <a:lnTo>
                  <a:pt x="22618" y="20574"/>
                </a:lnTo>
                <a:lnTo>
                  <a:pt x="39931" y="20574"/>
                </a:lnTo>
                <a:lnTo>
                  <a:pt x="40378" y="20320"/>
                </a:lnTo>
                <a:lnTo>
                  <a:pt x="24345" y="20320"/>
                </a:lnTo>
                <a:lnTo>
                  <a:pt x="20141" y="19562"/>
                </a:lnTo>
                <a:close/>
              </a:path>
              <a:path w="48894" h="48260">
                <a:moveTo>
                  <a:pt x="47204" y="20193"/>
                </a:moveTo>
                <a:lnTo>
                  <a:pt x="42176" y="20193"/>
                </a:lnTo>
                <a:lnTo>
                  <a:pt x="47777" y="20447"/>
                </a:lnTo>
                <a:lnTo>
                  <a:pt x="47204" y="20193"/>
                </a:lnTo>
                <a:close/>
              </a:path>
              <a:path w="48894" h="48260">
                <a:moveTo>
                  <a:pt x="19672" y="19177"/>
                </a:moveTo>
                <a:lnTo>
                  <a:pt x="20135" y="19558"/>
                </a:lnTo>
                <a:lnTo>
                  <a:pt x="24345" y="20320"/>
                </a:lnTo>
                <a:lnTo>
                  <a:pt x="19672" y="19177"/>
                </a:lnTo>
                <a:close/>
              </a:path>
              <a:path w="48894" h="48260">
                <a:moveTo>
                  <a:pt x="38741" y="19177"/>
                </a:moveTo>
                <a:lnTo>
                  <a:pt x="19672" y="19177"/>
                </a:lnTo>
                <a:lnTo>
                  <a:pt x="24345" y="20320"/>
                </a:lnTo>
                <a:lnTo>
                  <a:pt x="40378" y="20320"/>
                </a:lnTo>
                <a:lnTo>
                  <a:pt x="40601" y="20193"/>
                </a:lnTo>
                <a:lnTo>
                  <a:pt x="37236" y="19558"/>
                </a:lnTo>
                <a:lnTo>
                  <a:pt x="38741" y="19177"/>
                </a:lnTo>
                <a:close/>
              </a:path>
              <a:path w="48894" h="48260">
                <a:moveTo>
                  <a:pt x="44627" y="19050"/>
                </a:moveTo>
                <a:lnTo>
                  <a:pt x="39243" y="19050"/>
                </a:lnTo>
                <a:lnTo>
                  <a:pt x="41059" y="20066"/>
                </a:lnTo>
                <a:lnTo>
                  <a:pt x="46918" y="20066"/>
                </a:lnTo>
                <a:lnTo>
                  <a:pt x="44627" y="19050"/>
                </a:lnTo>
                <a:close/>
              </a:path>
              <a:path w="48894" h="48260">
                <a:moveTo>
                  <a:pt x="14668" y="19558"/>
                </a:moveTo>
                <a:lnTo>
                  <a:pt x="13119" y="19812"/>
                </a:lnTo>
                <a:lnTo>
                  <a:pt x="15716" y="19812"/>
                </a:lnTo>
                <a:lnTo>
                  <a:pt x="14668" y="19558"/>
                </a:lnTo>
                <a:close/>
              </a:path>
              <a:path w="48894" h="48260">
                <a:moveTo>
                  <a:pt x="11099" y="19304"/>
                </a:moveTo>
                <a:lnTo>
                  <a:pt x="11861" y="19685"/>
                </a:lnTo>
                <a:lnTo>
                  <a:pt x="12614" y="19685"/>
                </a:lnTo>
                <a:lnTo>
                  <a:pt x="11099" y="19304"/>
                </a:lnTo>
                <a:close/>
              </a:path>
              <a:path w="48894" h="48260">
                <a:moveTo>
                  <a:pt x="14605" y="19090"/>
                </a:moveTo>
                <a:lnTo>
                  <a:pt x="17932" y="19685"/>
                </a:lnTo>
                <a:lnTo>
                  <a:pt x="20290" y="19685"/>
                </a:lnTo>
                <a:lnTo>
                  <a:pt x="19826" y="19304"/>
                </a:lnTo>
                <a:lnTo>
                  <a:pt x="17691" y="19304"/>
                </a:lnTo>
                <a:lnTo>
                  <a:pt x="17129" y="19177"/>
                </a:lnTo>
                <a:lnTo>
                  <a:pt x="15468" y="19177"/>
                </a:lnTo>
                <a:lnTo>
                  <a:pt x="14605" y="19090"/>
                </a:lnTo>
                <a:close/>
              </a:path>
              <a:path w="48894" h="48260">
                <a:moveTo>
                  <a:pt x="20135" y="19558"/>
                </a:moveTo>
                <a:close/>
              </a:path>
              <a:path w="48894" h="48260">
                <a:moveTo>
                  <a:pt x="15443" y="18796"/>
                </a:moveTo>
                <a:lnTo>
                  <a:pt x="17691" y="19304"/>
                </a:lnTo>
                <a:lnTo>
                  <a:pt x="17221" y="19050"/>
                </a:lnTo>
                <a:lnTo>
                  <a:pt x="15443" y="18796"/>
                </a:lnTo>
                <a:close/>
              </a:path>
              <a:path w="48894" h="48260">
                <a:moveTo>
                  <a:pt x="42830" y="18796"/>
                </a:moveTo>
                <a:lnTo>
                  <a:pt x="15443" y="18796"/>
                </a:lnTo>
                <a:lnTo>
                  <a:pt x="17221" y="19050"/>
                </a:lnTo>
                <a:lnTo>
                  <a:pt x="17691" y="19304"/>
                </a:lnTo>
                <a:lnTo>
                  <a:pt x="19826" y="19304"/>
                </a:lnTo>
                <a:lnTo>
                  <a:pt x="19672" y="19177"/>
                </a:lnTo>
                <a:lnTo>
                  <a:pt x="38741" y="19177"/>
                </a:lnTo>
                <a:lnTo>
                  <a:pt x="39243" y="19050"/>
                </a:lnTo>
                <a:lnTo>
                  <a:pt x="44627" y="19050"/>
                </a:lnTo>
                <a:lnTo>
                  <a:pt x="42830" y="18796"/>
                </a:lnTo>
                <a:close/>
              </a:path>
              <a:path w="48894" h="48260">
                <a:moveTo>
                  <a:pt x="14761" y="19004"/>
                </a:moveTo>
                <a:lnTo>
                  <a:pt x="14376" y="19050"/>
                </a:lnTo>
                <a:lnTo>
                  <a:pt x="14605" y="19090"/>
                </a:lnTo>
                <a:lnTo>
                  <a:pt x="15468" y="19177"/>
                </a:lnTo>
                <a:lnTo>
                  <a:pt x="14761" y="19004"/>
                </a:lnTo>
                <a:close/>
              </a:path>
              <a:path w="48894" h="48260">
                <a:moveTo>
                  <a:pt x="29616" y="18415"/>
                </a:moveTo>
                <a:lnTo>
                  <a:pt x="12344" y="18415"/>
                </a:lnTo>
                <a:lnTo>
                  <a:pt x="15455" y="18923"/>
                </a:lnTo>
                <a:lnTo>
                  <a:pt x="14761" y="19004"/>
                </a:lnTo>
                <a:lnTo>
                  <a:pt x="15468" y="19177"/>
                </a:lnTo>
                <a:lnTo>
                  <a:pt x="17129" y="19177"/>
                </a:lnTo>
                <a:lnTo>
                  <a:pt x="15443" y="18796"/>
                </a:lnTo>
                <a:lnTo>
                  <a:pt x="42830" y="18796"/>
                </a:lnTo>
                <a:lnTo>
                  <a:pt x="41932" y="18668"/>
                </a:lnTo>
                <a:lnTo>
                  <a:pt x="31635" y="18668"/>
                </a:lnTo>
                <a:lnTo>
                  <a:pt x="29616" y="18415"/>
                </a:lnTo>
                <a:close/>
              </a:path>
              <a:path w="48894" h="48260">
                <a:moveTo>
                  <a:pt x="6350" y="17399"/>
                </a:moveTo>
                <a:lnTo>
                  <a:pt x="8191" y="18287"/>
                </a:lnTo>
                <a:lnTo>
                  <a:pt x="10375" y="18668"/>
                </a:lnTo>
                <a:lnTo>
                  <a:pt x="14605" y="19090"/>
                </a:lnTo>
                <a:lnTo>
                  <a:pt x="14376" y="19050"/>
                </a:lnTo>
                <a:lnTo>
                  <a:pt x="14761" y="19004"/>
                </a:lnTo>
                <a:lnTo>
                  <a:pt x="12344" y="18415"/>
                </a:lnTo>
                <a:lnTo>
                  <a:pt x="29616" y="18415"/>
                </a:lnTo>
                <a:lnTo>
                  <a:pt x="29413" y="18302"/>
                </a:lnTo>
                <a:lnTo>
                  <a:pt x="16294" y="18287"/>
                </a:lnTo>
                <a:lnTo>
                  <a:pt x="14992" y="18034"/>
                </a:lnTo>
                <a:lnTo>
                  <a:pt x="9906" y="18034"/>
                </a:lnTo>
                <a:lnTo>
                  <a:pt x="6350" y="17399"/>
                </a:lnTo>
                <a:close/>
              </a:path>
              <a:path w="48894" h="48260">
                <a:moveTo>
                  <a:pt x="43292" y="18542"/>
                </a:moveTo>
                <a:lnTo>
                  <a:pt x="41033" y="18542"/>
                </a:lnTo>
                <a:lnTo>
                  <a:pt x="43941" y="18796"/>
                </a:lnTo>
                <a:lnTo>
                  <a:pt x="43292" y="18542"/>
                </a:lnTo>
                <a:close/>
              </a:path>
              <a:path w="48894" h="48260">
                <a:moveTo>
                  <a:pt x="29413" y="18302"/>
                </a:moveTo>
                <a:lnTo>
                  <a:pt x="29616" y="18415"/>
                </a:lnTo>
                <a:lnTo>
                  <a:pt x="31635" y="18668"/>
                </a:lnTo>
                <a:lnTo>
                  <a:pt x="29413" y="18302"/>
                </a:lnTo>
                <a:close/>
              </a:path>
              <a:path w="48894" h="48260">
                <a:moveTo>
                  <a:pt x="26250" y="17780"/>
                </a:moveTo>
                <a:lnTo>
                  <a:pt x="31635" y="18668"/>
                </a:lnTo>
                <a:lnTo>
                  <a:pt x="41932" y="18668"/>
                </a:lnTo>
                <a:lnTo>
                  <a:pt x="41033" y="18542"/>
                </a:lnTo>
                <a:lnTo>
                  <a:pt x="43292" y="18542"/>
                </a:lnTo>
                <a:lnTo>
                  <a:pt x="42319" y="18161"/>
                </a:lnTo>
                <a:lnTo>
                  <a:pt x="31165" y="18161"/>
                </a:lnTo>
                <a:lnTo>
                  <a:pt x="26250" y="17780"/>
                </a:lnTo>
                <a:close/>
              </a:path>
              <a:path w="48894" h="48260">
                <a:moveTo>
                  <a:pt x="14643" y="16637"/>
                </a:moveTo>
                <a:lnTo>
                  <a:pt x="19176" y="18287"/>
                </a:lnTo>
                <a:lnTo>
                  <a:pt x="28054" y="18287"/>
                </a:lnTo>
                <a:lnTo>
                  <a:pt x="25349" y="17526"/>
                </a:lnTo>
                <a:lnTo>
                  <a:pt x="40906" y="17526"/>
                </a:lnTo>
                <a:lnTo>
                  <a:pt x="40119" y="17399"/>
                </a:lnTo>
                <a:lnTo>
                  <a:pt x="39649" y="17145"/>
                </a:lnTo>
                <a:lnTo>
                  <a:pt x="41067" y="17018"/>
                </a:lnTo>
                <a:lnTo>
                  <a:pt x="17995" y="17018"/>
                </a:lnTo>
                <a:lnTo>
                  <a:pt x="16618" y="16778"/>
                </a:lnTo>
                <a:lnTo>
                  <a:pt x="14643" y="16637"/>
                </a:lnTo>
                <a:close/>
              </a:path>
              <a:path w="48894" h="48260">
                <a:moveTo>
                  <a:pt x="26250" y="17780"/>
                </a:moveTo>
                <a:lnTo>
                  <a:pt x="28054" y="18287"/>
                </a:lnTo>
                <a:lnTo>
                  <a:pt x="29327" y="18287"/>
                </a:lnTo>
                <a:lnTo>
                  <a:pt x="26250" y="17780"/>
                </a:lnTo>
                <a:close/>
              </a:path>
              <a:path w="48894" h="48260">
                <a:moveTo>
                  <a:pt x="41694" y="17653"/>
                </a:moveTo>
                <a:lnTo>
                  <a:pt x="41020" y="17653"/>
                </a:lnTo>
                <a:lnTo>
                  <a:pt x="44386" y="18287"/>
                </a:lnTo>
                <a:lnTo>
                  <a:pt x="43268" y="17906"/>
                </a:lnTo>
                <a:lnTo>
                  <a:pt x="41694" y="17653"/>
                </a:lnTo>
                <a:close/>
              </a:path>
              <a:path w="48894" h="48260">
                <a:moveTo>
                  <a:pt x="25349" y="17526"/>
                </a:moveTo>
                <a:lnTo>
                  <a:pt x="26250" y="17780"/>
                </a:lnTo>
                <a:lnTo>
                  <a:pt x="31165" y="18161"/>
                </a:lnTo>
                <a:lnTo>
                  <a:pt x="31394" y="18034"/>
                </a:lnTo>
                <a:lnTo>
                  <a:pt x="30492" y="18034"/>
                </a:lnTo>
                <a:lnTo>
                  <a:pt x="25349" y="17526"/>
                </a:lnTo>
                <a:close/>
              </a:path>
              <a:path w="48894" h="48260">
                <a:moveTo>
                  <a:pt x="40906" y="17526"/>
                </a:moveTo>
                <a:lnTo>
                  <a:pt x="25349" y="17526"/>
                </a:lnTo>
                <a:lnTo>
                  <a:pt x="30492" y="18034"/>
                </a:lnTo>
                <a:lnTo>
                  <a:pt x="31394" y="18034"/>
                </a:lnTo>
                <a:lnTo>
                  <a:pt x="31165" y="18161"/>
                </a:lnTo>
                <a:lnTo>
                  <a:pt x="42319" y="18161"/>
                </a:lnTo>
                <a:lnTo>
                  <a:pt x="41020" y="17653"/>
                </a:lnTo>
                <a:lnTo>
                  <a:pt x="41694" y="17653"/>
                </a:lnTo>
                <a:lnTo>
                  <a:pt x="40906" y="17526"/>
                </a:lnTo>
                <a:close/>
              </a:path>
              <a:path w="48894" h="48260">
                <a:moveTo>
                  <a:pt x="7010" y="17399"/>
                </a:moveTo>
                <a:lnTo>
                  <a:pt x="9906" y="18034"/>
                </a:lnTo>
                <a:lnTo>
                  <a:pt x="14992" y="18034"/>
                </a:lnTo>
                <a:lnTo>
                  <a:pt x="13039" y="17653"/>
                </a:lnTo>
                <a:lnTo>
                  <a:pt x="9361" y="17653"/>
                </a:lnTo>
                <a:lnTo>
                  <a:pt x="7010" y="17399"/>
                </a:lnTo>
                <a:close/>
              </a:path>
              <a:path w="48894" h="48260">
                <a:moveTo>
                  <a:pt x="7256" y="16510"/>
                </a:moveTo>
                <a:lnTo>
                  <a:pt x="9361" y="17653"/>
                </a:lnTo>
                <a:lnTo>
                  <a:pt x="13039" y="17653"/>
                </a:lnTo>
                <a:lnTo>
                  <a:pt x="8483" y="16764"/>
                </a:lnTo>
                <a:lnTo>
                  <a:pt x="10236" y="16764"/>
                </a:lnTo>
                <a:lnTo>
                  <a:pt x="7256" y="16510"/>
                </a:lnTo>
                <a:close/>
              </a:path>
              <a:path w="48894" h="48260">
                <a:moveTo>
                  <a:pt x="9804" y="16764"/>
                </a:moveTo>
                <a:lnTo>
                  <a:pt x="8483" y="16764"/>
                </a:lnTo>
                <a:lnTo>
                  <a:pt x="12268" y="17399"/>
                </a:lnTo>
                <a:lnTo>
                  <a:pt x="9804" y="16764"/>
                </a:lnTo>
                <a:close/>
              </a:path>
              <a:path w="48894" h="48260">
                <a:moveTo>
                  <a:pt x="16618" y="16778"/>
                </a:moveTo>
                <a:lnTo>
                  <a:pt x="17995" y="17018"/>
                </a:lnTo>
                <a:lnTo>
                  <a:pt x="17844" y="16866"/>
                </a:lnTo>
                <a:lnTo>
                  <a:pt x="16618" y="16778"/>
                </a:lnTo>
                <a:close/>
              </a:path>
              <a:path w="48894" h="48260">
                <a:moveTo>
                  <a:pt x="17844" y="16866"/>
                </a:moveTo>
                <a:lnTo>
                  <a:pt x="17995" y="17018"/>
                </a:lnTo>
                <a:lnTo>
                  <a:pt x="19964" y="17018"/>
                </a:lnTo>
                <a:lnTo>
                  <a:pt x="17844" y="16866"/>
                </a:lnTo>
                <a:close/>
              </a:path>
              <a:path w="48894" h="48260">
                <a:moveTo>
                  <a:pt x="43903" y="16764"/>
                </a:moveTo>
                <a:lnTo>
                  <a:pt x="17741" y="16764"/>
                </a:lnTo>
                <a:lnTo>
                  <a:pt x="19964" y="17018"/>
                </a:lnTo>
                <a:lnTo>
                  <a:pt x="41067" y="17018"/>
                </a:lnTo>
                <a:lnTo>
                  <a:pt x="43903" y="16764"/>
                </a:lnTo>
                <a:close/>
              </a:path>
              <a:path w="48894" h="48260">
                <a:moveTo>
                  <a:pt x="42845" y="16637"/>
                </a:moveTo>
                <a:lnTo>
                  <a:pt x="17741" y="16637"/>
                </a:lnTo>
                <a:lnTo>
                  <a:pt x="16494" y="16756"/>
                </a:lnTo>
                <a:lnTo>
                  <a:pt x="17844" y="16866"/>
                </a:lnTo>
                <a:lnTo>
                  <a:pt x="43230" y="16764"/>
                </a:lnTo>
                <a:lnTo>
                  <a:pt x="42845" y="16637"/>
                </a:lnTo>
                <a:close/>
              </a:path>
              <a:path w="48894" h="48260">
                <a:moveTo>
                  <a:pt x="16243" y="16713"/>
                </a:moveTo>
                <a:lnTo>
                  <a:pt x="16421" y="16764"/>
                </a:lnTo>
                <a:lnTo>
                  <a:pt x="16243" y="16713"/>
                </a:lnTo>
                <a:close/>
              </a:path>
              <a:path w="48894" h="48260">
                <a:moveTo>
                  <a:pt x="17741" y="16637"/>
                </a:moveTo>
                <a:lnTo>
                  <a:pt x="15976" y="16637"/>
                </a:lnTo>
                <a:lnTo>
                  <a:pt x="16243" y="16713"/>
                </a:lnTo>
                <a:lnTo>
                  <a:pt x="16494" y="16756"/>
                </a:lnTo>
                <a:lnTo>
                  <a:pt x="17741" y="16637"/>
                </a:lnTo>
                <a:close/>
              </a:path>
              <a:path w="48894" h="48260">
                <a:moveTo>
                  <a:pt x="13474" y="15875"/>
                </a:moveTo>
                <a:lnTo>
                  <a:pt x="15074" y="16510"/>
                </a:lnTo>
                <a:lnTo>
                  <a:pt x="16243" y="16713"/>
                </a:lnTo>
                <a:lnTo>
                  <a:pt x="15976" y="16637"/>
                </a:lnTo>
                <a:lnTo>
                  <a:pt x="42845" y="16637"/>
                </a:lnTo>
                <a:lnTo>
                  <a:pt x="42461" y="16510"/>
                </a:lnTo>
                <a:lnTo>
                  <a:pt x="41173" y="16510"/>
                </a:lnTo>
                <a:lnTo>
                  <a:pt x="39427" y="16383"/>
                </a:lnTo>
                <a:lnTo>
                  <a:pt x="20154" y="16383"/>
                </a:lnTo>
                <a:lnTo>
                  <a:pt x="13474" y="15875"/>
                </a:lnTo>
                <a:close/>
              </a:path>
              <a:path w="48894" h="48260">
                <a:moveTo>
                  <a:pt x="37458" y="14859"/>
                </a:moveTo>
                <a:lnTo>
                  <a:pt x="34201" y="14859"/>
                </a:lnTo>
                <a:lnTo>
                  <a:pt x="36004" y="14986"/>
                </a:lnTo>
                <a:lnTo>
                  <a:pt x="36918" y="15367"/>
                </a:lnTo>
                <a:lnTo>
                  <a:pt x="35128" y="15493"/>
                </a:lnTo>
                <a:lnTo>
                  <a:pt x="33870" y="15493"/>
                </a:lnTo>
                <a:lnTo>
                  <a:pt x="37820" y="15875"/>
                </a:lnTo>
                <a:lnTo>
                  <a:pt x="41173" y="16510"/>
                </a:lnTo>
                <a:lnTo>
                  <a:pt x="42461" y="16510"/>
                </a:lnTo>
                <a:lnTo>
                  <a:pt x="37458" y="14859"/>
                </a:lnTo>
                <a:close/>
              </a:path>
              <a:path w="48894" h="48260">
                <a:moveTo>
                  <a:pt x="19037" y="15748"/>
                </a:moveTo>
                <a:lnTo>
                  <a:pt x="22847" y="16256"/>
                </a:lnTo>
                <a:lnTo>
                  <a:pt x="20154" y="16383"/>
                </a:lnTo>
                <a:lnTo>
                  <a:pt x="39427" y="16383"/>
                </a:lnTo>
                <a:lnTo>
                  <a:pt x="37680" y="16256"/>
                </a:lnTo>
                <a:lnTo>
                  <a:pt x="36271" y="16129"/>
                </a:lnTo>
                <a:lnTo>
                  <a:pt x="29984" y="16129"/>
                </a:lnTo>
                <a:lnTo>
                  <a:pt x="26822" y="15875"/>
                </a:lnTo>
                <a:lnTo>
                  <a:pt x="22364" y="15875"/>
                </a:lnTo>
                <a:lnTo>
                  <a:pt x="19037" y="15748"/>
                </a:lnTo>
                <a:close/>
              </a:path>
              <a:path w="48894" h="48260">
                <a:moveTo>
                  <a:pt x="29743" y="15748"/>
                </a:moveTo>
                <a:lnTo>
                  <a:pt x="26822" y="15875"/>
                </a:lnTo>
                <a:lnTo>
                  <a:pt x="29984" y="16129"/>
                </a:lnTo>
                <a:lnTo>
                  <a:pt x="29743" y="15748"/>
                </a:lnTo>
                <a:close/>
              </a:path>
              <a:path w="48894" h="48260">
                <a:moveTo>
                  <a:pt x="35496" y="15748"/>
                </a:moveTo>
                <a:lnTo>
                  <a:pt x="29743" y="15748"/>
                </a:lnTo>
                <a:lnTo>
                  <a:pt x="29984" y="16129"/>
                </a:lnTo>
                <a:lnTo>
                  <a:pt x="37934" y="16129"/>
                </a:lnTo>
                <a:lnTo>
                  <a:pt x="35496" y="15748"/>
                </a:lnTo>
                <a:close/>
              </a:path>
              <a:path w="48894" h="48260">
                <a:moveTo>
                  <a:pt x="18973" y="15112"/>
                </a:moveTo>
                <a:lnTo>
                  <a:pt x="17652" y="15367"/>
                </a:lnTo>
                <a:lnTo>
                  <a:pt x="22364" y="15875"/>
                </a:lnTo>
                <a:lnTo>
                  <a:pt x="26822" y="15875"/>
                </a:lnTo>
                <a:lnTo>
                  <a:pt x="29743" y="15748"/>
                </a:lnTo>
                <a:lnTo>
                  <a:pt x="35496" y="15748"/>
                </a:lnTo>
                <a:lnTo>
                  <a:pt x="33870" y="15493"/>
                </a:lnTo>
                <a:lnTo>
                  <a:pt x="35128" y="15493"/>
                </a:lnTo>
                <a:lnTo>
                  <a:pt x="34899" y="15367"/>
                </a:lnTo>
                <a:lnTo>
                  <a:pt x="20777" y="15367"/>
                </a:lnTo>
                <a:lnTo>
                  <a:pt x="18973" y="15112"/>
                </a:lnTo>
                <a:close/>
              </a:path>
              <a:path w="48894" h="48260">
                <a:moveTo>
                  <a:pt x="29921" y="14605"/>
                </a:moveTo>
                <a:lnTo>
                  <a:pt x="30162" y="14859"/>
                </a:lnTo>
                <a:lnTo>
                  <a:pt x="20535" y="14859"/>
                </a:lnTo>
                <a:lnTo>
                  <a:pt x="20777" y="15367"/>
                </a:lnTo>
                <a:lnTo>
                  <a:pt x="34899" y="15367"/>
                </a:lnTo>
                <a:lnTo>
                  <a:pt x="34670" y="15240"/>
                </a:lnTo>
                <a:lnTo>
                  <a:pt x="29921" y="14605"/>
                </a:lnTo>
                <a:close/>
              </a:path>
              <a:path w="48894" h="48260">
                <a:moveTo>
                  <a:pt x="36689" y="14605"/>
                </a:moveTo>
                <a:lnTo>
                  <a:pt x="32156" y="14605"/>
                </a:lnTo>
                <a:lnTo>
                  <a:pt x="32632" y="14860"/>
                </a:lnTo>
                <a:lnTo>
                  <a:pt x="34886" y="15240"/>
                </a:lnTo>
                <a:lnTo>
                  <a:pt x="34201" y="14859"/>
                </a:lnTo>
                <a:lnTo>
                  <a:pt x="37458" y="14859"/>
                </a:lnTo>
                <a:lnTo>
                  <a:pt x="36689" y="14605"/>
                </a:lnTo>
                <a:close/>
              </a:path>
              <a:path w="48894" h="48260">
                <a:moveTo>
                  <a:pt x="35534" y="14224"/>
                </a:moveTo>
                <a:lnTo>
                  <a:pt x="27660" y="14224"/>
                </a:lnTo>
                <a:lnTo>
                  <a:pt x="32867" y="14986"/>
                </a:lnTo>
                <a:lnTo>
                  <a:pt x="32156" y="14605"/>
                </a:lnTo>
                <a:lnTo>
                  <a:pt x="36689" y="14605"/>
                </a:lnTo>
                <a:lnTo>
                  <a:pt x="35534" y="14224"/>
                </a:lnTo>
                <a:close/>
              </a:path>
              <a:path w="48894" h="48260">
                <a:moveTo>
                  <a:pt x="16713" y="14478"/>
                </a:moveTo>
                <a:lnTo>
                  <a:pt x="17627" y="14859"/>
                </a:lnTo>
                <a:lnTo>
                  <a:pt x="30162" y="14859"/>
                </a:lnTo>
                <a:lnTo>
                  <a:pt x="29662" y="14731"/>
                </a:lnTo>
                <a:lnTo>
                  <a:pt x="22529" y="14731"/>
                </a:lnTo>
                <a:lnTo>
                  <a:pt x="16713" y="14478"/>
                </a:lnTo>
                <a:close/>
              </a:path>
              <a:path w="48894" h="48260">
                <a:moveTo>
                  <a:pt x="11770" y="11873"/>
                </a:moveTo>
                <a:lnTo>
                  <a:pt x="17081" y="13208"/>
                </a:lnTo>
                <a:lnTo>
                  <a:pt x="14643" y="13462"/>
                </a:lnTo>
                <a:lnTo>
                  <a:pt x="15989" y="13462"/>
                </a:lnTo>
                <a:lnTo>
                  <a:pt x="12865" y="13716"/>
                </a:lnTo>
                <a:lnTo>
                  <a:pt x="22529" y="14731"/>
                </a:lnTo>
                <a:lnTo>
                  <a:pt x="29662" y="14731"/>
                </a:lnTo>
                <a:lnTo>
                  <a:pt x="27660" y="14224"/>
                </a:lnTo>
                <a:lnTo>
                  <a:pt x="48431" y="14224"/>
                </a:lnTo>
                <a:lnTo>
                  <a:pt x="47431" y="13589"/>
                </a:lnTo>
                <a:lnTo>
                  <a:pt x="41821" y="13589"/>
                </a:lnTo>
                <a:lnTo>
                  <a:pt x="43179" y="13335"/>
                </a:lnTo>
                <a:lnTo>
                  <a:pt x="32791" y="13335"/>
                </a:lnTo>
                <a:lnTo>
                  <a:pt x="32238" y="13130"/>
                </a:lnTo>
                <a:lnTo>
                  <a:pt x="31774" y="13064"/>
                </a:lnTo>
                <a:lnTo>
                  <a:pt x="29514" y="12954"/>
                </a:lnTo>
                <a:lnTo>
                  <a:pt x="29781" y="12700"/>
                </a:lnTo>
                <a:lnTo>
                  <a:pt x="29489" y="12446"/>
                </a:lnTo>
                <a:lnTo>
                  <a:pt x="45631" y="12446"/>
                </a:lnTo>
                <a:lnTo>
                  <a:pt x="43814" y="12318"/>
                </a:lnTo>
                <a:lnTo>
                  <a:pt x="45173" y="12192"/>
                </a:lnTo>
                <a:lnTo>
                  <a:pt x="14782" y="12192"/>
                </a:lnTo>
                <a:lnTo>
                  <a:pt x="11770" y="11873"/>
                </a:lnTo>
                <a:close/>
              </a:path>
              <a:path w="48894" h="48260">
                <a:moveTo>
                  <a:pt x="48431" y="14224"/>
                </a:moveTo>
                <a:lnTo>
                  <a:pt x="35534" y="14224"/>
                </a:lnTo>
                <a:lnTo>
                  <a:pt x="48831" y="14478"/>
                </a:lnTo>
                <a:lnTo>
                  <a:pt x="48431" y="14224"/>
                </a:lnTo>
                <a:close/>
              </a:path>
              <a:path w="48894" h="48260">
                <a:moveTo>
                  <a:pt x="46631" y="13081"/>
                </a:moveTo>
                <a:lnTo>
                  <a:pt x="33464" y="13081"/>
                </a:lnTo>
                <a:lnTo>
                  <a:pt x="32791" y="13335"/>
                </a:lnTo>
                <a:lnTo>
                  <a:pt x="43179" y="13335"/>
                </a:lnTo>
                <a:lnTo>
                  <a:pt x="43624" y="13462"/>
                </a:lnTo>
                <a:lnTo>
                  <a:pt x="42265" y="13589"/>
                </a:lnTo>
                <a:lnTo>
                  <a:pt x="47431" y="13589"/>
                </a:lnTo>
                <a:lnTo>
                  <a:pt x="46631" y="13081"/>
                </a:lnTo>
                <a:close/>
              </a:path>
              <a:path w="48894" h="48260">
                <a:moveTo>
                  <a:pt x="32238" y="13130"/>
                </a:moveTo>
                <a:lnTo>
                  <a:pt x="32791" y="13335"/>
                </a:lnTo>
                <a:lnTo>
                  <a:pt x="33127" y="13208"/>
                </a:lnTo>
                <a:lnTo>
                  <a:pt x="32791" y="13208"/>
                </a:lnTo>
                <a:lnTo>
                  <a:pt x="32238" y="13130"/>
                </a:lnTo>
                <a:close/>
              </a:path>
              <a:path w="48894" h="48260">
                <a:moveTo>
                  <a:pt x="45631" y="12446"/>
                </a:moveTo>
                <a:lnTo>
                  <a:pt x="29489" y="12446"/>
                </a:lnTo>
                <a:lnTo>
                  <a:pt x="31876" y="12700"/>
                </a:lnTo>
                <a:lnTo>
                  <a:pt x="30975" y="12700"/>
                </a:lnTo>
                <a:lnTo>
                  <a:pt x="30987" y="12954"/>
                </a:lnTo>
                <a:lnTo>
                  <a:pt x="31774" y="13064"/>
                </a:lnTo>
                <a:lnTo>
                  <a:pt x="32105" y="13081"/>
                </a:lnTo>
                <a:lnTo>
                  <a:pt x="32238" y="13130"/>
                </a:lnTo>
                <a:lnTo>
                  <a:pt x="32791" y="13208"/>
                </a:lnTo>
                <a:lnTo>
                  <a:pt x="33464" y="13081"/>
                </a:lnTo>
                <a:lnTo>
                  <a:pt x="46631" y="13081"/>
                </a:lnTo>
                <a:lnTo>
                  <a:pt x="45631" y="12446"/>
                </a:lnTo>
                <a:close/>
              </a:path>
              <a:path w="48894" h="48260">
                <a:moveTo>
                  <a:pt x="33464" y="13081"/>
                </a:moveTo>
                <a:lnTo>
                  <a:pt x="32791" y="13208"/>
                </a:lnTo>
                <a:lnTo>
                  <a:pt x="33127" y="13208"/>
                </a:lnTo>
                <a:lnTo>
                  <a:pt x="33464" y="13081"/>
                </a:lnTo>
                <a:close/>
              </a:path>
              <a:path w="48894" h="48260">
                <a:moveTo>
                  <a:pt x="29489" y="12446"/>
                </a:moveTo>
                <a:lnTo>
                  <a:pt x="29781" y="12700"/>
                </a:lnTo>
                <a:lnTo>
                  <a:pt x="29514" y="12954"/>
                </a:lnTo>
                <a:lnTo>
                  <a:pt x="31774" y="13064"/>
                </a:lnTo>
                <a:lnTo>
                  <a:pt x="30987" y="12954"/>
                </a:lnTo>
                <a:lnTo>
                  <a:pt x="30975" y="12700"/>
                </a:lnTo>
                <a:lnTo>
                  <a:pt x="31876" y="12700"/>
                </a:lnTo>
                <a:lnTo>
                  <a:pt x="29489" y="12446"/>
                </a:lnTo>
                <a:close/>
              </a:path>
              <a:path w="48894" h="48260">
                <a:moveTo>
                  <a:pt x="15851" y="11695"/>
                </a:moveTo>
                <a:lnTo>
                  <a:pt x="14782" y="12192"/>
                </a:lnTo>
                <a:lnTo>
                  <a:pt x="20154" y="12192"/>
                </a:lnTo>
                <a:lnTo>
                  <a:pt x="15851" y="11695"/>
                </a:lnTo>
                <a:close/>
              </a:path>
              <a:path w="48894" h="48260">
                <a:moveTo>
                  <a:pt x="19011" y="11811"/>
                </a:moveTo>
                <a:lnTo>
                  <a:pt x="20154" y="12192"/>
                </a:lnTo>
                <a:lnTo>
                  <a:pt x="45173" y="12192"/>
                </a:lnTo>
                <a:lnTo>
                  <a:pt x="46532" y="12065"/>
                </a:lnTo>
                <a:lnTo>
                  <a:pt x="22390" y="12065"/>
                </a:lnTo>
                <a:lnTo>
                  <a:pt x="19011" y="11811"/>
                </a:lnTo>
                <a:close/>
              </a:path>
              <a:path w="48894" h="48260">
                <a:moveTo>
                  <a:pt x="11747" y="7493"/>
                </a:moveTo>
                <a:lnTo>
                  <a:pt x="13157" y="8128"/>
                </a:lnTo>
                <a:lnTo>
                  <a:pt x="16090" y="8255"/>
                </a:lnTo>
                <a:lnTo>
                  <a:pt x="17462" y="8636"/>
                </a:lnTo>
                <a:lnTo>
                  <a:pt x="13411" y="8636"/>
                </a:lnTo>
                <a:lnTo>
                  <a:pt x="14325" y="8762"/>
                </a:lnTo>
                <a:lnTo>
                  <a:pt x="13138" y="8762"/>
                </a:lnTo>
                <a:lnTo>
                  <a:pt x="17729" y="9143"/>
                </a:lnTo>
                <a:lnTo>
                  <a:pt x="11226" y="9525"/>
                </a:lnTo>
                <a:lnTo>
                  <a:pt x="19164" y="10541"/>
                </a:lnTo>
                <a:lnTo>
                  <a:pt x="15570" y="10541"/>
                </a:lnTo>
                <a:lnTo>
                  <a:pt x="18961" y="10795"/>
                </a:lnTo>
                <a:lnTo>
                  <a:pt x="20503" y="11529"/>
                </a:lnTo>
                <a:lnTo>
                  <a:pt x="22390" y="11811"/>
                </a:lnTo>
                <a:lnTo>
                  <a:pt x="22390" y="12065"/>
                </a:lnTo>
                <a:lnTo>
                  <a:pt x="46532" y="12065"/>
                </a:lnTo>
                <a:lnTo>
                  <a:pt x="42671" y="11684"/>
                </a:lnTo>
                <a:lnTo>
                  <a:pt x="46723" y="10922"/>
                </a:lnTo>
                <a:lnTo>
                  <a:pt x="42202" y="10922"/>
                </a:lnTo>
                <a:lnTo>
                  <a:pt x="41838" y="10795"/>
                </a:lnTo>
                <a:lnTo>
                  <a:pt x="22555" y="10795"/>
                </a:lnTo>
                <a:lnTo>
                  <a:pt x="19164" y="10287"/>
                </a:lnTo>
                <a:lnTo>
                  <a:pt x="21251" y="10287"/>
                </a:lnTo>
                <a:lnTo>
                  <a:pt x="21399" y="10033"/>
                </a:lnTo>
                <a:lnTo>
                  <a:pt x="44361" y="10033"/>
                </a:lnTo>
                <a:lnTo>
                  <a:pt x="44437" y="9906"/>
                </a:lnTo>
                <a:lnTo>
                  <a:pt x="42837" y="9906"/>
                </a:lnTo>
                <a:lnTo>
                  <a:pt x="44195" y="9652"/>
                </a:lnTo>
                <a:lnTo>
                  <a:pt x="41935" y="9525"/>
                </a:lnTo>
                <a:lnTo>
                  <a:pt x="43052" y="9017"/>
                </a:lnTo>
                <a:lnTo>
                  <a:pt x="40754" y="8255"/>
                </a:lnTo>
                <a:lnTo>
                  <a:pt x="44386" y="8255"/>
                </a:lnTo>
                <a:lnTo>
                  <a:pt x="40741" y="8128"/>
                </a:lnTo>
                <a:lnTo>
                  <a:pt x="42705" y="7874"/>
                </a:lnTo>
                <a:lnTo>
                  <a:pt x="19913" y="7874"/>
                </a:lnTo>
                <a:lnTo>
                  <a:pt x="15824" y="7620"/>
                </a:lnTo>
                <a:lnTo>
                  <a:pt x="16275" y="7620"/>
                </a:lnTo>
                <a:lnTo>
                  <a:pt x="11747" y="7493"/>
                </a:lnTo>
                <a:close/>
              </a:path>
              <a:path w="48894" h="48260">
                <a:moveTo>
                  <a:pt x="11533" y="11707"/>
                </a:moveTo>
                <a:lnTo>
                  <a:pt x="11175" y="11811"/>
                </a:lnTo>
                <a:lnTo>
                  <a:pt x="11770" y="11873"/>
                </a:lnTo>
                <a:lnTo>
                  <a:pt x="11533" y="11707"/>
                </a:lnTo>
                <a:close/>
              </a:path>
              <a:path w="48894" h="48260">
                <a:moveTo>
                  <a:pt x="15786" y="10414"/>
                </a:moveTo>
                <a:lnTo>
                  <a:pt x="13119" y="10795"/>
                </a:lnTo>
                <a:lnTo>
                  <a:pt x="14935" y="11176"/>
                </a:lnTo>
                <a:lnTo>
                  <a:pt x="18567" y="11811"/>
                </a:lnTo>
                <a:lnTo>
                  <a:pt x="18963" y="11330"/>
                </a:lnTo>
                <a:lnTo>
                  <a:pt x="18770" y="11303"/>
                </a:lnTo>
                <a:lnTo>
                  <a:pt x="15570" y="10541"/>
                </a:lnTo>
                <a:lnTo>
                  <a:pt x="19164" y="10541"/>
                </a:lnTo>
                <a:lnTo>
                  <a:pt x="15786" y="10414"/>
                </a:lnTo>
                <a:close/>
              </a:path>
              <a:path w="48894" h="48260">
                <a:moveTo>
                  <a:pt x="11137" y="11430"/>
                </a:moveTo>
                <a:lnTo>
                  <a:pt x="11533" y="11707"/>
                </a:lnTo>
                <a:lnTo>
                  <a:pt x="12052" y="11556"/>
                </a:lnTo>
                <a:lnTo>
                  <a:pt x="11137" y="11430"/>
                </a:lnTo>
                <a:close/>
              </a:path>
              <a:path w="48894" h="48260">
                <a:moveTo>
                  <a:pt x="12700" y="11303"/>
                </a:moveTo>
                <a:lnTo>
                  <a:pt x="15851" y="11695"/>
                </a:lnTo>
                <a:lnTo>
                  <a:pt x="12700" y="11303"/>
                </a:lnTo>
                <a:close/>
              </a:path>
              <a:path w="48894" h="48260">
                <a:moveTo>
                  <a:pt x="11353" y="11176"/>
                </a:moveTo>
                <a:lnTo>
                  <a:pt x="13169" y="11556"/>
                </a:lnTo>
                <a:lnTo>
                  <a:pt x="12766" y="11339"/>
                </a:lnTo>
                <a:lnTo>
                  <a:pt x="11353" y="11176"/>
                </a:lnTo>
                <a:close/>
              </a:path>
              <a:path w="48894" h="48260">
                <a:moveTo>
                  <a:pt x="18986" y="11303"/>
                </a:moveTo>
                <a:lnTo>
                  <a:pt x="20561" y="11556"/>
                </a:lnTo>
                <a:lnTo>
                  <a:pt x="18986" y="11303"/>
                </a:lnTo>
                <a:close/>
              </a:path>
              <a:path w="48894" h="48260">
                <a:moveTo>
                  <a:pt x="41516" y="10541"/>
                </a:moveTo>
                <a:lnTo>
                  <a:pt x="42202" y="10922"/>
                </a:lnTo>
                <a:lnTo>
                  <a:pt x="46723" y="10922"/>
                </a:lnTo>
                <a:lnTo>
                  <a:pt x="41516" y="10541"/>
                </a:lnTo>
                <a:close/>
              </a:path>
              <a:path w="48894" h="48260">
                <a:moveTo>
                  <a:pt x="24574" y="10541"/>
                </a:moveTo>
                <a:lnTo>
                  <a:pt x="21856" y="10541"/>
                </a:lnTo>
                <a:lnTo>
                  <a:pt x="22555" y="10795"/>
                </a:lnTo>
                <a:lnTo>
                  <a:pt x="41838" y="10795"/>
                </a:lnTo>
                <a:lnTo>
                  <a:pt x="41475" y="10668"/>
                </a:lnTo>
                <a:lnTo>
                  <a:pt x="25260" y="10668"/>
                </a:lnTo>
                <a:lnTo>
                  <a:pt x="24574" y="10541"/>
                </a:lnTo>
                <a:close/>
              </a:path>
              <a:path w="48894" h="48260">
                <a:moveTo>
                  <a:pt x="40385" y="10287"/>
                </a:moveTo>
                <a:lnTo>
                  <a:pt x="23202" y="10287"/>
                </a:lnTo>
                <a:lnTo>
                  <a:pt x="25260" y="10668"/>
                </a:lnTo>
                <a:lnTo>
                  <a:pt x="41475" y="10668"/>
                </a:lnTo>
                <a:lnTo>
                  <a:pt x="40385" y="10287"/>
                </a:lnTo>
                <a:close/>
              </a:path>
              <a:path w="48894" h="48260">
                <a:moveTo>
                  <a:pt x="21251" y="10287"/>
                </a:moveTo>
                <a:lnTo>
                  <a:pt x="19164" y="10287"/>
                </a:lnTo>
                <a:lnTo>
                  <a:pt x="21412" y="10541"/>
                </a:lnTo>
                <a:lnTo>
                  <a:pt x="21251" y="10287"/>
                </a:lnTo>
                <a:close/>
              </a:path>
              <a:path w="48894" h="48260">
                <a:moveTo>
                  <a:pt x="44361" y="10033"/>
                </a:moveTo>
                <a:lnTo>
                  <a:pt x="21399" y="10033"/>
                </a:lnTo>
                <a:lnTo>
                  <a:pt x="24549" y="10287"/>
                </a:lnTo>
                <a:lnTo>
                  <a:pt x="44208" y="10287"/>
                </a:lnTo>
                <a:lnTo>
                  <a:pt x="44361" y="10033"/>
                </a:lnTo>
                <a:close/>
              </a:path>
              <a:path w="48894" h="48260">
                <a:moveTo>
                  <a:pt x="11607" y="8636"/>
                </a:moveTo>
                <a:lnTo>
                  <a:pt x="12064" y="8762"/>
                </a:lnTo>
                <a:lnTo>
                  <a:pt x="13138" y="8762"/>
                </a:lnTo>
                <a:lnTo>
                  <a:pt x="11607" y="8636"/>
                </a:lnTo>
                <a:close/>
              </a:path>
              <a:path w="48894" h="48260">
                <a:moveTo>
                  <a:pt x="9093" y="8001"/>
                </a:moveTo>
                <a:lnTo>
                  <a:pt x="11836" y="8636"/>
                </a:lnTo>
                <a:lnTo>
                  <a:pt x="17462" y="8636"/>
                </a:lnTo>
                <a:lnTo>
                  <a:pt x="9093" y="8001"/>
                </a:lnTo>
                <a:close/>
              </a:path>
              <a:path w="48894" h="48260">
                <a:moveTo>
                  <a:pt x="40627" y="7366"/>
                </a:moveTo>
                <a:lnTo>
                  <a:pt x="21475" y="7366"/>
                </a:lnTo>
                <a:lnTo>
                  <a:pt x="20104" y="7493"/>
                </a:lnTo>
                <a:lnTo>
                  <a:pt x="21475" y="7620"/>
                </a:lnTo>
                <a:lnTo>
                  <a:pt x="20759" y="7736"/>
                </a:lnTo>
                <a:lnTo>
                  <a:pt x="19913" y="7874"/>
                </a:lnTo>
                <a:lnTo>
                  <a:pt x="41186" y="7874"/>
                </a:lnTo>
                <a:lnTo>
                  <a:pt x="40627" y="7366"/>
                </a:lnTo>
                <a:close/>
              </a:path>
              <a:path w="48894" h="48260">
                <a:moveTo>
                  <a:pt x="43687" y="7747"/>
                </a:moveTo>
                <a:lnTo>
                  <a:pt x="41186" y="7874"/>
                </a:lnTo>
                <a:lnTo>
                  <a:pt x="42705" y="7874"/>
                </a:lnTo>
                <a:lnTo>
                  <a:pt x="43687" y="7747"/>
                </a:lnTo>
                <a:close/>
              </a:path>
              <a:path w="48894" h="48260">
                <a:moveTo>
                  <a:pt x="20710" y="7744"/>
                </a:moveTo>
                <a:close/>
              </a:path>
              <a:path w="48894" h="48260">
                <a:moveTo>
                  <a:pt x="19821" y="7508"/>
                </a:moveTo>
                <a:lnTo>
                  <a:pt x="20116" y="7620"/>
                </a:lnTo>
                <a:lnTo>
                  <a:pt x="16275" y="7620"/>
                </a:lnTo>
                <a:lnTo>
                  <a:pt x="20759" y="7736"/>
                </a:lnTo>
                <a:lnTo>
                  <a:pt x="19821" y="7508"/>
                </a:lnTo>
                <a:close/>
              </a:path>
              <a:path w="48894" h="48260">
                <a:moveTo>
                  <a:pt x="18053" y="6858"/>
                </a:moveTo>
                <a:lnTo>
                  <a:pt x="17144" y="6858"/>
                </a:lnTo>
                <a:lnTo>
                  <a:pt x="19821" y="7508"/>
                </a:lnTo>
                <a:lnTo>
                  <a:pt x="19443" y="7366"/>
                </a:lnTo>
                <a:lnTo>
                  <a:pt x="40627" y="7366"/>
                </a:lnTo>
                <a:lnTo>
                  <a:pt x="40487" y="7239"/>
                </a:lnTo>
                <a:lnTo>
                  <a:pt x="40906" y="7112"/>
                </a:lnTo>
                <a:lnTo>
                  <a:pt x="26441" y="7112"/>
                </a:lnTo>
                <a:lnTo>
                  <a:pt x="19189" y="6985"/>
                </a:lnTo>
                <a:lnTo>
                  <a:pt x="18053" y="6858"/>
                </a:lnTo>
                <a:close/>
              </a:path>
              <a:path w="48894" h="48260">
                <a:moveTo>
                  <a:pt x="41154" y="5206"/>
                </a:moveTo>
                <a:lnTo>
                  <a:pt x="18859" y="5206"/>
                </a:lnTo>
                <a:lnTo>
                  <a:pt x="22517" y="5715"/>
                </a:lnTo>
                <a:lnTo>
                  <a:pt x="18211" y="5715"/>
                </a:lnTo>
                <a:lnTo>
                  <a:pt x="16179" y="6096"/>
                </a:lnTo>
                <a:lnTo>
                  <a:pt x="26441" y="7112"/>
                </a:lnTo>
                <a:lnTo>
                  <a:pt x="35966" y="7112"/>
                </a:lnTo>
                <a:lnTo>
                  <a:pt x="34137" y="6858"/>
                </a:lnTo>
                <a:lnTo>
                  <a:pt x="34810" y="6858"/>
                </a:lnTo>
                <a:lnTo>
                  <a:pt x="35483" y="6731"/>
                </a:lnTo>
                <a:lnTo>
                  <a:pt x="36956" y="6731"/>
                </a:lnTo>
                <a:lnTo>
                  <a:pt x="35242" y="6350"/>
                </a:lnTo>
                <a:lnTo>
                  <a:pt x="43421" y="6350"/>
                </a:lnTo>
                <a:lnTo>
                  <a:pt x="42037" y="6223"/>
                </a:lnTo>
                <a:lnTo>
                  <a:pt x="42710" y="5968"/>
                </a:lnTo>
                <a:lnTo>
                  <a:pt x="40678" y="5968"/>
                </a:lnTo>
                <a:lnTo>
                  <a:pt x="41154" y="5206"/>
                </a:lnTo>
                <a:close/>
              </a:path>
              <a:path w="48894" h="48260">
                <a:moveTo>
                  <a:pt x="36956" y="6731"/>
                </a:moveTo>
                <a:lnTo>
                  <a:pt x="35483" y="6731"/>
                </a:lnTo>
                <a:lnTo>
                  <a:pt x="35966" y="7112"/>
                </a:lnTo>
                <a:lnTo>
                  <a:pt x="40906" y="7112"/>
                </a:lnTo>
                <a:lnTo>
                  <a:pt x="41744" y="6858"/>
                </a:lnTo>
                <a:lnTo>
                  <a:pt x="37528" y="6858"/>
                </a:lnTo>
                <a:lnTo>
                  <a:pt x="36956" y="6731"/>
                </a:lnTo>
                <a:close/>
              </a:path>
              <a:path w="48894" h="48260">
                <a:moveTo>
                  <a:pt x="16916" y="6731"/>
                </a:moveTo>
                <a:lnTo>
                  <a:pt x="15328" y="6858"/>
                </a:lnTo>
                <a:lnTo>
                  <a:pt x="17144" y="6858"/>
                </a:lnTo>
                <a:lnTo>
                  <a:pt x="18053" y="6858"/>
                </a:lnTo>
                <a:lnTo>
                  <a:pt x="16916" y="6731"/>
                </a:lnTo>
                <a:close/>
              </a:path>
              <a:path w="48894" h="48260">
                <a:moveTo>
                  <a:pt x="38201" y="6604"/>
                </a:moveTo>
                <a:lnTo>
                  <a:pt x="37528" y="6858"/>
                </a:lnTo>
                <a:lnTo>
                  <a:pt x="41744" y="6858"/>
                </a:lnTo>
                <a:lnTo>
                  <a:pt x="42195" y="6721"/>
                </a:lnTo>
                <a:lnTo>
                  <a:pt x="38201" y="6604"/>
                </a:lnTo>
                <a:close/>
              </a:path>
              <a:path w="48894" h="48260">
                <a:moveTo>
                  <a:pt x="42298" y="6690"/>
                </a:moveTo>
                <a:lnTo>
                  <a:pt x="42519" y="6731"/>
                </a:lnTo>
                <a:lnTo>
                  <a:pt x="42298" y="6690"/>
                </a:lnTo>
                <a:close/>
              </a:path>
              <a:path w="48894" h="48260">
                <a:moveTo>
                  <a:pt x="43421" y="6350"/>
                </a:moveTo>
                <a:lnTo>
                  <a:pt x="40462" y="6350"/>
                </a:lnTo>
                <a:lnTo>
                  <a:pt x="42298" y="6690"/>
                </a:lnTo>
                <a:lnTo>
                  <a:pt x="43421" y="6350"/>
                </a:lnTo>
                <a:close/>
              </a:path>
              <a:path w="48894" h="48260">
                <a:moveTo>
                  <a:pt x="40462" y="6350"/>
                </a:moveTo>
                <a:lnTo>
                  <a:pt x="35242" y="6350"/>
                </a:lnTo>
                <a:lnTo>
                  <a:pt x="40017" y="6604"/>
                </a:lnTo>
                <a:lnTo>
                  <a:pt x="40462" y="6350"/>
                </a:lnTo>
                <a:close/>
              </a:path>
              <a:path w="48894" h="48260">
                <a:moveTo>
                  <a:pt x="14782" y="5461"/>
                </a:moveTo>
                <a:lnTo>
                  <a:pt x="14820" y="5715"/>
                </a:lnTo>
                <a:lnTo>
                  <a:pt x="22517" y="5715"/>
                </a:lnTo>
                <a:lnTo>
                  <a:pt x="14782" y="5461"/>
                </a:lnTo>
                <a:close/>
              </a:path>
              <a:path w="48894" h="48260">
                <a:moveTo>
                  <a:pt x="14516" y="4826"/>
                </a:moveTo>
                <a:lnTo>
                  <a:pt x="11061" y="4826"/>
                </a:lnTo>
                <a:lnTo>
                  <a:pt x="13144" y="5080"/>
                </a:lnTo>
                <a:lnTo>
                  <a:pt x="13614" y="5334"/>
                </a:lnTo>
                <a:lnTo>
                  <a:pt x="18859" y="5206"/>
                </a:lnTo>
                <a:lnTo>
                  <a:pt x="41154" y="5206"/>
                </a:lnTo>
                <a:lnTo>
                  <a:pt x="13627" y="5080"/>
                </a:lnTo>
                <a:lnTo>
                  <a:pt x="14516" y="4826"/>
                </a:lnTo>
                <a:close/>
              </a:path>
              <a:path w="48894" h="48260">
                <a:moveTo>
                  <a:pt x="16327" y="4087"/>
                </a:moveTo>
                <a:lnTo>
                  <a:pt x="10401" y="4191"/>
                </a:lnTo>
                <a:lnTo>
                  <a:pt x="11747" y="4191"/>
                </a:lnTo>
                <a:lnTo>
                  <a:pt x="12382" y="4318"/>
                </a:lnTo>
                <a:lnTo>
                  <a:pt x="13868" y="4699"/>
                </a:lnTo>
                <a:lnTo>
                  <a:pt x="22466" y="4699"/>
                </a:lnTo>
                <a:lnTo>
                  <a:pt x="21793" y="4826"/>
                </a:lnTo>
                <a:lnTo>
                  <a:pt x="16344" y="4826"/>
                </a:lnTo>
                <a:lnTo>
                  <a:pt x="13855" y="5080"/>
                </a:lnTo>
                <a:lnTo>
                  <a:pt x="41233" y="5080"/>
                </a:lnTo>
                <a:lnTo>
                  <a:pt x="36753" y="4699"/>
                </a:lnTo>
                <a:lnTo>
                  <a:pt x="37309" y="4445"/>
                </a:lnTo>
                <a:lnTo>
                  <a:pt x="20396" y="4445"/>
                </a:lnTo>
                <a:lnTo>
                  <a:pt x="19930" y="4318"/>
                </a:lnTo>
                <a:lnTo>
                  <a:pt x="13817" y="4318"/>
                </a:lnTo>
                <a:lnTo>
                  <a:pt x="14490" y="4191"/>
                </a:lnTo>
                <a:lnTo>
                  <a:pt x="16327" y="4087"/>
                </a:lnTo>
                <a:close/>
              </a:path>
              <a:path w="48894" h="48260">
                <a:moveTo>
                  <a:pt x="22466" y="4699"/>
                </a:moveTo>
                <a:lnTo>
                  <a:pt x="11709" y="4699"/>
                </a:lnTo>
                <a:lnTo>
                  <a:pt x="13843" y="4826"/>
                </a:lnTo>
                <a:lnTo>
                  <a:pt x="18376" y="4826"/>
                </a:lnTo>
                <a:lnTo>
                  <a:pt x="22466" y="4699"/>
                </a:lnTo>
                <a:close/>
              </a:path>
              <a:path w="48894" h="48260">
                <a:moveTo>
                  <a:pt x="22466" y="4699"/>
                </a:moveTo>
                <a:lnTo>
                  <a:pt x="18376" y="4826"/>
                </a:lnTo>
                <a:lnTo>
                  <a:pt x="21793" y="4826"/>
                </a:lnTo>
                <a:lnTo>
                  <a:pt x="22466" y="4699"/>
                </a:lnTo>
                <a:close/>
              </a:path>
              <a:path w="48894" h="48260">
                <a:moveTo>
                  <a:pt x="34967" y="3556"/>
                </a:moveTo>
                <a:lnTo>
                  <a:pt x="17018" y="3556"/>
                </a:lnTo>
                <a:lnTo>
                  <a:pt x="18999" y="4064"/>
                </a:lnTo>
                <a:lnTo>
                  <a:pt x="20624" y="4191"/>
                </a:lnTo>
                <a:lnTo>
                  <a:pt x="19951" y="4318"/>
                </a:lnTo>
                <a:lnTo>
                  <a:pt x="21081" y="4445"/>
                </a:lnTo>
                <a:lnTo>
                  <a:pt x="37309" y="4445"/>
                </a:lnTo>
                <a:lnTo>
                  <a:pt x="38698" y="3810"/>
                </a:lnTo>
                <a:lnTo>
                  <a:pt x="37172" y="3810"/>
                </a:lnTo>
                <a:lnTo>
                  <a:pt x="36372" y="3683"/>
                </a:lnTo>
                <a:lnTo>
                  <a:pt x="35801" y="3683"/>
                </a:lnTo>
                <a:lnTo>
                  <a:pt x="34967" y="3556"/>
                </a:lnTo>
                <a:close/>
              </a:path>
              <a:path w="48894" h="48260">
                <a:moveTo>
                  <a:pt x="18999" y="4064"/>
                </a:moveTo>
                <a:lnTo>
                  <a:pt x="13817" y="4318"/>
                </a:lnTo>
                <a:lnTo>
                  <a:pt x="19930" y="4318"/>
                </a:lnTo>
                <a:lnTo>
                  <a:pt x="18999" y="4064"/>
                </a:lnTo>
                <a:close/>
              </a:path>
              <a:path w="48894" h="48260">
                <a:moveTo>
                  <a:pt x="15379" y="3937"/>
                </a:moveTo>
                <a:lnTo>
                  <a:pt x="16738" y="4064"/>
                </a:lnTo>
                <a:lnTo>
                  <a:pt x="16327" y="4087"/>
                </a:lnTo>
                <a:lnTo>
                  <a:pt x="17652" y="4064"/>
                </a:lnTo>
                <a:lnTo>
                  <a:pt x="15379" y="3937"/>
                </a:lnTo>
                <a:close/>
              </a:path>
              <a:path w="48894" h="48260">
                <a:moveTo>
                  <a:pt x="13960" y="3857"/>
                </a:moveTo>
                <a:lnTo>
                  <a:pt x="14262" y="3937"/>
                </a:lnTo>
                <a:lnTo>
                  <a:pt x="15379" y="3937"/>
                </a:lnTo>
                <a:lnTo>
                  <a:pt x="13960" y="3857"/>
                </a:lnTo>
                <a:close/>
              </a:path>
              <a:path w="48894" h="48260">
                <a:moveTo>
                  <a:pt x="34874" y="3175"/>
                </a:moveTo>
                <a:lnTo>
                  <a:pt x="30352" y="3429"/>
                </a:lnTo>
                <a:lnTo>
                  <a:pt x="11252" y="3429"/>
                </a:lnTo>
                <a:lnTo>
                  <a:pt x="10833" y="3683"/>
                </a:lnTo>
                <a:lnTo>
                  <a:pt x="13960" y="3857"/>
                </a:lnTo>
                <a:lnTo>
                  <a:pt x="13779" y="3810"/>
                </a:lnTo>
                <a:lnTo>
                  <a:pt x="17018" y="3556"/>
                </a:lnTo>
                <a:lnTo>
                  <a:pt x="34967" y="3556"/>
                </a:lnTo>
                <a:lnTo>
                  <a:pt x="33299" y="3302"/>
                </a:lnTo>
                <a:lnTo>
                  <a:pt x="34874" y="3175"/>
                </a:lnTo>
                <a:close/>
              </a:path>
              <a:path w="48894" h="48260">
                <a:moveTo>
                  <a:pt x="38976" y="3683"/>
                </a:moveTo>
                <a:lnTo>
                  <a:pt x="37172" y="3810"/>
                </a:lnTo>
                <a:lnTo>
                  <a:pt x="38698" y="3810"/>
                </a:lnTo>
                <a:lnTo>
                  <a:pt x="38976" y="3683"/>
                </a:lnTo>
                <a:close/>
              </a:path>
              <a:path w="48894" h="48260">
                <a:moveTo>
                  <a:pt x="38049" y="3175"/>
                </a:moveTo>
                <a:lnTo>
                  <a:pt x="34874" y="3175"/>
                </a:lnTo>
                <a:lnTo>
                  <a:pt x="35801" y="3683"/>
                </a:lnTo>
                <a:lnTo>
                  <a:pt x="36372" y="3683"/>
                </a:lnTo>
                <a:lnTo>
                  <a:pt x="35572" y="3556"/>
                </a:lnTo>
                <a:lnTo>
                  <a:pt x="38049" y="3175"/>
                </a:lnTo>
                <a:close/>
              </a:path>
              <a:path w="48894" h="48260">
                <a:moveTo>
                  <a:pt x="12368" y="3071"/>
                </a:moveTo>
                <a:lnTo>
                  <a:pt x="10121" y="3302"/>
                </a:lnTo>
                <a:lnTo>
                  <a:pt x="9207" y="3429"/>
                </a:lnTo>
                <a:lnTo>
                  <a:pt x="30352" y="3429"/>
                </a:lnTo>
                <a:lnTo>
                  <a:pt x="30568" y="3302"/>
                </a:lnTo>
                <a:lnTo>
                  <a:pt x="15570" y="3302"/>
                </a:lnTo>
                <a:lnTo>
                  <a:pt x="12826" y="3175"/>
                </a:lnTo>
                <a:lnTo>
                  <a:pt x="12368" y="3071"/>
                </a:lnTo>
                <a:close/>
              </a:path>
              <a:path w="48894" h="48260">
                <a:moveTo>
                  <a:pt x="15557" y="3175"/>
                </a:moveTo>
                <a:lnTo>
                  <a:pt x="15570" y="3302"/>
                </a:lnTo>
                <a:lnTo>
                  <a:pt x="18745" y="3302"/>
                </a:lnTo>
                <a:lnTo>
                  <a:pt x="15557" y="3175"/>
                </a:lnTo>
                <a:close/>
              </a:path>
              <a:path w="48894" h="48260">
                <a:moveTo>
                  <a:pt x="18242" y="3119"/>
                </a:moveTo>
                <a:lnTo>
                  <a:pt x="18745" y="3302"/>
                </a:lnTo>
                <a:lnTo>
                  <a:pt x="30568" y="3302"/>
                </a:lnTo>
                <a:lnTo>
                  <a:pt x="30784" y="3175"/>
                </a:lnTo>
                <a:lnTo>
                  <a:pt x="18745" y="3175"/>
                </a:lnTo>
                <a:lnTo>
                  <a:pt x="18242" y="3119"/>
                </a:lnTo>
                <a:close/>
              </a:path>
              <a:path w="48894" h="48260">
                <a:moveTo>
                  <a:pt x="32059" y="2793"/>
                </a:moveTo>
                <a:lnTo>
                  <a:pt x="17246" y="2793"/>
                </a:lnTo>
                <a:lnTo>
                  <a:pt x="16268" y="2921"/>
                </a:lnTo>
                <a:lnTo>
                  <a:pt x="15913" y="3048"/>
                </a:lnTo>
                <a:lnTo>
                  <a:pt x="16929" y="3175"/>
                </a:lnTo>
                <a:lnTo>
                  <a:pt x="18395" y="3175"/>
                </a:lnTo>
                <a:lnTo>
                  <a:pt x="18242" y="3119"/>
                </a:lnTo>
                <a:lnTo>
                  <a:pt x="17602" y="3048"/>
                </a:lnTo>
                <a:lnTo>
                  <a:pt x="31000" y="3048"/>
                </a:lnTo>
                <a:lnTo>
                  <a:pt x="35090" y="2921"/>
                </a:lnTo>
                <a:lnTo>
                  <a:pt x="31915" y="2921"/>
                </a:lnTo>
                <a:lnTo>
                  <a:pt x="32059" y="2793"/>
                </a:lnTo>
                <a:close/>
              </a:path>
              <a:path w="48894" h="48260">
                <a:moveTo>
                  <a:pt x="31000" y="3048"/>
                </a:moveTo>
                <a:lnTo>
                  <a:pt x="18046" y="3048"/>
                </a:lnTo>
                <a:lnTo>
                  <a:pt x="18242" y="3119"/>
                </a:lnTo>
                <a:lnTo>
                  <a:pt x="18745" y="3175"/>
                </a:lnTo>
                <a:lnTo>
                  <a:pt x="30784" y="3175"/>
                </a:lnTo>
                <a:lnTo>
                  <a:pt x="31000" y="3048"/>
                </a:lnTo>
                <a:close/>
              </a:path>
              <a:path w="48894" h="48260">
                <a:moveTo>
                  <a:pt x="12059" y="3001"/>
                </a:moveTo>
                <a:lnTo>
                  <a:pt x="12368" y="3071"/>
                </a:lnTo>
                <a:lnTo>
                  <a:pt x="12598" y="3048"/>
                </a:lnTo>
                <a:lnTo>
                  <a:pt x="12059" y="3001"/>
                </a:lnTo>
                <a:close/>
              </a:path>
              <a:path w="48894" h="48260">
                <a:moveTo>
                  <a:pt x="37401" y="2159"/>
                </a:moveTo>
                <a:lnTo>
                  <a:pt x="34150" y="2159"/>
                </a:lnTo>
                <a:lnTo>
                  <a:pt x="36906" y="3048"/>
                </a:lnTo>
                <a:lnTo>
                  <a:pt x="37553" y="2412"/>
                </a:lnTo>
                <a:lnTo>
                  <a:pt x="37401" y="2159"/>
                </a:lnTo>
                <a:close/>
              </a:path>
              <a:path w="48894" h="48260">
                <a:moveTo>
                  <a:pt x="11137" y="2793"/>
                </a:moveTo>
                <a:lnTo>
                  <a:pt x="9626" y="2793"/>
                </a:lnTo>
                <a:lnTo>
                  <a:pt x="12059" y="3001"/>
                </a:lnTo>
                <a:lnTo>
                  <a:pt x="11137" y="2793"/>
                </a:lnTo>
                <a:close/>
              </a:path>
              <a:path w="48894" h="48260">
                <a:moveTo>
                  <a:pt x="37325" y="2031"/>
                </a:moveTo>
                <a:lnTo>
                  <a:pt x="8216" y="2031"/>
                </a:lnTo>
                <a:lnTo>
                  <a:pt x="8915" y="2159"/>
                </a:lnTo>
                <a:lnTo>
                  <a:pt x="5067" y="2286"/>
                </a:lnTo>
                <a:lnTo>
                  <a:pt x="8940" y="2667"/>
                </a:lnTo>
                <a:lnTo>
                  <a:pt x="7137" y="2921"/>
                </a:lnTo>
                <a:lnTo>
                  <a:pt x="9626" y="2793"/>
                </a:lnTo>
                <a:lnTo>
                  <a:pt x="32059" y="2793"/>
                </a:lnTo>
                <a:lnTo>
                  <a:pt x="32202" y="2667"/>
                </a:lnTo>
                <a:lnTo>
                  <a:pt x="13258" y="2667"/>
                </a:lnTo>
                <a:lnTo>
                  <a:pt x="13017" y="2540"/>
                </a:lnTo>
                <a:lnTo>
                  <a:pt x="22110" y="2540"/>
                </a:lnTo>
                <a:lnTo>
                  <a:pt x="25272" y="2412"/>
                </a:lnTo>
                <a:lnTo>
                  <a:pt x="32948" y="2412"/>
                </a:lnTo>
                <a:lnTo>
                  <a:pt x="34150" y="2159"/>
                </a:lnTo>
                <a:lnTo>
                  <a:pt x="37401" y="2159"/>
                </a:lnTo>
                <a:lnTo>
                  <a:pt x="37325" y="2031"/>
                </a:lnTo>
                <a:close/>
              </a:path>
              <a:path w="48894" h="48260">
                <a:moveTo>
                  <a:pt x="17246" y="2793"/>
                </a:moveTo>
                <a:lnTo>
                  <a:pt x="11137" y="2793"/>
                </a:lnTo>
                <a:lnTo>
                  <a:pt x="14643" y="2921"/>
                </a:lnTo>
                <a:lnTo>
                  <a:pt x="17246" y="2793"/>
                </a:lnTo>
                <a:close/>
              </a:path>
              <a:path w="48894" h="48260">
                <a:moveTo>
                  <a:pt x="34391" y="2667"/>
                </a:moveTo>
                <a:lnTo>
                  <a:pt x="31915" y="2921"/>
                </a:lnTo>
                <a:lnTo>
                  <a:pt x="35090" y="2921"/>
                </a:lnTo>
                <a:lnTo>
                  <a:pt x="34391" y="2667"/>
                </a:lnTo>
                <a:close/>
              </a:path>
              <a:path w="48894" h="48260">
                <a:moveTo>
                  <a:pt x="32948" y="2412"/>
                </a:moveTo>
                <a:lnTo>
                  <a:pt x="25272" y="2412"/>
                </a:lnTo>
                <a:lnTo>
                  <a:pt x="24612" y="2540"/>
                </a:lnTo>
                <a:lnTo>
                  <a:pt x="16890" y="2540"/>
                </a:lnTo>
                <a:lnTo>
                  <a:pt x="13258" y="2667"/>
                </a:lnTo>
                <a:lnTo>
                  <a:pt x="32202" y="2667"/>
                </a:lnTo>
                <a:lnTo>
                  <a:pt x="32346" y="2540"/>
                </a:lnTo>
                <a:lnTo>
                  <a:pt x="32948" y="2412"/>
                </a:lnTo>
                <a:close/>
              </a:path>
              <a:path w="48894" h="48260">
                <a:moveTo>
                  <a:pt x="25272" y="2412"/>
                </a:moveTo>
                <a:lnTo>
                  <a:pt x="22110" y="2540"/>
                </a:lnTo>
                <a:lnTo>
                  <a:pt x="24612" y="2540"/>
                </a:lnTo>
                <a:lnTo>
                  <a:pt x="25272" y="2412"/>
                </a:lnTo>
                <a:close/>
              </a:path>
              <a:path w="48894" h="48260">
                <a:moveTo>
                  <a:pt x="24278" y="1397"/>
                </a:moveTo>
                <a:lnTo>
                  <a:pt x="3619" y="1397"/>
                </a:lnTo>
                <a:lnTo>
                  <a:pt x="4775" y="1651"/>
                </a:lnTo>
                <a:lnTo>
                  <a:pt x="7289" y="1651"/>
                </a:lnTo>
                <a:lnTo>
                  <a:pt x="5714" y="1905"/>
                </a:lnTo>
                <a:lnTo>
                  <a:pt x="4114" y="2031"/>
                </a:lnTo>
                <a:lnTo>
                  <a:pt x="4381" y="2286"/>
                </a:lnTo>
                <a:lnTo>
                  <a:pt x="8216" y="2031"/>
                </a:lnTo>
                <a:lnTo>
                  <a:pt x="37325" y="2031"/>
                </a:lnTo>
                <a:lnTo>
                  <a:pt x="28206" y="1778"/>
                </a:lnTo>
                <a:lnTo>
                  <a:pt x="29105" y="1524"/>
                </a:lnTo>
                <a:lnTo>
                  <a:pt x="24091" y="1524"/>
                </a:lnTo>
                <a:lnTo>
                  <a:pt x="24278" y="1397"/>
                </a:lnTo>
                <a:close/>
              </a:path>
              <a:path w="48894" h="48260">
                <a:moveTo>
                  <a:pt x="2501" y="1651"/>
                </a:moveTo>
                <a:lnTo>
                  <a:pt x="1155" y="1651"/>
                </a:lnTo>
                <a:lnTo>
                  <a:pt x="2984" y="1905"/>
                </a:lnTo>
                <a:lnTo>
                  <a:pt x="4787" y="1778"/>
                </a:lnTo>
                <a:lnTo>
                  <a:pt x="3657" y="1778"/>
                </a:lnTo>
                <a:lnTo>
                  <a:pt x="2501" y="1651"/>
                </a:lnTo>
                <a:close/>
              </a:path>
              <a:path w="48894" h="48260">
                <a:moveTo>
                  <a:pt x="9474" y="381"/>
                </a:moveTo>
                <a:lnTo>
                  <a:pt x="4483" y="508"/>
                </a:lnTo>
                <a:lnTo>
                  <a:pt x="0" y="1524"/>
                </a:lnTo>
                <a:lnTo>
                  <a:pt x="3619" y="1397"/>
                </a:lnTo>
                <a:lnTo>
                  <a:pt x="24278" y="1397"/>
                </a:lnTo>
                <a:lnTo>
                  <a:pt x="24464" y="1270"/>
                </a:lnTo>
                <a:lnTo>
                  <a:pt x="19316" y="1270"/>
                </a:lnTo>
                <a:lnTo>
                  <a:pt x="20205" y="1016"/>
                </a:lnTo>
                <a:lnTo>
                  <a:pt x="20697" y="976"/>
                </a:lnTo>
                <a:lnTo>
                  <a:pt x="13157" y="889"/>
                </a:lnTo>
                <a:lnTo>
                  <a:pt x="10185" y="762"/>
                </a:lnTo>
                <a:lnTo>
                  <a:pt x="9474" y="381"/>
                </a:lnTo>
                <a:close/>
              </a:path>
              <a:path w="48894" h="48260">
                <a:moveTo>
                  <a:pt x="28384" y="635"/>
                </a:moveTo>
                <a:lnTo>
                  <a:pt x="24091" y="1524"/>
                </a:lnTo>
                <a:lnTo>
                  <a:pt x="29105" y="1524"/>
                </a:lnTo>
                <a:lnTo>
                  <a:pt x="30454" y="1143"/>
                </a:lnTo>
                <a:lnTo>
                  <a:pt x="28384" y="635"/>
                </a:lnTo>
                <a:close/>
              </a:path>
              <a:path w="48894" h="48260">
                <a:moveTo>
                  <a:pt x="21361" y="1143"/>
                </a:moveTo>
                <a:lnTo>
                  <a:pt x="19316" y="1270"/>
                </a:lnTo>
                <a:lnTo>
                  <a:pt x="22491" y="1270"/>
                </a:lnTo>
                <a:lnTo>
                  <a:pt x="21361" y="1143"/>
                </a:lnTo>
                <a:close/>
              </a:path>
              <a:path w="48894" h="48260">
                <a:moveTo>
                  <a:pt x="25209" y="762"/>
                </a:moveTo>
                <a:lnTo>
                  <a:pt x="22491" y="1270"/>
                </a:lnTo>
                <a:lnTo>
                  <a:pt x="24464" y="1270"/>
                </a:lnTo>
                <a:lnTo>
                  <a:pt x="25209" y="762"/>
                </a:lnTo>
                <a:close/>
              </a:path>
              <a:path w="48894" h="48260">
                <a:moveTo>
                  <a:pt x="22739" y="771"/>
                </a:moveTo>
                <a:lnTo>
                  <a:pt x="21793" y="889"/>
                </a:lnTo>
                <a:lnTo>
                  <a:pt x="20697" y="976"/>
                </a:lnTo>
                <a:lnTo>
                  <a:pt x="20904" y="1143"/>
                </a:lnTo>
                <a:lnTo>
                  <a:pt x="22739" y="771"/>
                </a:lnTo>
                <a:close/>
              </a:path>
              <a:path w="48894" h="48260">
                <a:moveTo>
                  <a:pt x="14477" y="254"/>
                </a:moveTo>
                <a:lnTo>
                  <a:pt x="13576" y="508"/>
                </a:lnTo>
                <a:lnTo>
                  <a:pt x="13157" y="889"/>
                </a:lnTo>
                <a:lnTo>
                  <a:pt x="20588" y="889"/>
                </a:lnTo>
                <a:lnTo>
                  <a:pt x="20430" y="762"/>
                </a:lnTo>
                <a:lnTo>
                  <a:pt x="15417" y="762"/>
                </a:lnTo>
                <a:lnTo>
                  <a:pt x="15595" y="508"/>
                </a:lnTo>
                <a:lnTo>
                  <a:pt x="14731" y="508"/>
                </a:lnTo>
                <a:lnTo>
                  <a:pt x="14477" y="254"/>
                </a:lnTo>
                <a:close/>
              </a:path>
              <a:path w="48894" h="48260">
                <a:moveTo>
                  <a:pt x="24041" y="508"/>
                </a:moveTo>
                <a:lnTo>
                  <a:pt x="22739" y="771"/>
                </a:lnTo>
                <a:lnTo>
                  <a:pt x="23837" y="635"/>
                </a:lnTo>
                <a:lnTo>
                  <a:pt x="24041" y="508"/>
                </a:lnTo>
                <a:close/>
              </a:path>
              <a:path w="48894" h="48260">
                <a:moveTo>
                  <a:pt x="19481" y="0"/>
                </a:moveTo>
                <a:lnTo>
                  <a:pt x="15417" y="762"/>
                </a:lnTo>
                <a:lnTo>
                  <a:pt x="20430" y="762"/>
                </a:lnTo>
                <a:lnTo>
                  <a:pt x="19481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bk object 486"/>
          <p:cNvSpPr/>
          <p:nvPr/>
        </p:nvSpPr>
        <p:spPr>
          <a:xfrm>
            <a:off x="2125484" y="5493791"/>
            <a:ext cx="4445" cy="1905"/>
          </a:xfrm>
          <a:custGeom>
            <a:avLst/>
            <a:gdLst/>
            <a:ahLst/>
            <a:cxnLst/>
            <a:rect l="l" t="t" r="r" b="b"/>
            <a:pathLst>
              <a:path w="4444" h="1904">
                <a:moveTo>
                  <a:pt x="0" y="0"/>
                </a:moveTo>
                <a:lnTo>
                  <a:pt x="2641" y="1244"/>
                </a:lnTo>
                <a:lnTo>
                  <a:pt x="4076" y="1892"/>
                </a:lnTo>
                <a:lnTo>
                  <a:pt x="2260" y="888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bk object 487"/>
          <p:cNvSpPr/>
          <p:nvPr/>
        </p:nvSpPr>
        <p:spPr>
          <a:xfrm>
            <a:off x="2127630" y="5491962"/>
            <a:ext cx="5715" cy="2540"/>
          </a:xfrm>
          <a:custGeom>
            <a:avLst/>
            <a:gdLst/>
            <a:ahLst/>
            <a:cxnLst/>
            <a:rect l="l" t="t" r="r" b="b"/>
            <a:pathLst>
              <a:path w="5714" h="2539">
                <a:moveTo>
                  <a:pt x="698" y="0"/>
                </a:moveTo>
                <a:lnTo>
                  <a:pt x="0" y="25"/>
                </a:lnTo>
                <a:lnTo>
                  <a:pt x="4343" y="1930"/>
                </a:lnTo>
                <a:lnTo>
                  <a:pt x="3581" y="1295"/>
                </a:lnTo>
                <a:lnTo>
                  <a:pt x="2743" y="965"/>
                </a:lnTo>
                <a:lnTo>
                  <a:pt x="698" y="0"/>
                </a:lnTo>
                <a:close/>
              </a:path>
              <a:path w="5714" h="2539">
                <a:moveTo>
                  <a:pt x="3603" y="1295"/>
                </a:moveTo>
                <a:lnTo>
                  <a:pt x="5257" y="1930"/>
                </a:lnTo>
                <a:lnTo>
                  <a:pt x="3603" y="1295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bk object 488"/>
          <p:cNvSpPr/>
          <p:nvPr/>
        </p:nvSpPr>
        <p:spPr>
          <a:xfrm>
            <a:off x="2132482" y="549266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0" y="0"/>
                </a:moveTo>
                <a:lnTo>
                  <a:pt x="1765" y="736"/>
                </a:lnTo>
                <a:lnTo>
                  <a:pt x="1511" y="787"/>
                </a:lnTo>
                <a:lnTo>
                  <a:pt x="2031" y="965"/>
                </a:lnTo>
                <a:lnTo>
                  <a:pt x="5029" y="2184"/>
                </a:lnTo>
                <a:lnTo>
                  <a:pt x="3784" y="1346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bk object 489"/>
          <p:cNvSpPr/>
          <p:nvPr/>
        </p:nvSpPr>
        <p:spPr>
          <a:xfrm>
            <a:off x="2124201" y="5482907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76" y="0"/>
                </a:moveTo>
                <a:lnTo>
                  <a:pt x="0" y="304"/>
                </a:lnTo>
                <a:lnTo>
                  <a:pt x="1308" y="622"/>
                </a:lnTo>
                <a:lnTo>
                  <a:pt x="76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bk object 490"/>
          <p:cNvSpPr/>
          <p:nvPr/>
        </p:nvSpPr>
        <p:spPr>
          <a:xfrm>
            <a:off x="2128532" y="5483364"/>
            <a:ext cx="4445" cy="1905"/>
          </a:xfrm>
          <a:custGeom>
            <a:avLst/>
            <a:gdLst/>
            <a:ahLst/>
            <a:cxnLst/>
            <a:rect l="l" t="t" r="r" b="b"/>
            <a:pathLst>
              <a:path w="4444" h="1904">
                <a:moveTo>
                  <a:pt x="2783" y="879"/>
                </a:moveTo>
                <a:lnTo>
                  <a:pt x="2539" y="1054"/>
                </a:lnTo>
                <a:lnTo>
                  <a:pt x="4305" y="1435"/>
                </a:lnTo>
                <a:lnTo>
                  <a:pt x="2783" y="879"/>
                </a:lnTo>
                <a:close/>
              </a:path>
              <a:path w="4444" h="1904">
                <a:moveTo>
                  <a:pt x="2376" y="731"/>
                </a:moveTo>
                <a:lnTo>
                  <a:pt x="2783" y="879"/>
                </a:lnTo>
                <a:lnTo>
                  <a:pt x="2376" y="731"/>
                </a:lnTo>
                <a:close/>
              </a:path>
              <a:path w="4444" h="1904">
                <a:moveTo>
                  <a:pt x="0" y="0"/>
                </a:moveTo>
                <a:lnTo>
                  <a:pt x="2376" y="731"/>
                </a:lnTo>
                <a:lnTo>
                  <a:pt x="685" y="114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bk object 491"/>
          <p:cNvSpPr/>
          <p:nvPr/>
        </p:nvSpPr>
        <p:spPr>
          <a:xfrm>
            <a:off x="2149030" y="549112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65" y="0"/>
                </a:moveTo>
                <a:lnTo>
                  <a:pt x="0" y="25"/>
                </a:lnTo>
                <a:lnTo>
                  <a:pt x="393" y="88"/>
                </a:lnTo>
                <a:lnTo>
                  <a:pt x="165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bk object 492"/>
          <p:cNvSpPr/>
          <p:nvPr/>
        </p:nvSpPr>
        <p:spPr>
          <a:xfrm>
            <a:off x="2123770" y="5480811"/>
            <a:ext cx="4445" cy="1270"/>
          </a:xfrm>
          <a:custGeom>
            <a:avLst/>
            <a:gdLst/>
            <a:ahLst/>
            <a:cxnLst/>
            <a:rect l="l" t="t" r="r" b="b"/>
            <a:pathLst>
              <a:path w="4444" h="1270">
                <a:moveTo>
                  <a:pt x="0" y="0"/>
                </a:moveTo>
                <a:lnTo>
                  <a:pt x="4127" y="1244"/>
                </a:lnTo>
                <a:lnTo>
                  <a:pt x="4343" y="1269"/>
                </a:lnTo>
                <a:lnTo>
                  <a:pt x="1117" y="165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bk object 493"/>
          <p:cNvSpPr/>
          <p:nvPr/>
        </p:nvSpPr>
        <p:spPr>
          <a:xfrm>
            <a:off x="2124176" y="5479999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0" y="0"/>
                </a:moveTo>
                <a:lnTo>
                  <a:pt x="1308" y="304"/>
                </a:lnTo>
                <a:lnTo>
                  <a:pt x="1371" y="25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bk object 494"/>
          <p:cNvSpPr/>
          <p:nvPr/>
        </p:nvSpPr>
        <p:spPr>
          <a:xfrm>
            <a:off x="2127021" y="5479656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0"/>
                </a:moveTo>
                <a:lnTo>
                  <a:pt x="850" y="292"/>
                </a:lnTo>
                <a:lnTo>
                  <a:pt x="1143" y="50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bk object 495"/>
          <p:cNvSpPr/>
          <p:nvPr/>
        </p:nvSpPr>
        <p:spPr>
          <a:xfrm>
            <a:off x="2132393" y="5469089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241"/>
                </a:moveTo>
                <a:lnTo>
                  <a:pt x="4495" y="1054"/>
                </a:lnTo>
                <a:lnTo>
                  <a:pt x="3581" y="749"/>
                </a:lnTo>
                <a:lnTo>
                  <a:pt x="4029" y="672"/>
                </a:lnTo>
                <a:lnTo>
                  <a:pt x="0" y="241"/>
                </a:lnTo>
                <a:close/>
              </a:path>
              <a:path w="6350" h="1270">
                <a:moveTo>
                  <a:pt x="4523" y="587"/>
                </a:moveTo>
                <a:lnTo>
                  <a:pt x="4029" y="672"/>
                </a:lnTo>
                <a:lnTo>
                  <a:pt x="6057" y="888"/>
                </a:lnTo>
                <a:lnTo>
                  <a:pt x="4523" y="587"/>
                </a:lnTo>
                <a:close/>
              </a:path>
              <a:path w="6350" h="1270">
                <a:moveTo>
                  <a:pt x="1536" y="0"/>
                </a:moveTo>
                <a:lnTo>
                  <a:pt x="4523" y="587"/>
                </a:lnTo>
                <a:lnTo>
                  <a:pt x="5130" y="482"/>
                </a:lnTo>
                <a:lnTo>
                  <a:pt x="1536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bk object 496"/>
          <p:cNvSpPr/>
          <p:nvPr/>
        </p:nvSpPr>
        <p:spPr>
          <a:xfrm>
            <a:off x="2132418" y="5460085"/>
            <a:ext cx="2540" cy="635"/>
          </a:xfrm>
          <a:custGeom>
            <a:avLst/>
            <a:gdLst/>
            <a:ahLst/>
            <a:cxnLst/>
            <a:rect l="l" t="t" r="r" b="b"/>
            <a:pathLst>
              <a:path w="2539" h="635">
                <a:moveTo>
                  <a:pt x="2260" y="0"/>
                </a:moveTo>
                <a:lnTo>
                  <a:pt x="1384" y="431"/>
                </a:lnTo>
                <a:lnTo>
                  <a:pt x="0" y="25"/>
                </a:lnTo>
                <a:lnTo>
                  <a:pt x="1384" y="355"/>
                </a:lnTo>
                <a:lnTo>
                  <a:pt x="226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bk object 497"/>
          <p:cNvSpPr/>
          <p:nvPr/>
        </p:nvSpPr>
        <p:spPr>
          <a:xfrm>
            <a:off x="2155990" y="5505373"/>
            <a:ext cx="4445" cy="1270"/>
          </a:xfrm>
          <a:custGeom>
            <a:avLst/>
            <a:gdLst/>
            <a:ahLst/>
            <a:cxnLst/>
            <a:rect l="l" t="t" r="r" b="b"/>
            <a:pathLst>
              <a:path w="4444" h="1270">
                <a:moveTo>
                  <a:pt x="1511" y="0"/>
                </a:moveTo>
                <a:lnTo>
                  <a:pt x="0" y="787"/>
                </a:lnTo>
                <a:lnTo>
                  <a:pt x="4343" y="914"/>
                </a:lnTo>
                <a:lnTo>
                  <a:pt x="1955" y="228"/>
                </a:lnTo>
                <a:lnTo>
                  <a:pt x="1511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bk object 498"/>
          <p:cNvSpPr/>
          <p:nvPr/>
        </p:nvSpPr>
        <p:spPr>
          <a:xfrm>
            <a:off x="2162454" y="5505627"/>
            <a:ext cx="2540" cy="635"/>
          </a:xfrm>
          <a:custGeom>
            <a:avLst/>
            <a:gdLst/>
            <a:ahLst/>
            <a:cxnLst/>
            <a:rect l="l" t="t" r="r" b="b"/>
            <a:pathLst>
              <a:path w="2539" h="635">
                <a:moveTo>
                  <a:pt x="2476" y="0"/>
                </a:moveTo>
                <a:lnTo>
                  <a:pt x="1168" y="241"/>
                </a:lnTo>
                <a:lnTo>
                  <a:pt x="0" y="0"/>
                </a:lnTo>
                <a:lnTo>
                  <a:pt x="2044" y="126"/>
                </a:lnTo>
                <a:lnTo>
                  <a:pt x="2476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bk object 499"/>
          <p:cNvSpPr/>
          <p:nvPr/>
        </p:nvSpPr>
        <p:spPr>
          <a:xfrm>
            <a:off x="2159266" y="5505361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574" y="0"/>
                </a:moveTo>
                <a:lnTo>
                  <a:pt x="0" y="76"/>
                </a:lnTo>
                <a:lnTo>
                  <a:pt x="1612" y="177"/>
                </a:lnTo>
                <a:lnTo>
                  <a:pt x="1574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bk object 500"/>
          <p:cNvSpPr/>
          <p:nvPr/>
        </p:nvSpPr>
        <p:spPr>
          <a:xfrm>
            <a:off x="2148014" y="5497944"/>
            <a:ext cx="4445" cy="635"/>
          </a:xfrm>
          <a:custGeom>
            <a:avLst/>
            <a:gdLst/>
            <a:ahLst/>
            <a:cxnLst/>
            <a:rect l="l" t="t" r="r" b="b"/>
            <a:pathLst>
              <a:path w="4444" h="635">
                <a:moveTo>
                  <a:pt x="4140" y="127"/>
                </a:moveTo>
                <a:lnTo>
                  <a:pt x="1206" y="266"/>
                </a:lnTo>
                <a:lnTo>
                  <a:pt x="0" y="0"/>
                </a:lnTo>
                <a:lnTo>
                  <a:pt x="2603" y="114"/>
                </a:lnTo>
                <a:lnTo>
                  <a:pt x="4140" y="127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bk object 501"/>
          <p:cNvSpPr/>
          <p:nvPr/>
        </p:nvSpPr>
        <p:spPr>
          <a:xfrm>
            <a:off x="2172728" y="5489828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292" y="0"/>
                </a:moveTo>
                <a:lnTo>
                  <a:pt x="0" y="38"/>
                </a:lnTo>
                <a:lnTo>
                  <a:pt x="1663" y="139"/>
                </a:lnTo>
                <a:lnTo>
                  <a:pt x="292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bk object 502"/>
          <p:cNvSpPr/>
          <p:nvPr/>
        </p:nvSpPr>
        <p:spPr>
          <a:xfrm>
            <a:off x="2148370" y="5490641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673" y="0"/>
                </a:moveTo>
                <a:lnTo>
                  <a:pt x="0" y="76"/>
                </a:lnTo>
                <a:lnTo>
                  <a:pt x="812" y="25"/>
                </a:lnTo>
                <a:lnTo>
                  <a:pt x="673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bk object 503"/>
          <p:cNvSpPr/>
          <p:nvPr/>
        </p:nvSpPr>
        <p:spPr>
          <a:xfrm>
            <a:off x="2153526" y="548888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63" y="0"/>
                </a:move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bk object 504"/>
          <p:cNvSpPr/>
          <p:nvPr/>
        </p:nvSpPr>
        <p:spPr>
          <a:xfrm>
            <a:off x="2146668" y="5472455"/>
            <a:ext cx="1270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1028" y="0"/>
                </a:moveTo>
                <a:lnTo>
                  <a:pt x="0" y="0"/>
                </a:lnTo>
                <a:lnTo>
                  <a:pt x="1028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bk object 505"/>
          <p:cNvSpPr/>
          <p:nvPr/>
        </p:nvSpPr>
        <p:spPr>
          <a:xfrm>
            <a:off x="2135784" y="5468175"/>
            <a:ext cx="50165" cy="36830"/>
          </a:xfrm>
          <a:custGeom>
            <a:avLst/>
            <a:gdLst/>
            <a:ahLst/>
            <a:cxnLst/>
            <a:rect l="l" t="t" r="r" b="b"/>
            <a:pathLst>
              <a:path w="50164" h="36829">
                <a:moveTo>
                  <a:pt x="21805" y="36575"/>
                </a:moveTo>
                <a:lnTo>
                  <a:pt x="19761" y="36575"/>
                </a:lnTo>
                <a:lnTo>
                  <a:pt x="23406" y="36830"/>
                </a:lnTo>
                <a:lnTo>
                  <a:pt x="21805" y="36575"/>
                </a:lnTo>
                <a:close/>
              </a:path>
              <a:path w="50164" h="36829">
                <a:moveTo>
                  <a:pt x="25438" y="36615"/>
                </a:moveTo>
                <a:lnTo>
                  <a:pt x="24752" y="36703"/>
                </a:lnTo>
                <a:lnTo>
                  <a:pt x="24993" y="36830"/>
                </a:lnTo>
                <a:lnTo>
                  <a:pt x="25438" y="36615"/>
                </a:lnTo>
                <a:close/>
              </a:path>
              <a:path w="50164" h="36829">
                <a:moveTo>
                  <a:pt x="25857" y="36413"/>
                </a:moveTo>
                <a:lnTo>
                  <a:pt x="25438" y="36615"/>
                </a:lnTo>
                <a:lnTo>
                  <a:pt x="26746" y="36449"/>
                </a:lnTo>
                <a:lnTo>
                  <a:pt x="25857" y="36413"/>
                </a:lnTo>
                <a:close/>
              </a:path>
              <a:path w="50164" h="36829">
                <a:moveTo>
                  <a:pt x="21755" y="36322"/>
                </a:moveTo>
                <a:lnTo>
                  <a:pt x="21539" y="36322"/>
                </a:lnTo>
                <a:lnTo>
                  <a:pt x="21805" y="36575"/>
                </a:lnTo>
                <a:lnTo>
                  <a:pt x="22034" y="36575"/>
                </a:lnTo>
                <a:lnTo>
                  <a:pt x="21755" y="36322"/>
                </a:lnTo>
                <a:close/>
              </a:path>
              <a:path w="50164" h="36829">
                <a:moveTo>
                  <a:pt x="23266" y="35687"/>
                </a:moveTo>
                <a:lnTo>
                  <a:pt x="21107" y="36194"/>
                </a:lnTo>
                <a:lnTo>
                  <a:pt x="22872" y="36194"/>
                </a:lnTo>
                <a:lnTo>
                  <a:pt x="21755" y="36322"/>
                </a:lnTo>
                <a:lnTo>
                  <a:pt x="26047" y="36322"/>
                </a:lnTo>
                <a:lnTo>
                  <a:pt x="31711" y="36575"/>
                </a:lnTo>
                <a:lnTo>
                  <a:pt x="29842" y="36068"/>
                </a:lnTo>
                <a:lnTo>
                  <a:pt x="23520" y="36068"/>
                </a:lnTo>
                <a:lnTo>
                  <a:pt x="23266" y="35687"/>
                </a:lnTo>
                <a:close/>
              </a:path>
              <a:path w="50164" h="36829">
                <a:moveTo>
                  <a:pt x="26047" y="36322"/>
                </a:moveTo>
                <a:lnTo>
                  <a:pt x="23558" y="36322"/>
                </a:lnTo>
                <a:lnTo>
                  <a:pt x="25857" y="36413"/>
                </a:lnTo>
                <a:lnTo>
                  <a:pt x="26047" y="36322"/>
                </a:lnTo>
                <a:close/>
              </a:path>
              <a:path w="50164" h="36829">
                <a:moveTo>
                  <a:pt x="30043" y="35306"/>
                </a:moveTo>
                <a:lnTo>
                  <a:pt x="21386" y="35306"/>
                </a:lnTo>
                <a:lnTo>
                  <a:pt x="24790" y="35432"/>
                </a:lnTo>
                <a:lnTo>
                  <a:pt x="23456" y="35560"/>
                </a:lnTo>
                <a:lnTo>
                  <a:pt x="27152" y="36068"/>
                </a:lnTo>
                <a:lnTo>
                  <a:pt x="29842" y="36068"/>
                </a:lnTo>
                <a:lnTo>
                  <a:pt x="29375" y="35941"/>
                </a:lnTo>
                <a:lnTo>
                  <a:pt x="28244" y="35941"/>
                </a:lnTo>
                <a:lnTo>
                  <a:pt x="25501" y="35560"/>
                </a:lnTo>
                <a:lnTo>
                  <a:pt x="30073" y="35432"/>
                </a:lnTo>
                <a:close/>
              </a:path>
              <a:path w="50164" h="36829">
                <a:moveTo>
                  <a:pt x="17906" y="34543"/>
                </a:moveTo>
                <a:lnTo>
                  <a:pt x="19126" y="35179"/>
                </a:lnTo>
                <a:lnTo>
                  <a:pt x="21869" y="35560"/>
                </a:lnTo>
                <a:lnTo>
                  <a:pt x="21386" y="35306"/>
                </a:lnTo>
                <a:lnTo>
                  <a:pt x="30043" y="35306"/>
                </a:lnTo>
                <a:lnTo>
                  <a:pt x="29984" y="35052"/>
                </a:lnTo>
                <a:lnTo>
                  <a:pt x="22720" y="35052"/>
                </a:lnTo>
                <a:lnTo>
                  <a:pt x="17906" y="34543"/>
                </a:lnTo>
                <a:close/>
              </a:path>
              <a:path w="50164" h="36829">
                <a:moveTo>
                  <a:pt x="25819" y="34671"/>
                </a:moveTo>
                <a:lnTo>
                  <a:pt x="22720" y="35052"/>
                </a:lnTo>
                <a:lnTo>
                  <a:pt x="29984" y="35052"/>
                </a:lnTo>
                <a:lnTo>
                  <a:pt x="32664" y="35306"/>
                </a:lnTo>
                <a:lnTo>
                  <a:pt x="31254" y="34925"/>
                </a:lnTo>
                <a:lnTo>
                  <a:pt x="26962" y="34925"/>
                </a:lnTo>
                <a:lnTo>
                  <a:pt x="25819" y="34671"/>
                </a:lnTo>
                <a:close/>
              </a:path>
              <a:path w="50164" h="36829">
                <a:moveTo>
                  <a:pt x="27406" y="34671"/>
                </a:moveTo>
                <a:lnTo>
                  <a:pt x="26962" y="34925"/>
                </a:lnTo>
                <a:lnTo>
                  <a:pt x="31254" y="34925"/>
                </a:lnTo>
                <a:lnTo>
                  <a:pt x="30748" y="34788"/>
                </a:lnTo>
                <a:lnTo>
                  <a:pt x="27406" y="34671"/>
                </a:lnTo>
                <a:close/>
              </a:path>
              <a:path w="50164" h="36829">
                <a:moveTo>
                  <a:pt x="30487" y="34717"/>
                </a:moveTo>
                <a:lnTo>
                  <a:pt x="30748" y="34788"/>
                </a:lnTo>
                <a:lnTo>
                  <a:pt x="31026" y="34798"/>
                </a:lnTo>
                <a:lnTo>
                  <a:pt x="30487" y="34717"/>
                </a:lnTo>
                <a:close/>
              </a:path>
              <a:path w="50164" h="36829">
                <a:moveTo>
                  <a:pt x="31483" y="34162"/>
                </a:moveTo>
                <a:lnTo>
                  <a:pt x="26860" y="34162"/>
                </a:lnTo>
                <a:lnTo>
                  <a:pt x="29159" y="34417"/>
                </a:lnTo>
                <a:lnTo>
                  <a:pt x="28473" y="34417"/>
                </a:lnTo>
                <a:lnTo>
                  <a:pt x="30487" y="34717"/>
                </a:lnTo>
                <a:lnTo>
                  <a:pt x="29844" y="34543"/>
                </a:lnTo>
                <a:lnTo>
                  <a:pt x="31483" y="34162"/>
                </a:lnTo>
                <a:close/>
              </a:path>
              <a:path w="50164" h="36829">
                <a:moveTo>
                  <a:pt x="28638" y="32385"/>
                </a:moveTo>
                <a:lnTo>
                  <a:pt x="23901" y="32385"/>
                </a:lnTo>
                <a:lnTo>
                  <a:pt x="25844" y="33274"/>
                </a:lnTo>
                <a:lnTo>
                  <a:pt x="21640" y="33909"/>
                </a:lnTo>
                <a:lnTo>
                  <a:pt x="19024" y="34543"/>
                </a:lnTo>
                <a:lnTo>
                  <a:pt x="22428" y="34671"/>
                </a:lnTo>
                <a:lnTo>
                  <a:pt x="22390" y="34417"/>
                </a:lnTo>
                <a:lnTo>
                  <a:pt x="23698" y="34162"/>
                </a:lnTo>
                <a:lnTo>
                  <a:pt x="31483" y="34162"/>
                </a:lnTo>
                <a:lnTo>
                  <a:pt x="32029" y="34036"/>
                </a:lnTo>
                <a:lnTo>
                  <a:pt x="31191" y="33655"/>
                </a:lnTo>
                <a:lnTo>
                  <a:pt x="28371" y="33655"/>
                </a:lnTo>
                <a:lnTo>
                  <a:pt x="25425" y="33528"/>
                </a:lnTo>
                <a:lnTo>
                  <a:pt x="25628" y="33400"/>
                </a:lnTo>
                <a:lnTo>
                  <a:pt x="30632" y="33400"/>
                </a:lnTo>
                <a:lnTo>
                  <a:pt x="30353" y="33274"/>
                </a:lnTo>
                <a:lnTo>
                  <a:pt x="33947" y="33147"/>
                </a:lnTo>
                <a:lnTo>
                  <a:pt x="31203" y="33019"/>
                </a:lnTo>
                <a:lnTo>
                  <a:pt x="30280" y="32722"/>
                </a:lnTo>
                <a:lnTo>
                  <a:pt x="27076" y="32512"/>
                </a:lnTo>
                <a:lnTo>
                  <a:pt x="28638" y="32385"/>
                </a:lnTo>
                <a:close/>
              </a:path>
              <a:path w="50164" h="36829">
                <a:moveTo>
                  <a:pt x="26225" y="34417"/>
                </a:moveTo>
                <a:lnTo>
                  <a:pt x="23749" y="34417"/>
                </a:lnTo>
                <a:lnTo>
                  <a:pt x="25107" y="34543"/>
                </a:lnTo>
                <a:lnTo>
                  <a:pt x="26238" y="34543"/>
                </a:lnTo>
                <a:close/>
              </a:path>
              <a:path w="50164" h="36829">
                <a:moveTo>
                  <a:pt x="26212" y="34290"/>
                </a:moveTo>
                <a:lnTo>
                  <a:pt x="28473" y="34417"/>
                </a:lnTo>
                <a:lnTo>
                  <a:pt x="26212" y="34290"/>
                </a:lnTo>
                <a:close/>
              </a:path>
              <a:path w="50164" h="36829">
                <a:moveTo>
                  <a:pt x="25628" y="33400"/>
                </a:moveTo>
                <a:lnTo>
                  <a:pt x="25425" y="33528"/>
                </a:lnTo>
                <a:lnTo>
                  <a:pt x="28371" y="33655"/>
                </a:lnTo>
                <a:lnTo>
                  <a:pt x="25628" y="33400"/>
                </a:lnTo>
                <a:close/>
              </a:path>
              <a:path w="50164" h="36829">
                <a:moveTo>
                  <a:pt x="30632" y="33400"/>
                </a:moveTo>
                <a:lnTo>
                  <a:pt x="25628" y="33400"/>
                </a:lnTo>
                <a:lnTo>
                  <a:pt x="28371" y="33655"/>
                </a:lnTo>
                <a:lnTo>
                  <a:pt x="31191" y="33655"/>
                </a:lnTo>
                <a:lnTo>
                  <a:pt x="30632" y="33400"/>
                </a:lnTo>
                <a:close/>
              </a:path>
              <a:path w="50164" h="36829">
                <a:moveTo>
                  <a:pt x="32029" y="32385"/>
                </a:moveTo>
                <a:lnTo>
                  <a:pt x="29082" y="32385"/>
                </a:lnTo>
                <a:lnTo>
                  <a:pt x="30626" y="32699"/>
                </a:lnTo>
                <a:lnTo>
                  <a:pt x="35051" y="33147"/>
                </a:lnTo>
                <a:lnTo>
                  <a:pt x="34798" y="32893"/>
                </a:lnTo>
                <a:lnTo>
                  <a:pt x="33667" y="32893"/>
                </a:lnTo>
                <a:lnTo>
                  <a:pt x="36791" y="32638"/>
                </a:lnTo>
                <a:lnTo>
                  <a:pt x="31153" y="32638"/>
                </a:lnTo>
                <a:lnTo>
                  <a:pt x="32029" y="32385"/>
                </a:lnTo>
                <a:close/>
              </a:path>
              <a:path w="50164" h="36829">
                <a:moveTo>
                  <a:pt x="30022" y="32638"/>
                </a:moveTo>
                <a:lnTo>
                  <a:pt x="30280" y="32722"/>
                </a:lnTo>
                <a:lnTo>
                  <a:pt x="30949" y="32766"/>
                </a:lnTo>
                <a:lnTo>
                  <a:pt x="30626" y="32699"/>
                </a:lnTo>
                <a:lnTo>
                  <a:pt x="30022" y="32638"/>
                </a:lnTo>
                <a:close/>
              </a:path>
              <a:path w="50164" h="36829">
                <a:moveTo>
                  <a:pt x="33234" y="31115"/>
                </a:moveTo>
                <a:lnTo>
                  <a:pt x="32740" y="31115"/>
                </a:lnTo>
                <a:lnTo>
                  <a:pt x="32969" y="31242"/>
                </a:lnTo>
                <a:lnTo>
                  <a:pt x="32428" y="31304"/>
                </a:lnTo>
                <a:lnTo>
                  <a:pt x="17449" y="31368"/>
                </a:lnTo>
                <a:lnTo>
                  <a:pt x="20878" y="31623"/>
                </a:lnTo>
                <a:lnTo>
                  <a:pt x="19545" y="31750"/>
                </a:lnTo>
                <a:lnTo>
                  <a:pt x="22517" y="32131"/>
                </a:lnTo>
                <a:lnTo>
                  <a:pt x="19354" y="32131"/>
                </a:lnTo>
                <a:lnTo>
                  <a:pt x="23875" y="32257"/>
                </a:lnTo>
                <a:lnTo>
                  <a:pt x="19659" y="32638"/>
                </a:lnTo>
                <a:lnTo>
                  <a:pt x="23901" y="32385"/>
                </a:lnTo>
                <a:lnTo>
                  <a:pt x="28638" y="32385"/>
                </a:lnTo>
                <a:lnTo>
                  <a:pt x="30200" y="32257"/>
                </a:lnTo>
                <a:lnTo>
                  <a:pt x="28511" y="31496"/>
                </a:lnTo>
                <a:lnTo>
                  <a:pt x="34355" y="31496"/>
                </a:lnTo>
                <a:lnTo>
                  <a:pt x="33234" y="31115"/>
                </a:lnTo>
                <a:close/>
              </a:path>
              <a:path w="50164" h="36829">
                <a:moveTo>
                  <a:pt x="35583" y="28956"/>
                </a:moveTo>
                <a:lnTo>
                  <a:pt x="27914" y="28956"/>
                </a:lnTo>
                <a:lnTo>
                  <a:pt x="31127" y="29337"/>
                </a:lnTo>
                <a:lnTo>
                  <a:pt x="25850" y="29337"/>
                </a:lnTo>
                <a:lnTo>
                  <a:pt x="26098" y="29463"/>
                </a:lnTo>
                <a:lnTo>
                  <a:pt x="25968" y="29522"/>
                </a:lnTo>
                <a:lnTo>
                  <a:pt x="30721" y="29718"/>
                </a:lnTo>
                <a:lnTo>
                  <a:pt x="23304" y="29718"/>
                </a:lnTo>
                <a:lnTo>
                  <a:pt x="28536" y="30225"/>
                </a:lnTo>
                <a:lnTo>
                  <a:pt x="20650" y="30225"/>
                </a:lnTo>
                <a:lnTo>
                  <a:pt x="19596" y="30480"/>
                </a:lnTo>
                <a:lnTo>
                  <a:pt x="21831" y="30480"/>
                </a:lnTo>
                <a:lnTo>
                  <a:pt x="23037" y="30987"/>
                </a:lnTo>
                <a:lnTo>
                  <a:pt x="16763" y="31242"/>
                </a:lnTo>
                <a:lnTo>
                  <a:pt x="15913" y="31623"/>
                </a:lnTo>
                <a:lnTo>
                  <a:pt x="18211" y="31877"/>
                </a:lnTo>
                <a:lnTo>
                  <a:pt x="17449" y="31368"/>
                </a:lnTo>
                <a:lnTo>
                  <a:pt x="31864" y="31368"/>
                </a:lnTo>
                <a:lnTo>
                  <a:pt x="32428" y="31304"/>
                </a:lnTo>
                <a:lnTo>
                  <a:pt x="24650" y="31242"/>
                </a:lnTo>
                <a:lnTo>
                  <a:pt x="23482" y="30987"/>
                </a:lnTo>
                <a:lnTo>
                  <a:pt x="32860" y="30987"/>
                </a:lnTo>
                <a:lnTo>
                  <a:pt x="32486" y="30861"/>
                </a:lnTo>
                <a:lnTo>
                  <a:pt x="36652" y="30225"/>
                </a:lnTo>
                <a:lnTo>
                  <a:pt x="37249" y="29591"/>
                </a:lnTo>
                <a:lnTo>
                  <a:pt x="35432" y="29463"/>
                </a:lnTo>
                <a:lnTo>
                  <a:pt x="39255" y="29463"/>
                </a:lnTo>
                <a:lnTo>
                  <a:pt x="35583" y="28956"/>
                </a:lnTo>
                <a:close/>
              </a:path>
              <a:path w="50164" h="36829">
                <a:moveTo>
                  <a:pt x="34355" y="31496"/>
                </a:moveTo>
                <a:lnTo>
                  <a:pt x="28511" y="31496"/>
                </a:lnTo>
                <a:lnTo>
                  <a:pt x="35102" y="31750"/>
                </a:lnTo>
                <a:lnTo>
                  <a:pt x="34355" y="31496"/>
                </a:lnTo>
                <a:close/>
              </a:path>
              <a:path w="50164" h="36829">
                <a:moveTo>
                  <a:pt x="32428" y="31304"/>
                </a:moveTo>
                <a:lnTo>
                  <a:pt x="31864" y="31368"/>
                </a:lnTo>
                <a:lnTo>
                  <a:pt x="32321" y="31368"/>
                </a:lnTo>
                <a:close/>
              </a:path>
              <a:path w="50164" h="36829">
                <a:moveTo>
                  <a:pt x="23482" y="30987"/>
                </a:moveTo>
                <a:lnTo>
                  <a:pt x="24650" y="31242"/>
                </a:lnTo>
                <a:lnTo>
                  <a:pt x="24853" y="31115"/>
                </a:lnTo>
                <a:lnTo>
                  <a:pt x="23482" y="30987"/>
                </a:lnTo>
                <a:close/>
              </a:path>
              <a:path w="50164" h="36829">
                <a:moveTo>
                  <a:pt x="32860" y="30987"/>
                </a:moveTo>
                <a:lnTo>
                  <a:pt x="23482" y="30987"/>
                </a:lnTo>
                <a:lnTo>
                  <a:pt x="24853" y="31115"/>
                </a:lnTo>
                <a:lnTo>
                  <a:pt x="24650" y="31242"/>
                </a:lnTo>
                <a:lnTo>
                  <a:pt x="32531" y="31242"/>
                </a:lnTo>
                <a:lnTo>
                  <a:pt x="32740" y="31115"/>
                </a:lnTo>
                <a:lnTo>
                  <a:pt x="33234" y="31115"/>
                </a:lnTo>
                <a:lnTo>
                  <a:pt x="32860" y="30987"/>
                </a:lnTo>
                <a:close/>
              </a:path>
              <a:path w="50164" h="36829">
                <a:moveTo>
                  <a:pt x="17163" y="28475"/>
                </a:moveTo>
                <a:lnTo>
                  <a:pt x="16586" y="28575"/>
                </a:lnTo>
                <a:lnTo>
                  <a:pt x="18707" y="29082"/>
                </a:lnTo>
                <a:lnTo>
                  <a:pt x="22136" y="29463"/>
                </a:lnTo>
                <a:lnTo>
                  <a:pt x="18999" y="29591"/>
                </a:lnTo>
                <a:lnTo>
                  <a:pt x="16078" y="29591"/>
                </a:lnTo>
                <a:lnTo>
                  <a:pt x="17335" y="29972"/>
                </a:lnTo>
                <a:lnTo>
                  <a:pt x="23304" y="29718"/>
                </a:lnTo>
                <a:lnTo>
                  <a:pt x="25539" y="29718"/>
                </a:lnTo>
                <a:lnTo>
                  <a:pt x="25968" y="29522"/>
                </a:lnTo>
                <a:lnTo>
                  <a:pt x="21437" y="29337"/>
                </a:lnTo>
                <a:lnTo>
                  <a:pt x="25850" y="29337"/>
                </a:lnTo>
                <a:lnTo>
                  <a:pt x="25107" y="28956"/>
                </a:lnTo>
                <a:lnTo>
                  <a:pt x="23346" y="28702"/>
                </a:lnTo>
                <a:lnTo>
                  <a:pt x="18199" y="28702"/>
                </a:lnTo>
                <a:lnTo>
                  <a:pt x="17163" y="28475"/>
                </a:lnTo>
                <a:close/>
              </a:path>
              <a:path w="50164" h="36829">
                <a:moveTo>
                  <a:pt x="12839" y="29210"/>
                </a:moveTo>
                <a:lnTo>
                  <a:pt x="13601" y="29591"/>
                </a:lnTo>
                <a:lnTo>
                  <a:pt x="18999" y="29591"/>
                </a:lnTo>
                <a:lnTo>
                  <a:pt x="12839" y="29210"/>
                </a:lnTo>
                <a:close/>
              </a:path>
              <a:path w="50164" h="36829">
                <a:moveTo>
                  <a:pt x="25850" y="29337"/>
                </a:moveTo>
                <a:lnTo>
                  <a:pt x="21437" y="29337"/>
                </a:lnTo>
                <a:lnTo>
                  <a:pt x="25968" y="29522"/>
                </a:lnTo>
                <a:lnTo>
                  <a:pt x="26098" y="29463"/>
                </a:lnTo>
                <a:lnTo>
                  <a:pt x="25850" y="29337"/>
                </a:lnTo>
                <a:close/>
              </a:path>
              <a:path w="50164" h="36829">
                <a:moveTo>
                  <a:pt x="33747" y="28702"/>
                </a:moveTo>
                <a:lnTo>
                  <a:pt x="26543" y="28702"/>
                </a:lnTo>
                <a:lnTo>
                  <a:pt x="25374" y="28829"/>
                </a:lnTo>
                <a:lnTo>
                  <a:pt x="25920" y="29082"/>
                </a:lnTo>
                <a:lnTo>
                  <a:pt x="27914" y="28956"/>
                </a:lnTo>
                <a:lnTo>
                  <a:pt x="35583" y="28956"/>
                </a:lnTo>
                <a:lnTo>
                  <a:pt x="33747" y="28702"/>
                </a:lnTo>
                <a:close/>
              </a:path>
              <a:path w="50164" h="36829">
                <a:moveTo>
                  <a:pt x="32829" y="28575"/>
                </a:moveTo>
                <a:lnTo>
                  <a:pt x="22466" y="28575"/>
                </a:lnTo>
                <a:lnTo>
                  <a:pt x="23406" y="28702"/>
                </a:lnTo>
                <a:lnTo>
                  <a:pt x="25374" y="28829"/>
                </a:lnTo>
                <a:lnTo>
                  <a:pt x="26543" y="28702"/>
                </a:lnTo>
                <a:lnTo>
                  <a:pt x="33747" y="28702"/>
                </a:lnTo>
                <a:lnTo>
                  <a:pt x="32829" y="28575"/>
                </a:lnTo>
                <a:close/>
              </a:path>
              <a:path w="50164" h="36829">
                <a:moveTo>
                  <a:pt x="15992" y="28219"/>
                </a:moveTo>
                <a:lnTo>
                  <a:pt x="15779" y="28321"/>
                </a:lnTo>
                <a:lnTo>
                  <a:pt x="15493" y="28702"/>
                </a:lnTo>
                <a:lnTo>
                  <a:pt x="17116" y="28702"/>
                </a:lnTo>
                <a:lnTo>
                  <a:pt x="16586" y="28575"/>
                </a:lnTo>
                <a:lnTo>
                  <a:pt x="17163" y="28475"/>
                </a:lnTo>
                <a:lnTo>
                  <a:pt x="15992" y="28219"/>
                </a:lnTo>
                <a:close/>
              </a:path>
              <a:path w="50164" h="36829">
                <a:moveTo>
                  <a:pt x="13449" y="27050"/>
                </a:moveTo>
                <a:lnTo>
                  <a:pt x="11468" y="27305"/>
                </a:lnTo>
                <a:lnTo>
                  <a:pt x="12369" y="27305"/>
                </a:lnTo>
                <a:lnTo>
                  <a:pt x="11518" y="27686"/>
                </a:lnTo>
                <a:lnTo>
                  <a:pt x="23456" y="27686"/>
                </a:lnTo>
                <a:lnTo>
                  <a:pt x="23507" y="28067"/>
                </a:lnTo>
                <a:lnTo>
                  <a:pt x="18795" y="28193"/>
                </a:lnTo>
                <a:lnTo>
                  <a:pt x="17163" y="28475"/>
                </a:lnTo>
                <a:lnTo>
                  <a:pt x="18199" y="28702"/>
                </a:lnTo>
                <a:lnTo>
                  <a:pt x="23346" y="28702"/>
                </a:lnTo>
                <a:lnTo>
                  <a:pt x="22466" y="28575"/>
                </a:lnTo>
                <a:lnTo>
                  <a:pt x="34772" y="28575"/>
                </a:lnTo>
                <a:lnTo>
                  <a:pt x="31876" y="28321"/>
                </a:lnTo>
                <a:lnTo>
                  <a:pt x="34077" y="27940"/>
                </a:lnTo>
                <a:lnTo>
                  <a:pt x="33400" y="27940"/>
                </a:lnTo>
                <a:lnTo>
                  <a:pt x="34734" y="27812"/>
                </a:lnTo>
                <a:lnTo>
                  <a:pt x="34950" y="27812"/>
                </a:lnTo>
                <a:lnTo>
                  <a:pt x="35445" y="27559"/>
                </a:lnTo>
                <a:lnTo>
                  <a:pt x="17576" y="27559"/>
                </a:lnTo>
                <a:lnTo>
                  <a:pt x="15976" y="27305"/>
                </a:lnTo>
                <a:lnTo>
                  <a:pt x="17538" y="27178"/>
                </a:lnTo>
                <a:lnTo>
                  <a:pt x="13449" y="27050"/>
                </a:lnTo>
                <a:close/>
              </a:path>
              <a:path w="50164" h="36829">
                <a:moveTo>
                  <a:pt x="34772" y="28575"/>
                </a:moveTo>
                <a:lnTo>
                  <a:pt x="32829" y="28575"/>
                </a:lnTo>
                <a:lnTo>
                  <a:pt x="36220" y="28702"/>
                </a:lnTo>
                <a:lnTo>
                  <a:pt x="34772" y="28575"/>
                </a:lnTo>
                <a:close/>
              </a:path>
              <a:path w="50164" h="36829">
                <a:moveTo>
                  <a:pt x="11845" y="28001"/>
                </a:moveTo>
                <a:lnTo>
                  <a:pt x="9766" y="28067"/>
                </a:lnTo>
                <a:lnTo>
                  <a:pt x="13423" y="28448"/>
                </a:lnTo>
                <a:lnTo>
                  <a:pt x="15671" y="28448"/>
                </a:lnTo>
                <a:lnTo>
                  <a:pt x="11845" y="28001"/>
                </a:lnTo>
                <a:close/>
              </a:path>
              <a:path w="50164" h="36829">
                <a:moveTo>
                  <a:pt x="15786" y="28312"/>
                </a:moveTo>
                <a:close/>
              </a:path>
              <a:path w="50164" h="36829">
                <a:moveTo>
                  <a:pt x="12943" y="28030"/>
                </a:moveTo>
                <a:lnTo>
                  <a:pt x="15786" y="28312"/>
                </a:lnTo>
                <a:lnTo>
                  <a:pt x="12943" y="28030"/>
                </a:lnTo>
                <a:close/>
              </a:path>
              <a:path w="50164" h="36829">
                <a:moveTo>
                  <a:pt x="16281" y="27940"/>
                </a:moveTo>
                <a:lnTo>
                  <a:pt x="16055" y="28158"/>
                </a:lnTo>
                <a:lnTo>
                  <a:pt x="16522" y="28067"/>
                </a:lnTo>
                <a:lnTo>
                  <a:pt x="16281" y="27940"/>
                </a:lnTo>
                <a:close/>
              </a:path>
              <a:path w="50164" h="36829">
                <a:moveTo>
                  <a:pt x="12968" y="27966"/>
                </a:moveTo>
                <a:lnTo>
                  <a:pt x="12216" y="27990"/>
                </a:lnTo>
                <a:lnTo>
                  <a:pt x="12943" y="28030"/>
                </a:lnTo>
                <a:close/>
              </a:path>
              <a:path w="50164" h="36829">
                <a:moveTo>
                  <a:pt x="11315" y="27940"/>
                </a:moveTo>
                <a:lnTo>
                  <a:pt x="11845" y="28001"/>
                </a:lnTo>
                <a:lnTo>
                  <a:pt x="12216" y="27990"/>
                </a:lnTo>
                <a:lnTo>
                  <a:pt x="11315" y="27940"/>
                </a:lnTo>
                <a:close/>
              </a:path>
              <a:path w="50164" h="36829">
                <a:moveTo>
                  <a:pt x="13018" y="27841"/>
                </a:moveTo>
                <a:lnTo>
                  <a:pt x="13817" y="27940"/>
                </a:lnTo>
                <a:lnTo>
                  <a:pt x="13018" y="27841"/>
                </a:lnTo>
                <a:close/>
              </a:path>
              <a:path w="50164" h="36829">
                <a:moveTo>
                  <a:pt x="34810" y="27812"/>
                </a:moveTo>
                <a:lnTo>
                  <a:pt x="33858" y="27940"/>
                </a:lnTo>
                <a:lnTo>
                  <a:pt x="34077" y="27940"/>
                </a:lnTo>
                <a:lnTo>
                  <a:pt x="34810" y="27812"/>
                </a:lnTo>
                <a:close/>
              </a:path>
              <a:path w="50164" h="36829">
                <a:moveTo>
                  <a:pt x="13081" y="27686"/>
                </a:moveTo>
                <a:lnTo>
                  <a:pt x="11747" y="27686"/>
                </a:lnTo>
                <a:lnTo>
                  <a:pt x="13018" y="27841"/>
                </a:lnTo>
                <a:lnTo>
                  <a:pt x="13081" y="27686"/>
                </a:lnTo>
                <a:close/>
              </a:path>
              <a:path w="50164" h="36829">
                <a:moveTo>
                  <a:pt x="22390" y="25400"/>
                </a:moveTo>
                <a:lnTo>
                  <a:pt x="18389" y="25400"/>
                </a:lnTo>
                <a:lnTo>
                  <a:pt x="25514" y="26416"/>
                </a:lnTo>
                <a:lnTo>
                  <a:pt x="17729" y="26924"/>
                </a:lnTo>
                <a:lnTo>
                  <a:pt x="17576" y="27559"/>
                </a:lnTo>
                <a:lnTo>
                  <a:pt x="35445" y="27559"/>
                </a:lnTo>
                <a:lnTo>
                  <a:pt x="35941" y="27305"/>
                </a:lnTo>
                <a:lnTo>
                  <a:pt x="35153" y="26669"/>
                </a:lnTo>
                <a:lnTo>
                  <a:pt x="33413" y="26669"/>
                </a:lnTo>
                <a:lnTo>
                  <a:pt x="32080" y="26416"/>
                </a:lnTo>
                <a:lnTo>
                  <a:pt x="31165" y="26416"/>
                </a:lnTo>
                <a:lnTo>
                  <a:pt x="30645" y="25907"/>
                </a:lnTo>
                <a:lnTo>
                  <a:pt x="38889" y="25907"/>
                </a:lnTo>
                <a:lnTo>
                  <a:pt x="38950" y="25654"/>
                </a:lnTo>
                <a:lnTo>
                  <a:pt x="38820" y="25527"/>
                </a:lnTo>
                <a:lnTo>
                  <a:pt x="21564" y="25527"/>
                </a:lnTo>
                <a:lnTo>
                  <a:pt x="22390" y="25400"/>
                </a:lnTo>
                <a:close/>
              </a:path>
              <a:path w="50164" h="36829">
                <a:moveTo>
                  <a:pt x="32080" y="26416"/>
                </a:moveTo>
                <a:lnTo>
                  <a:pt x="33413" y="26669"/>
                </a:lnTo>
                <a:lnTo>
                  <a:pt x="32080" y="26416"/>
                </a:lnTo>
                <a:close/>
              </a:path>
              <a:path w="50164" h="36829">
                <a:moveTo>
                  <a:pt x="38889" y="25907"/>
                </a:moveTo>
                <a:lnTo>
                  <a:pt x="30645" y="25907"/>
                </a:lnTo>
                <a:lnTo>
                  <a:pt x="32702" y="26162"/>
                </a:lnTo>
                <a:lnTo>
                  <a:pt x="32283" y="26416"/>
                </a:lnTo>
                <a:lnTo>
                  <a:pt x="32080" y="26416"/>
                </a:lnTo>
                <a:lnTo>
                  <a:pt x="33464" y="26669"/>
                </a:lnTo>
                <a:lnTo>
                  <a:pt x="35153" y="26669"/>
                </a:lnTo>
                <a:lnTo>
                  <a:pt x="38836" y="26416"/>
                </a:lnTo>
                <a:lnTo>
                  <a:pt x="33388" y="26162"/>
                </a:lnTo>
                <a:lnTo>
                  <a:pt x="38828" y="26162"/>
                </a:lnTo>
                <a:lnTo>
                  <a:pt x="38889" y="25907"/>
                </a:lnTo>
                <a:close/>
              </a:path>
              <a:path w="50164" h="36829">
                <a:moveTo>
                  <a:pt x="38828" y="26162"/>
                </a:moveTo>
                <a:lnTo>
                  <a:pt x="33388" y="26162"/>
                </a:lnTo>
                <a:lnTo>
                  <a:pt x="38798" y="26288"/>
                </a:lnTo>
                <a:close/>
              </a:path>
              <a:path w="50164" h="36829">
                <a:moveTo>
                  <a:pt x="16658" y="25229"/>
                </a:moveTo>
                <a:lnTo>
                  <a:pt x="14109" y="25400"/>
                </a:lnTo>
                <a:lnTo>
                  <a:pt x="14820" y="25654"/>
                </a:lnTo>
                <a:lnTo>
                  <a:pt x="18389" y="25400"/>
                </a:lnTo>
                <a:lnTo>
                  <a:pt x="17487" y="25400"/>
                </a:lnTo>
                <a:lnTo>
                  <a:pt x="16658" y="25229"/>
                </a:lnTo>
                <a:close/>
              </a:path>
              <a:path w="50164" h="36829">
                <a:moveTo>
                  <a:pt x="37706" y="24892"/>
                </a:moveTo>
                <a:lnTo>
                  <a:pt x="21031" y="24892"/>
                </a:lnTo>
                <a:lnTo>
                  <a:pt x="19278" y="25146"/>
                </a:lnTo>
                <a:lnTo>
                  <a:pt x="21285" y="25146"/>
                </a:lnTo>
                <a:lnTo>
                  <a:pt x="17487" y="25400"/>
                </a:lnTo>
                <a:lnTo>
                  <a:pt x="22390" y="25400"/>
                </a:lnTo>
                <a:lnTo>
                  <a:pt x="21564" y="25527"/>
                </a:lnTo>
                <a:lnTo>
                  <a:pt x="38820" y="25527"/>
                </a:lnTo>
                <a:lnTo>
                  <a:pt x="38430" y="25146"/>
                </a:lnTo>
                <a:lnTo>
                  <a:pt x="35471" y="25018"/>
                </a:lnTo>
                <a:lnTo>
                  <a:pt x="37706" y="24892"/>
                </a:lnTo>
                <a:close/>
              </a:path>
              <a:path w="50164" h="36829">
                <a:moveTo>
                  <a:pt x="21031" y="24892"/>
                </a:moveTo>
                <a:lnTo>
                  <a:pt x="18554" y="24892"/>
                </a:lnTo>
                <a:lnTo>
                  <a:pt x="15633" y="25018"/>
                </a:lnTo>
                <a:lnTo>
                  <a:pt x="17906" y="25146"/>
                </a:lnTo>
                <a:lnTo>
                  <a:pt x="16658" y="25229"/>
                </a:lnTo>
                <a:lnTo>
                  <a:pt x="17487" y="25400"/>
                </a:lnTo>
                <a:lnTo>
                  <a:pt x="21285" y="25146"/>
                </a:lnTo>
                <a:lnTo>
                  <a:pt x="19278" y="25146"/>
                </a:lnTo>
                <a:lnTo>
                  <a:pt x="21031" y="24892"/>
                </a:lnTo>
                <a:close/>
              </a:path>
              <a:path w="50164" h="36829">
                <a:moveTo>
                  <a:pt x="13224" y="25018"/>
                </a:moveTo>
                <a:lnTo>
                  <a:pt x="11125" y="25018"/>
                </a:lnTo>
                <a:lnTo>
                  <a:pt x="14325" y="25273"/>
                </a:lnTo>
                <a:lnTo>
                  <a:pt x="13224" y="25018"/>
                </a:lnTo>
                <a:close/>
              </a:path>
              <a:path w="50164" h="36829">
                <a:moveTo>
                  <a:pt x="15739" y="25040"/>
                </a:moveTo>
                <a:lnTo>
                  <a:pt x="16658" y="25229"/>
                </a:lnTo>
                <a:lnTo>
                  <a:pt x="17906" y="25146"/>
                </a:lnTo>
                <a:lnTo>
                  <a:pt x="15739" y="25040"/>
                </a:lnTo>
                <a:close/>
              </a:path>
              <a:path w="50164" h="36829">
                <a:moveTo>
                  <a:pt x="11023" y="24256"/>
                </a:moveTo>
                <a:lnTo>
                  <a:pt x="14579" y="24511"/>
                </a:lnTo>
                <a:lnTo>
                  <a:pt x="9118" y="25018"/>
                </a:lnTo>
                <a:lnTo>
                  <a:pt x="10680" y="25146"/>
                </a:lnTo>
                <a:lnTo>
                  <a:pt x="10236" y="25018"/>
                </a:lnTo>
                <a:lnTo>
                  <a:pt x="13224" y="25018"/>
                </a:lnTo>
                <a:lnTo>
                  <a:pt x="12674" y="24892"/>
                </a:lnTo>
                <a:lnTo>
                  <a:pt x="29146" y="24892"/>
                </a:lnTo>
                <a:lnTo>
                  <a:pt x="27209" y="24765"/>
                </a:lnTo>
                <a:lnTo>
                  <a:pt x="18757" y="24765"/>
                </a:lnTo>
                <a:lnTo>
                  <a:pt x="19621" y="24511"/>
                </a:lnTo>
                <a:lnTo>
                  <a:pt x="14871" y="24511"/>
                </a:lnTo>
                <a:lnTo>
                  <a:pt x="11023" y="24256"/>
                </a:lnTo>
                <a:close/>
              </a:path>
              <a:path w="50164" h="36829">
                <a:moveTo>
                  <a:pt x="18554" y="24892"/>
                </a:moveTo>
                <a:lnTo>
                  <a:pt x="12674" y="24892"/>
                </a:lnTo>
                <a:lnTo>
                  <a:pt x="15739" y="25040"/>
                </a:lnTo>
                <a:lnTo>
                  <a:pt x="18554" y="24892"/>
                </a:lnTo>
                <a:close/>
              </a:path>
              <a:path w="50164" h="36829">
                <a:moveTo>
                  <a:pt x="31318" y="24511"/>
                </a:moveTo>
                <a:lnTo>
                  <a:pt x="25273" y="24637"/>
                </a:lnTo>
                <a:lnTo>
                  <a:pt x="29146" y="24892"/>
                </a:lnTo>
                <a:lnTo>
                  <a:pt x="30911" y="24637"/>
                </a:lnTo>
                <a:lnTo>
                  <a:pt x="31318" y="24511"/>
                </a:lnTo>
                <a:close/>
              </a:path>
              <a:path w="50164" h="36829">
                <a:moveTo>
                  <a:pt x="32232" y="24511"/>
                </a:moveTo>
                <a:lnTo>
                  <a:pt x="31318" y="24511"/>
                </a:lnTo>
                <a:lnTo>
                  <a:pt x="30911" y="24637"/>
                </a:lnTo>
                <a:lnTo>
                  <a:pt x="29146" y="24892"/>
                </a:lnTo>
                <a:lnTo>
                  <a:pt x="36347" y="24892"/>
                </a:lnTo>
                <a:lnTo>
                  <a:pt x="36106" y="24765"/>
                </a:lnTo>
                <a:lnTo>
                  <a:pt x="33642" y="24765"/>
                </a:lnTo>
                <a:lnTo>
                  <a:pt x="32232" y="24511"/>
                </a:lnTo>
                <a:close/>
              </a:path>
              <a:path w="50164" h="36829">
                <a:moveTo>
                  <a:pt x="38887" y="23749"/>
                </a:moveTo>
                <a:lnTo>
                  <a:pt x="32804" y="23749"/>
                </a:lnTo>
                <a:lnTo>
                  <a:pt x="33963" y="24095"/>
                </a:lnTo>
                <a:lnTo>
                  <a:pt x="34391" y="24130"/>
                </a:lnTo>
                <a:lnTo>
                  <a:pt x="34925" y="24384"/>
                </a:lnTo>
                <a:lnTo>
                  <a:pt x="20053" y="24384"/>
                </a:lnTo>
                <a:lnTo>
                  <a:pt x="19253" y="24765"/>
                </a:lnTo>
                <a:lnTo>
                  <a:pt x="27209" y="24765"/>
                </a:lnTo>
                <a:lnTo>
                  <a:pt x="25273" y="24637"/>
                </a:lnTo>
                <a:lnTo>
                  <a:pt x="31318" y="24511"/>
                </a:lnTo>
                <a:lnTo>
                  <a:pt x="35623" y="24511"/>
                </a:lnTo>
                <a:lnTo>
                  <a:pt x="35382" y="24384"/>
                </a:lnTo>
                <a:lnTo>
                  <a:pt x="41427" y="24130"/>
                </a:lnTo>
                <a:lnTo>
                  <a:pt x="38887" y="23749"/>
                </a:lnTo>
                <a:close/>
              </a:path>
              <a:path w="50164" h="36829">
                <a:moveTo>
                  <a:pt x="35623" y="24511"/>
                </a:moveTo>
                <a:lnTo>
                  <a:pt x="34048" y="24511"/>
                </a:lnTo>
                <a:lnTo>
                  <a:pt x="33642" y="24765"/>
                </a:lnTo>
                <a:lnTo>
                  <a:pt x="36106" y="24765"/>
                </a:lnTo>
                <a:lnTo>
                  <a:pt x="35623" y="24511"/>
                </a:lnTo>
                <a:close/>
              </a:path>
              <a:path w="50164" h="36829">
                <a:moveTo>
                  <a:pt x="24955" y="24003"/>
                </a:moveTo>
                <a:lnTo>
                  <a:pt x="15265" y="24003"/>
                </a:lnTo>
                <a:lnTo>
                  <a:pt x="18021" y="24256"/>
                </a:lnTo>
                <a:lnTo>
                  <a:pt x="15100" y="24384"/>
                </a:lnTo>
                <a:lnTo>
                  <a:pt x="14871" y="24511"/>
                </a:lnTo>
                <a:lnTo>
                  <a:pt x="19621" y="24511"/>
                </a:lnTo>
                <a:lnTo>
                  <a:pt x="20053" y="24384"/>
                </a:lnTo>
                <a:lnTo>
                  <a:pt x="34925" y="24384"/>
                </a:lnTo>
                <a:lnTo>
                  <a:pt x="34500" y="24256"/>
                </a:lnTo>
                <a:lnTo>
                  <a:pt x="27025" y="24256"/>
                </a:lnTo>
                <a:lnTo>
                  <a:pt x="24066" y="24130"/>
                </a:lnTo>
                <a:lnTo>
                  <a:pt x="24955" y="24003"/>
                </a:lnTo>
                <a:close/>
              </a:path>
              <a:path w="50164" h="36829">
                <a:moveTo>
                  <a:pt x="33963" y="24095"/>
                </a:moveTo>
                <a:lnTo>
                  <a:pt x="34925" y="24384"/>
                </a:lnTo>
                <a:lnTo>
                  <a:pt x="34391" y="24130"/>
                </a:lnTo>
                <a:lnTo>
                  <a:pt x="33963" y="24095"/>
                </a:lnTo>
                <a:close/>
              </a:path>
              <a:path w="50164" h="36829">
                <a:moveTo>
                  <a:pt x="25857" y="24003"/>
                </a:moveTo>
                <a:lnTo>
                  <a:pt x="24066" y="24130"/>
                </a:lnTo>
                <a:lnTo>
                  <a:pt x="27025" y="24256"/>
                </a:lnTo>
                <a:lnTo>
                  <a:pt x="26568" y="24130"/>
                </a:lnTo>
                <a:lnTo>
                  <a:pt x="27901" y="24130"/>
                </a:lnTo>
                <a:lnTo>
                  <a:pt x="25857" y="24003"/>
                </a:lnTo>
                <a:close/>
              </a:path>
              <a:path w="50164" h="36829">
                <a:moveTo>
                  <a:pt x="27901" y="24130"/>
                </a:moveTo>
                <a:lnTo>
                  <a:pt x="26568" y="24130"/>
                </a:lnTo>
                <a:lnTo>
                  <a:pt x="27025" y="24256"/>
                </a:lnTo>
                <a:lnTo>
                  <a:pt x="32867" y="24256"/>
                </a:lnTo>
                <a:lnTo>
                  <a:pt x="27901" y="24130"/>
                </a:lnTo>
                <a:close/>
              </a:path>
              <a:path w="50164" h="36829">
                <a:moveTo>
                  <a:pt x="30847" y="23890"/>
                </a:moveTo>
                <a:lnTo>
                  <a:pt x="27647" y="24003"/>
                </a:lnTo>
                <a:lnTo>
                  <a:pt x="25857" y="24003"/>
                </a:lnTo>
                <a:lnTo>
                  <a:pt x="27901" y="24130"/>
                </a:lnTo>
                <a:lnTo>
                  <a:pt x="32867" y="24256"/>
                </a:lnTo>
                <a:lnTo>
                  <a:pt x="31467" y="23926"/>
                </a:lnTo>
                <a:lnTo>
                  <a:pt x="30847" y="23890"/>
                </a:lnTo>
                <a:close/>
              </a:path>
              <a:path w="50164" h="36829">
                <a:moveTo>
                  <a:pt x="31467" y="23926"/>
                </a:moveTo>
                <a:lnTo>
                  <a:pt x="32867" y="24256"/>
                </a:lnTo>
                <a:lnTo>
                  <a:pt x="34500" y="24256"/>
                </a:lnTo>
                <a:lnTo>
                  <a:pt x="33963" y="24095"/>
                </a:lnTo>
                <a:lnTo>
                  <a:pt x="32791" y="24003"/>
                </a:lnTo>
                <a:lnTo>
                  <a:pt x="31467" y="23926"/>
                </a:lnTo>
                <a:close/>
              </a:path>
              <a:path w="50164" h="36829">
                <a:moveTo>
                  <a:pt x="36233" y="23241"/>
                </a:moveTo>
                <a:lnTo>
                  <a:pt x="12915" y="23241"/>
                </a:lnTo>
                <a:lnTo>
                  <a:pt x="14731" y="23368"/>
                </a:lnTo>
                <a:lnTo>
                  <a:pt x="13855" y="23494"/>
                </a:lnTo>
                <a:lnTo>
                  <a:pt x="14528" y="23622"/>
                </a:lnTo>
                <a:lnTo>
                  <a:pt x="10769" y="24130"/>
                </a:lnTo>
                <a:lnTo>
                  <a:pt x="15265" y="24003"/>
                </a:lnTo>
                <a:lnTo>
                  <a:pt x="24955" y="24003"/>
                </a:lnTo>
                <a:lnTo>
                  <a:pt x="25844" y="23875"/>
                </a:lnTo>
                <a:lnTo>
                  <a:pt x="30600" y="23875"/>
                </a:lnTo>
                <a:lnTo>
                  <a:pt x="28409" y="23749"/>
                </a:lnTo>
                <a:lnTo>
                  <a:pt x="35293" y="23749"/>
                </a:lnTo>
                <a:lnTo>
                  <a:pt x="36233" y="23241"/>
                </a:lnTo>
                <a:close/>
              </a:path>
              <a:path w="50164" h="36829">
                <a:moveTo>
                  <a:pt x="25844" y="23875"/>
                </a:moveTo>
                <a:lnTo>
                  <a:pt x="24066" y="24130"/>
                </a:lnTo>
                <a:lnTo>
                  <a:pt x="25857" y="24003"/>
                </a:lnTo>
                <a:lnTo>
                  <a:pt x="27647" y="24003"/>
                </a:lnTo>
                <a:lnTo>
                  <a:pt x="25844" y="23875"/>
                </a:lnTo>
                <a:close/>
              </a:path>
              <a:path w="50164" h="36829">
                <a:moveTo>
                  <a:pt x="30600" y="23875"/>
                </a:moveTo>
                <a:lnTo>
                  <a:pt x="25844" y="23875"/>
                </a:lnTo>
                <a:lnTo>
                  <a:pt x="27647" y="24003"/>
                </a:lnTo>
                <a:lnTo>
                  <a:pt x="30847" y="23890"/>
                </a:lnTo>
                <a:lnTo>
                  <a:pt x="30600" y="23875"/>
                </a:lnTo>
                <a:close/>
              </a:path>
              <a:path w="50164" h="36829">
                <a:moveTo>
                  <a:pt x="31254" y="23875"/>
                </a:moveTo>
                <a:lnTo>
                  <a:pt x="30847" y="23890"/>
                </a:lnTo>
                <a:lnTo>
                  <a:pt x="31467" y="23926"/>
                </a:lnTo>
                <a:lnTo>
                  <a:pt x="31254" y="23875"/>
                </a:lnTo>
                <a:close/>
              </a:path>
              <a:path w="50164" h="36829">
                <a:moveTo>
                  <a:pt x="10198" y="22987"/>
                </a:moveTo>
                <a:lnTo>
                  <a:pt x="12941" y="23494"/>
                </a:lnTo>
                <a:lnTo>
                  <a:pt x="12471" y="23368"/>
                </a:lnTo>
                <a:lnTo>
                  <a:pt x="12915" y="23241"/>
                </a:lnTo>
                <a:lnTo>
                  <a:pt x="36233" y="23241"/>
                </a:lnTo>
                <a:lnTo>
                  <a:pt x="36468" y="23113"/>
                </a:lnTo>
                <a:lnTo>
                  <a:pt x="19011" y="23113"/>
                </a:lnTo>
                <a:lnTo>
                  <a:pt x="10198" y="22987"/>
                </a:lnTo>
                <a:close/>
              </a:path>
              <a:path w="50164" h="36829">
                <a:moveTo>
                  <a:pt x="34988" y="21717"/>
                </a:moveTo>
                <a:lnTo>
                  <a:pt x="10439" y="21717"/>
                </a:lnTo>
                <a:lnTo>
                  <a:pt x="11379" y="21971"/>
                </a:lnTo>
                <a:lnTo>
                  <a:pt x="17005" y="21971"/>
                </a:lnTo>
                <a:lnTo>
                  <a:pt x="15240" y="22225"/>
                </a:lnTo>
                <a:lnTo>
                  <a:pt x="13449" y="22352"/>
                </a:lnTo>
                <a:lnTo>
                  <a:pt x="15049" y="22479"/>
                </a:lnTo>
                <a:lnTo>
                  <a:pt x="13398" y="22606"/>
                </a:lnTo>
                <a:lnTo>
                  <a:pt x="19011" y="23113"/>
                </a:lnTo>
                <a:lnTo>
                  <a:pt x="32283" y="23113"/>
                </a:lnTo>
                <a:lnTo>
                  <a:pt x="29768" y="22987"/>
                </a:lnTo>
                <a:lnTo>
                  <a:pt x="30416" y="22860"/>
                </a:lnTo>
                <a:lnTo>
                  <a:pt x="29921" y="22479"/>
                </a:lnTo>
                <a:lnTo>
                  <a:pt x="37592" y="22479"/>
                </a:lnTo>
                <a:lnTo>
                  <a:pt x="34861" y="22352"/>
                </a:lnTo>
                <a:lnTo>
                  <a:pt x="36131" y="22225"/>
                </a:lnTo>
                <a:lnTo>
                  <a:pt x="34747" y="21843"/>
                </a:lnTo>
                <a:lnTo>
                  <a:pt x="33197" y="21843"/>
                </a:lnTo>
                <a:lnTo>
                  <a:pt x="34988" y="21717"/>
                </a:lnTo>
                <a:close/>
              </a:path>
              <a:path w="50164" h="36829">
                <a:moveTo>
                  <a:pt x="29921" y="22479"/>
                </a:moveTo>
                <a:lnTo>
                  <a:pt x="30416" y="22860"/>
                </a:lnTo>
                <a:lnTo>
                  <a:pt x="29768" y="22987"/>
                </a:lnTo>
                <a:lnTo>
                  <a:pt x="32283" y="23113"/>
                </a:lnTo>
                <a:lnTo>
                  <a:pt x="35191" y="23113"/>
                </a:lnTo>
                <a:lnTo>
                  <a:pt x="34937" y="22860"/>
                </a:lnTo>
                <a:lnTo>
                  <a:pt x="37172" y="22732"/>
                </a:lnTo>
                <a:lnTo>
                  <a:pt x="36042" y="22732"/>
                </a:lnTo>
                <a:lnTo>
                  <a:pt x="36170" y="22712"/>
                </a:lnTo>
                <a:lnTo>
                  <a:pt x="31076" y="22606"/>
                </a:lnTo>
                <a:lnTo>
                  <a:pt x="32867" y="22606"/>
                </a:lnTo>
                <a:lnTo>
                  <a:pt x="29921" y="22479"/>
                </a:lnTo>
                <a:close/>
              </a:path>
              <a:path w="50164" h="36829">
                <a:moveTo>
                  <a:pt x="37172" y="22732"/>
                </a:moveTo>
                <a:lnTo>
                  <a:pt x="34937" y="22860"/>
                </a:lnTo>
                <a:lnTo>
                  <a:pt x="35191" y="23113"/>
                </a:lnTo>
                <a:lnTo>
                  <a:pt x="36468" y="23113"/>
                </a:lnTo>
                <a:lnTo>
                  <a:pt x="37172" y="22732"/>
                </a:lnTo>
                <a:close/>
              </a:path>
              <a:path w="50164" h="36829">
                <a:moveTo>
                  <a:pt x="36170" y="22712"/>
                </a:moveTo>
                <a:lnTo>
                  <a:pt x="36042" y="22732"/>
                </a:lnTo>
                <a:lnTo>
                  <a:pt x="37172" y="22732"/>
                </a:lnTo>
                <a:lnTo>
                  <a:pt x="36170" y="22712"/>
                </a:lnTo>
                <a:close/>
              </a:path>
              <a:path w="50164" h="36829">
                <a:moveTo>
                  <a:pt x="37592" y="22479"/>
                </a:moveTo>
                <a:lnTo>
                  <a:pt x="29921" y="22479"/>
                </a:lnTo>
                <a:lnTo>
                  <a:pt x="32867" y="22606"/>
                </a:lnTo>
                <a:lnTo>
                  <a:pt x="31076" y="22606"/>
                </a:lnTo>
                <a:lnTo>
                  <a:pt x="36170" y="22712"/>
                </a:lnTo>
                <a:lnTo>
                  <a:pt x="37592" y="22479"/>
                </a:lnTo>
                <a:close/>
              </a:path>
              <a:path w="50164" h="36829">
                <a:moveTo>
                  <a:pt x="14224" y="20700"/>
                </a:moveTo>
                <a:lnTo>
                  <a:pt x="13411" y="21336"/>
                </a:lnTo>
                <a:lnTo>
                  <a:pt x="10160" y="21336"/>
                </a:lnTo>
                <a:lnTo>
                  <a:pt x="7696" y="21462"/>
                </a:lnTo>
                <a:lnTo>
                  <a:pt x="10477" y="21843"/>
                </a:lnTo>
                <a:lnTo>
                  <a:pt x="36944" y="21717"/>
                </a:lnTo>
                <a:lnTo>
                  <a:pt x="33947" y="21462"/>
                </a:lnTo>
                <a:lnTo>
                  <a:pt x="39738" y="21336"/>
                </a:lnTo>
                <a:lnTo>
                  <a:pt x="38908" y="21081"/>
                </a:lnTo>
                <a:lnTo>
                  <a:pt x="20243" y="21081"/>
                </a:lnTo>
                <a:lnTo>
                  <a:pt x="14224" y="20700"/>
                </a:lnTo>
                <a:close/>
              </a:path>
              <a:path w="50164" h="36829">
                <a:moveTo>
                  <a:pt x="34988" y="21717"/>
                </a:moveTo>
                <a:lnTo>
                  <a:pt x="33197" y="21843"/>
                </a:lnTo>
                <a:lnTo>
                  <a:pt x="34747" y="21843"/>
                </a:lnTo>
                <a:lnTo>
                  <a:pt x="35182" y="21818"/>
                </a:lnTo>
                <a:lnTo>
                  <a:pt x="34988" y="21717"/>
                </a:lnTo>
                <a:close/>
              </a:path>
              <a:path w="50164" h="36829">
                <a:moveTo>
                  <a:pt x="35182" y="21818"/>
                </a:moveTo>
                <a:lnTo>
                  <a:pt x="34747" y="21843"/>
                </a:lnTo>
                <a:lnTo>
                  <a:pt x="35229" y="21843"/>
                </a:lnTo>
                <a:close/>
              </a:path>
              <a:path w="50164" h="36829">
                <a:moveTo>
                  <a:pt x="36944" y="21717"/>
                </a:moveTo>
                <a:lnTo>
                  <a:pt x="34988" y="21717"/>
                </a:lnTo>
                <a:lnTo>
                  <a:pt x="35182" y="21818"/>
                </a:lnTo>
                <a:lnTo>
                  <a:pt x="36944" y="21717"/>
                </a:lnTo>
                <a:close/>
              </a:path>
              <a:path w="50164" h="36829">
                <a:moveTo>
                  <a:pt x="14808" y="20193"/>
                </a:moveTo>
                <a:lnTo>
                  <a:pt x="14033" y="20193"/>
                </a:lnTo>
                <a:lnTo>
                  <a:pt x="13119" y="20574"/>
                </a:lnTo>
                <a:lnTo>
                  <a:pt x="18199" y="20574"/>
                </a:lnTo>
                <a:lnTo>
                  <a:pt x="18016" y="20691"/>
                </a:lnTo>
                <a:lnTo>
                  <a:pt x="17927" y="20840"/>
                </a:lnTo>
                <a:lnTo>
                  <a:pt x="20243" y="21081"/>
                </a:lnTo>
                <a:lnTo>
                  <a:pt x="38908" y="21081"/>
                </a:lnTo>
                <a:lnTo>
                  <a:pt x="38493" y="20955"/>
                </a:lnTo>
                <a:lnTo>
                  <a:pt x="35356" y="20955"/>
                </a:lnTo>
                <a:lnTo>
                  <a:pt x="22694" y="20828"/>
                </a:lnTo>
                <a:lnTo>
                  <a:pt x="17373" y="20319"/>
                </a:lnTo>
                <a:lnTo>
                  <a:pt x="14808" y="20193"/>
                </a:lnTo>
                <a:close/>
              </a:path>
              <a:path w="50164" h="36829">
                <a:moveTo>
                  <a:pt x="38775" y="20840"/>
                </a:moveTo>
                <a:lnTo>
                  <a:pt x="35356" y="20955"/>
                </a:lnTo>
                <a:lnTo>
                  <a:pt x="38493" y="20955"/>
                </a:lnTo>
                <a:lnTo>
                  <a:pt x="39030" y="20851"/>
                </a:lnTo>
                <a:lnTo>
                  <a:pt x="38775" y="20840"/>
                </a:lnTo>
                <a:close/>
              </a:path>
              <a:path w="50164" h="36829">
                <a:moveTo>
                  <a:pt x="40281" y="20828"/>
                </a:moveTo>
                <a:lnTo>
                  <a:pt x="39154" y="20828"/>
                </a:lnTo>
                <a:lnTo>
                  <a:pt x="41427" y="20955"/>
                </a:lnTo>
                <a:lnTo>
                  <a:pt x="40281" y="20828"/>
                </a:lnTo>
                <a:close/>
              </a:path>
              <a:path w="50164" h="36829">
                <a:moveTo>
                  <a:pt x="39154" y="20828"/>
                </a:moveTo>
                <a:lnTo>
                  <a:pt x="38775" y="20840"/>
                </a:lnTo>
                <a:lnTo>
                  <a:pt x="39030" y="20851"/>
                </a:lnTo>
                <a:close/>
              </a:path>
              <a:path w="50164" h="36829">
                <a:moveTo>
                  <a:pt x="39136" y="20700"/>
                </a:moveTo>
                <a:lnTo>
                  <a:pt x="35534" y="20700"/>
                </a:lnTo>
                <a:lnTo>
                  <a:pt x="38775" y="20840"/>
                </a:lnTo>
                <a:lnTo>
                  <a:pt x="39154" y="20828"/>
                </a:lnTo>
                <a:lnTo>
                  <a:pt x="40281" y="20828"/>
                </a:lnTo>
                <a:lnTo>
                  <a:pt x="39136" y="20700"/>
                </a:lnTo>
                <a:close/>
              </a:path>
              <a:path w="50164" h="36829">
                <a:moveTo>
                  <a:pt x="21306" y="20530"/>
                </a:moveTo>
                <a:lnTo>
                  <a:pt x="21417" y="20700"/>
                </a:lnTo>
                <a:lnTo>
                  <a:pt x="22694" y="20828"/>
                </a:lnTo>
                <a:lnTo>
                  <a:pt x="22264" y="20595"/>
                </a:lnTo>
                <a:lnTo>
                  <a:pt x="21306" y="20530"/>
                </a:lnTo>
                <a:close/>
              </a:path>
              <a:path w="50164" h="36829">
                <a:moveTo>
                  <a:pt x="22264" y="20595"/>
                </a:moveTo>
                <a:lnTo>
                  <a:pt x="22694" y="20828"/>
                </a:lnTo>
                <a:lnTo>
                  <a:pt x="29451" y="20828"/>
                </a:lnTo>
                <a:lnTo>
                  <a:pt x="27082" y="20700"/>
                </a:lnTo>
                <a:lnTo>
                  <a:pt x="23825" y="20700"/>
                </a:lnTo>
                <a:lnTo>
                  <a:pt x="22264" y="20595"/>
                </a:lnTo>
                <a:close/>
              </a:path>
              <a:path w="50164" h="36829">
                <a:moveTo>
                  <a:pt x="25214" y="20447"/>
                </a:moveTo>
                <a:lnTo>
                  <a:pt x="24447" y="20447"/>
                </a:lnTo>
                <a:lnTo>
                  <a:pt x="24714" y="20574"/>
                </a:lnTo>
                <a:lnTo>
                  <a:pt x="29451" y="20828"/>
                </a:lnTo>
                <a:lnTo>
                  <a:pt x="25214" y="20447"/>
                </a:lnTo>
                <a:close/>
              </a:path>
              <a:path w="50164" h="36829">
                <a:moveTo>
                  <a:pt x="14363" y="19177"/>
                </a:moveTo>
                <a:lnTo>
                  <a:pt x="13512" y="19557"/>
                </a:lnTo>
                <a:lnTo>
                  <a:pt x="16306" y="19557"/>
                </a:lnTo>
                <a:lnTo>
                  <a:pt x="23952" y="20066"/>
                </a:lnTo>
                <a:lnTo>
                  <a:pt x="22390" y="20193"/>
                </a:lnTo>
                <a:lnTo>
                  <a:pt x="29451" y="20828"/>
                </a:lnTo>
                <a:lnTo>
                  <a:pt x="35445" y="20828"/>
                </a:lnTo>
                <a:lnTo>
                  <a:pt x="35534" y="20700"/>
                </a:lnTo>
                <a:lnTo>
                  <a:pt x="39136" y="20700"/>
                </a:lnTo>
                <a:lnTo>
                  <a:pt x="35699" y="20319"/>
                </a:lnTo>
                <a:lnTo>
                  <a:pt x="42925" y="20319"/>
                </a:lnTo>
                <a:lnTo>
                  <a:pt x="36982" y="19812"/>
                </a:lnTo>
                <a:lnTo>
                  <a:pt x="43738" y="19812"/>
                </a:lnTo>
                <a:lnTo>
                  <a:pt x="42379" y="19685"/>
                </a:lnTo>
                <a:lnTo>
                  <a:pt x="19151" y="19685"/>
                </a:lnTo>
                <a:lnTo>
                  <a:pt x="14363" y="19177"/>
                </a:lnTo>
                <a:close/>
              </a:path>
              <a:path w="50164" h="36829">
                <a:moveTo>
                  <a:pt x="16306" y="20193"/>
                </a:moveTo>
                <a:lnTo>
                  <a:pt x="14808" y="20193"/>
                </a:lnTo>
                <a:lnTo>
                  <a:pt x="17373" y="20319"/>
                </a:lnTo>
                <a:lnTo>
                  <a:pt x="21323" y="20700"/>
                </a:lnTo>
                <a:lnTo>
                  <a:pt x="16306" y="20193"/>
                </a:lnTo>
                <a:close/>
              </a:path>
              <a:path w="50164" h="36829">
                <a:moveTo>
                  <a:pt x="21322" y="20691"/>
                </a:moveTo>
                <a:close/>
              </a:path>
              <a:path w="50164" h="36829">
                <a:moveTo>
                  <a:pt x="24447" y="20447"/>
                </a:moveTo>
                <a:lnTo>
                  <a:pt x="22954" y="20527"/>
                </a:lnTo>
                <a:lnTo>
                  <a:pt x="23825" y="20700"/>
                </a:lnTo>
                <a:lnTo>
                  <a:pt x="27082" y="20700"/>
                </a:lnTo>
                <a:lnTo>
                  <a:pt x="24714" y="20574"/>
                </a:lnTo>
                <a:lnTo>
                  <a:pt x="24447" y="20447"/>
                </a:lnTo>
                <a:close/>
              </a:path>
              <a:path w="50164" h="36829">
                <a:moveTo>
                  <a:pt x="39750" y="20319"/>
                </a:moveTo>
                <a:lnTo>
                  <a:pt x="35699" y="20319"/>
                </a:lnTo>
                <a:lnTo>
                  <a:pt x="42062" y="20700"/>
                </a:lnTo>
                <a:lnTo>
                  <a:pt x="39750" y="20319"/>
                </a:lnTo>
                <a:close/>
              </a:path>
              <a:path w="50164" h="36829">
                <a:moveTo>
                  <a:pt x="16306" y="20193"/>
                </a:moveTo>
                <a:lnTo>
                  <a:pt x="21322" y="20691"/>
                </a:lnTo>
                <a:lnTo>
                  <a:pt x="21261" y="20527"/>
                </a:lnTo>
                <a:lnTo>
                  <a:pt x="16306" y="20193"/>
                </a:lnTo>
                <a:close/>
              </a:path>
              <a:path w="50164" h="36829">
                <a:moveTo>
                  <a:pt x="21272" y="20193"/>
                </a:moveTo>
                <a:lnTo>
                  <a:pt x="21306" y="20530"/>
                </a:lnTo>
                <a:lnTo>
                  <a:pt x="22264" y="20595"/>
                </a:lnTo>
                <a:lnTo>
                  <a:pt x="22954" y="20527"/>
                </a:lnTo>
                <a:lnTo>
                  <a:pt x="21272" y="20193"/>
                </a:lnTo>
                <a:close/>
              </a:path>
              <a:path w="50164" h="36829">
                <a:moveTo>
                  <a:pt x="21272" y="20193"/>
                </a:moveTo>
                <a:lnTo>
                  <a:pt x="16306" y="20193"/>
                </a:lnTo>
                <a:lnTo>
                  <a:pt x="21306" y="20530"/>
                </a:lnTo>
                <a:lnTo>
                  <a:pt x="21272" y="20193"/>
                </a:lnTo>
                <a:close/>
              </a:path>
              <a:path w="50164" h="36829">
                <a:moveTo>
                  <a:pt x="16306" y="19557"/>
                </a:moveTo>
                <a:lnTo>
                  <a:pt x="18503" y="20193"/>
                </a:lnTo>
                <a:lnTo>
                  <a:pt x="21272" y="20193"/>
                </a:lnTo>
                <a:lnTo>
                  <a:pt x="22954" y="20527"/>
                </a:lnTo>
                <a:lnTo>
                  <a:pt x="24231" y="20447"/>
                </a:lnTo>
                <a:lnTo>
                  <a:pt x="25214" y="20447"/>
                </a:lnTo>
                <a:lnTo>
                  <a:pt x="22390" y="20193"/>
                </a:lnTo>
                <a:lnTo>
                  <a:pt x="23952" y="20066"/>
                </a:lnTo>
                <a:lnTo>
                  <a:pt x="16306" y="19557"/>
                </a:lnTo>
                <a:close/>
              </a:path>
              <a:path w="50164" h="36829">
                <a:moveTo>
                  <a:pt x="11201" y="19177"/>
                </a:moveTo>
                <a:lnTo>
                  <a:pt x="13284" y="19685"/>
                </a:lnTo>
                <a:lnTo>
                  <a:pt x="12623" y="19685"/>
                </a:lnTo>
                <a:lnTo>
                  <a:pt x="13106" y="19812"/>
                </a:lnTo>
                <a:lnTo>
                  <a:pt x="13569" y="20062"/>
                </a:lnTo>
                <a:lnTo>
                  <a:pt x="12712" y="20193"/>
                </a:lnTo>
                <a:lnTo>
                  <a:pt x="18503" y="20193"/>
                </a:lnTo>
                <a:lnTo>
                  <a:pt x="16306" y="19557"/>
                </a:lnTo>
                <a:lnTo>
                  <a:pt x="13512" y="19557"/>
                </a:lnTo>
                <a:lnTo>
                  <a:pt x="11201" y="19177"/>
                </a:lnTo>
                <a:close/>
              </a:path>
              <a:path w="50164" h="36829">
                <a:moveTo>
                  <a:pt x="43738" y="19812"/>
                </a:moveTo>
                <a:lnTo>
                  <a:pt x="36982" y="19812"/>
                </a:lnTo>
                <a:lnTo>
                  <a:pt x="45605" y="20193"/>
                </a:lnTo>
                <a:lnTo>
                  <a:pt x="43738" y="19812"/>
                </a:lnTo>
                <a:close/>
              </a:path>
              <a:path w="50164" h="36829">
                <a:moveTo>
                  <a:pt x="8940" y="19177"/>
                </a:moveTo>
                <a:lnTo>
                  <a:pt x="8077" y="19431"/>
                </a:lnTo>
                <a:lnTo>
                  <a:pt x="10553" y="19431"/>
                </a:lnTo>
                <a:lnTo>
                  <a:pt x="11036" y="19557"/>
                </a:lnTo>
                <a:lnTo>
                  <a:pt x="10591" y="19685"/>
                </a:lnTo>
                <a:lnTo>
                  <a:pt x="13284" y="19685"/>
                </a:lnTo>
                <a:lnTo>
                  <a:pt x="8940" y="19177"/>
                </a:lnTo>
                <a:close/>
              </a:path>
              <a:path w="50164" h="36829">
                <a:moveTo>
                  <a:pt x="18313" y="18415"/>
                </a:moveTo>
                <a:lnTo>
                  <a:pt x="22939" y="19012"/>
                </a:lnTo>
                <a:lnTo>
                  <a:pt x="24231" y="19050"/>
                </a:lnTo>
                <a:lnTo>
                  <a:pt x="23483" y="19082"/>
                </a:lnTo>
                <a:lnTo>
                  <a:pt x="25196" y="19304"/>
                </a:lnTo>
                <a:lnTo>
                  <a:pt x="21399" y="19557"/>
                </a:lnTo>
                <a:lnTo>
                  <a:pt x="19151" y="19685"/>
                </a:lnTo>
                <a:lnTo>
                  <a:pt x="45059" y="19685"/>
                </a:lnTo>
                <a:lnTo>
                  <a:pt x="45046" y="19557"/>
                </a:lnTo>
                <a:lnTo>
                  <a:pt x="45421" y="19431"/>
                </a:lnTo>
                <a:lnTo>
                  <a:pt x="42773" y="19431"/>
                </a:lnTo>
                <a:lnTo>
                  <a:pt x="40055" y="19177"/>
                </a:lnTo>
                <a:lnTo>
                  <a:pt x="41148" y="19050"/>
                </a:lnTo>
                <a:lnTo>
                  <a:pt x="38176" y="18796"/>
                </a:lnTo>
                <a:lnTo>
                  <a:pt x="39408" y="18796"/>
                </a:lnTo>
                <a:lnTo>
                  <a:pt x="37731" y="18668"/>
                </a:lnTo>
                <a:lnTo>
                  <a:pt x="40741" y="18542"/>
                </a:lnTo>
                <a:lnTo>
                  <a:pt x="25971" y="18542"/>
                </a:lnTo>
                <a:lnTo>
                  <a:pt x="18313" y="18415"/>
                </a:lnTo>
                <a:close/>
              </a:path>
              <a:path w="50164" h="36829">
                <a:moveTo>
                  <a:pt x="46545" y="19050"/>
                </a:moveTo>
                <a:lnTo>
                  <a:pt x="43180" y="19050"/>
                </a:lnTo>
                <a:lnTo>
                  <a:pt x="44996" y="19177"/>
                </a:lnTo>
                <a:lnTo>
                  <a:pt x="42773" y="19431"/>
                </a:lnTo>
                <a:lnTo>
                  <a:pt x="45421" y="19431"/>
                </a:lnTo>
                <a:lnTo>
                  <a:pt x="46545" y="19050"/>
                </a:lnTo>
                <a:close/>
              </a:path>
              <a:path w="50164" h="36829">
                <a:moveTo>
                  <a:pt x="16438" y="18823"/>
                </a:moveTo>
                <a:lnTo>
                  <a:pt x="15214" y="18923"/>
                </a:lnTo>
                <a:lnTo>
                  <a:pt x="18415" y="19304"/>
                </a:lnTo>
                <a:lnTo>
                  <a:pt x="23483" y="19082"/>
                </a:lnTo>
                <a:lnTo>
                  <a:pt x="22939" y="19012"/>
                </a:lnTo>
                <a:lnTo>
                  <a:pt x="16438" y="18823"/>
                </a:lnTo>
                <a:close/>
              </a:path>
              <a:path w="50164" h="36829">
                <a:moveTo>
                  <a:pt x="22939" y="19012"/>
                </a:moveTo>
                <a:lnTo>
                  <a:pt x="23483" y="19082"/>
                </a:lnTo>
                <a:lnTo>
                  <a:pt x="24231" y="19050"/>
                </a:lnTo>
                <a:lnTo>
                  <a:pt x="22939" y="19012"/>
                </a:lnTo>
                <a:close/>
              </a:path>
              <a:path w="50164" h="36829">
                <a:moveTo>
                  <a:pt x="16776" y="18796"/>
                </a:moveTo>
                <a:lnTo>
                  <a:pt x="15494" y="18796"/>
                </a:lnTo>
                <a:lnTo>
                  <a:pt x="16438" y="18823"/>
                </a:lnTo>
                <a:lnTo>
                  <a:pt x="16776" y="18796"/>
                </a:lnTo>
                <a:close/>
              </a:path>
              <a:path w="50164" h="36829">
                <a:moveTo>
                  <a:pt x="11596" y="18682"/>
                </a:moveTo>
                <a:lnTo>
                  <a:pt x="10922" y="18796"/>
                </a:lnTo>
                <a:lnTo>
                  <a:pt x="15494" y="18796"/>
                </a:lnTo>
                <a:lnTo>
                  <a:pt x="11596" y="18682"/>
                </a:lnTo>
                <a:close/>
              </a:path>
              <a:path w="50164" h="36829">
                <a:moveTo>
                  <a:pt x="12042" y="18607"/>
                </a:moveTo>
                <a:lnTo>
                  <a:pt x="11125" y="18668"/>
                </a:lnTo>
                <a:lnTo>
                  <a:pt x="11596" y="18682"/>
                </a:lnTo>
                <a:lnTo>
                  <a:pt x="12042" y="18607"/>
                </a:lnTo>
                <a:close/>
              </a:path>
              <a:path w="50164" h="36829">
                <a:moveTo>
                  <a:pt x="12077" y="17399"/>
                </a:moveTo>
                <a:lnTo>
                  <a:pt x="12852" y="17525"/>
                </a:lnTo>
                <a:lnTo>
                  <a:pt x="10858" y="17653"/>
                </a:lnTo>
                <a:lnTo>
                  <a:pt x="9410" y="17780"/>
                </a:lnTo>
                <a:lnTo>
                  <a:pt x="8991" y="17906"/>
                </a:lnTo>
                <a:lnTo>
                  <a:pt x="12433" y="18542"/>
                </a:lnTo>
                <a:lnTo>
                  <a:pt x="12042" y="18607"/>
                </a:lnTo>
                <a:lnTo>
                  <a:pt x="14922" y="18415"/>
                </a:lnTo>
                <a:lnTo>
                  <a:pt x="18529" y="18415"/>
                </a:lnTo>
                <a:lnTo>
                  <a:pt x="20510" y="18161"/>
                </a:lnTo>
                <a:lnTo>
                  <a:pt x="39131" y="18161"/>
                </a:lnTo>
                <a:lnTo>
                  <a:pt x="38595" y="18034"/>
                </a:lnTo>
                <a:lnTo>
                  <a:pt x="42481" y="18034"/>
                </a:lnTo>
                <a:lnTo>
                  <a:pt x="41833" y="17906"/>
                </a:lnTo>
                <a:lnTo>
                  <a:pt x="40322" y="17906"/>
                </a:lnTo>
                <a:lnTo>
                  <a:pt x="40030" y="17780"/>
                </a:lnTo>
                <a:lnTo>
                  <a:pt x="38595" y="17653"/>
                </a:lnTo>
                <a:lnTo>
                  <a:pt x="22910" y="17653"/>
                </a:lnTo>
                <a:lnTo>
                  <a:pt x="22466" y="17525"/>
                </a:lnTo>
                <a:lnTo>
                  <a:pt x="14135" y="17525"/>
                </a:lnTo>
                <a:lnTo>
                  <a:pt x="12077" y="17399"/>
                </a:lnTo>
                <a:close/>
              </a:path>
              <a:path w="50164" h="36829">
                <a:moveTo>
                  <a:pt x="39131" y="18161"/>
                </a:moveTo>
                <a:lnTo>
                  <a:pt x="20510" y="18161"/>
                </a:lnTo>
                <a:lnTo>
                  <a:pt x="25971" y="18542"/>
                </a:lnTo>
                <a:lnTo>
                  <a:pt x="40741" y="18542"/>
                </a:lnTo>
                <a:lnTo>
                  <a:pt x="39131" y="18161"/>
                </a:lnTo>
                <a:close/>
              </a:path>
              <a:path w="50164" h="36829">
                <a:moveTo>
                  <a:pt x="40395" y="17884"/>
                </a:moveTo>
                <a:close/>
              </a:path>
              <a:path w="50164" h="36829">
                <a:moveTo>
                  <a:pt x="39341" y="17399"/>
                </a:moveTo>
                <a:lnTo>
                  <a:pt x="27203" y="17399"/>
                </a:lnTo>
                <a:lnTo>
                  <a:pt x="27533" y="17653"/>
                </a:lnTo>
                <a:lnTo>
                  <a:pt x="38595" y="17653"/>
                </a:lnTo>
                <a:lnTo>
                  <a:pt x="40728" y="17780"/>
                </a:lnTo>
                <a:lnTo>
                  <a:pt x="40395" y="17884"/>
                </a:lnTo>
                <a:lnTo>
                  <a:pt x="41833" y="17906"/>
                </a:lnTo>
                <a:lnTo>
                  <a:pt x="41186" y="17780"/>
                </a:lnTo>
                <a:lnTo>
                  <a:pt x="44564" y="17780"/>
                </a:lnTo>
                <a:lnTo>
                  <a:pt x="39585" y="17525"/>
                </a:lnTo>
                <a:lnTo>
                  <a:pt x="39341" y="17399"/>
                </a:lnTo>
                <a:close/>
              </a:path>
              <a:path w="50164" h="36829">
                <a:moveTo>
                  <a:pt x="44564" y="17780"/>
                </a:moveTo>
                <a:lnTo>
                  <a:pt x="41186" y="17780"/>
                </a:lnTo>
                <a:lnTo>
                  <a:pt x="44589" y="17906"/>
                </a:lnTo>
                <a:close/>
              </a:path>
              <a:path w="50164" h="36829">
                <a:moveTo>
                  <a:pt x="23032" y="17425"/>
                </a:moveTo>
                <a:lnTo>
                  <a:pt x="22910" y="17653"/>
                </a:lnTo>
                <a:lnTo>
                  <a:pt x="24726" y="17653"/>
                </a:lnTo>
                <a:lnTo>
                  <a:pt x="23032" y="17425"/>
                </a:lnTo>
                <a:close/>
              </a:path>
              <a:path w="50164" h="36829">
                <a:moveTo>
                  <a:pt x="23042" y="17406"/>
                </a:moveTo>
                <a:lnTo>
                  <a:pt x="24726" y="17653"/>
                </a:lnTo>
                <a:lnTo>
                  <a:pt x="25387" y="17525"/>
                </a:lnTo>
                <a:lnTo>
                  <a:pt x="26288" y="17525"/>
                </a:lnTo>
                <a:lnTo>
                  <a:pt x="23042" y="17406"/>
                </a:lnTo>
                <a:close/>
              </a:path>
              <a:path w="50164" h="36829">
                <a:moveTo>
                  <a:pt x="25387" y="17525"/>
                </a:moveTo>
                <a:lnTo>
                  <a:pt x="24726" y="17653"/>
                </a:lnTo>
                <a:lnTo>
                  <a:pt x="27533" y="17653"/>
                </a:lnTo>
                <a:lnTo>
                  <a:pt x="25387" y="17525"/>
                </a:lnTo>
                <a:close/>
              </a:path>
              <a:path w="50164" h="36829">
                <a:moveTo>
                  <a:pt x="27203" y="17399"/>
                </a:moveTo>
                <a:lnTo>
                  <a:pt x="26288" y="17525"/>
                </a:lnTo>
                <a:lnTo>
                  <a:pt x="25387" y="17525"/>
                </a:lnTo>
                <a:lnTo>
                  <a:pt x="27533" y="17653"/>
                </a:lnTo>
                <a:lnTo>
                  <a:pt x="27139" y="17525"/>
                </a:lnTo>
                <a:close/>
              </a:path>
              <a:path w="50164" h="36829">
                <a:moveTo>
                  <a:pt x="15609" y="17046"/>
                </a:moveTo>
                <a:lnTo>
                  <a:pt x="14135" y="17525"/>
                </a:lnTo>
                <a:lnTo>
                  <a:pt x="22466" y="17525"/>
                </a:lnTo>
                <a:lnTo>
                  <a:pt x="22790" y="17399"/>
                </a:lnTo>
                <a:lnTo>
                  <a:pt x="19964" y="17399"/>
                </a:lnTo>
                <a:lnTo>
                  <a:pt x="16119" y="17055"/>
                </a:lnTo>
                <a:lnTo>
                  <a:pt x="15609" y="17046"/>
                </a:lnTo>
                <a:close/>
              </a:path>
              <a:path w="50164" h="36829">
                <a:moveTo>
                  <a:pt x="39096" y="17272"/>
                </a:moveTo>
                <a:lnTo>
                  <a:pt x="23113" y="17272"/>
                </a:lnTo>
                <a:lnTo>
                  <a:pt x="23042" y="17406"/>
                </a:lnTo>
                <a:lnTo>
                  <a:pt x="26288" y="17525"/>
                </a:lnTo>
                <a:lnTo>
                  <a:pt x="27203" y="17399"/>
                </a:lnTo>
                <a:lnTo>
                  <a:pt x="39341" y="17399"/>
                </a:lnTo>
                <a:lnTo>
                  <a:pt x="39096" y="17272"/>
                </a:lnTo>
                <a:close/>
              </a:path>
              <a:path w="50164" h="36829">
                <a:moveTo>
                  <a:pt x="22834" y="17399"/>
                </a:moveTo>
                <a:lnTo>
                  <a:pt x="23032" y="17425"/>
                </a:lnTo>
                <a:lnTo>
                  <a:pt x="22834" y="17399"/>
                </a:lnTo>
                <a:close/>
              </a:path>
              <a:path w="50164" h="36829">
                <a:moveTo>
                  <a:pt x="21190" y="16510"/>
                </a:moveTo>
                <a:lnTo>
                  <a:pt x="23749" y="17018"/>
                </a:lnTo>
                <a:lnTo>
                  <a:pt x="15697" y="17018"/>
                </a:lnTo>
                <a:lnTo>
                  <a:pt x="16119" y="17055"/>
                </a:lnTo>
                <a:lnTo>
                  <a:pt x="21056" y="17144"/>
                </a:lnTo>
                <a:lnTo>
                  <a:pt x="19964" y="17399"/>
                </a:lnTo>
                <a:lnTo>
                  <a:pt x="22790" y="17399"/>
                </a:lnTo>
                <a:lnTo>
                  <a:pt x="23113" y="17272"/>
                </a:lnTo>
                <a:lnTo>
                  <a:pt x="39096" y="17272"/>
                </a:lnTo>
                <a:lnTo>
                  <a:pt x="38852" y="17144"/>
                </a:lnTo>
                <a:lnTo>
                  <a:pt x="36144" y="17144"/>
                </a:lnTo>
                <a:lnTo>
                  <a:pt x="38607" y="17018"/>
                </a:lnTo>
                <a:lnTo>
                  <a:pt x="32245" y="16637"/>
                </a:lnTo>
                <a:lnTo>
                  <a:pt x="25488" y="16637"/>
                </a:lnTo>
                <a:lnTo>
                  <a:pt x="21190" y="16510"/>
                </a:lnTo>
                <a:close/>
              </a:path>
              <a:path w="50164" h="36829">
                <a:moveTo>
                  <a:pt x="38607" y="17018"/>
                </a:moveTo>
                <a:lnTo>
                  <a:pt x="36144" y="17144"/>
                </a:lnTo>
                <a:lnTo>
                  <a:pt x="38705" y="17068"/>
                </a:lnTo>
                <a:close/>
              </a:path>
              <a:path w="50164" h="36829">
                <a:moveTo>
                  <a:pt x="38705" y="17068"/>
                </a:moveTo>
                <a:lnTo>
                  <a:pt x="36144" y="17144"/>
                </a:lnTo>
                <a:lnTo>
                  <a:pt x="38852" y="17144"/>
                </a:lnTo>
                <a:lnTo>
                  <a:pt x="38705" y="17068"/>
                </a:lnTo>
                <a:close/>
              </a:path>
              <a:path w="50164" h="36829">
                <a:moveTo>
                  <a:pt x="32245" y="16637"/>
                </a:moveTo>
                <a:lnTo>
                  <a:pt x="38607" y="17018"/>
                </a:lnTo>
                <a:lnTo>
                  <a:pt x="40398" y="17018"/>
                </a:lnTo>
                <a:lnTo>
                  <a:pt x="36563" y="16891"/>
                </a:lnTo>
                <a:lnTo>
                  <a:pt x="36995" y="16763"/>
                </a:lnTo>
                <a:lnTo>
                  <a:pt x="32245" y="16637"/>
                </a:lnTo>
                <a:close/>
              </a:path>
              <a:path w="50164" h="36829">
                <a:moveTo>
                  <a:pt x="15697" y="17018"/>
                </a:moveTo>
                <a:lnTo>
                  <a:pt x="16119" y="17055"/>
                </a:lnTo>
                <a:lnTo>
                  <a:pt x="15697" y="17018"/>
                </a:lnTo>
                <a:close/>
              </a:path>
              <a:path w="50164" h="36829">
                <a:moveTo>
                  <a:pt x="17576" y="16510"/>
                </a:moveTo>
                <a:lnTo>
                  <a:pt x="16450" y="16512"/>
                </a:lnTo>
                <a:lnTo>
                  <a:pt x="15653" y="16697"/>
                </a:lnTo>
                <a:lnTo>
                  <a:pt x="16484" y="16763"/>
                </a:lnTo>
                <a:lnTo>
                  <a:pt x="15733" y="16776"/>
                </a:lnTo>
                <a:lnTo>
                  <a:pt x="18986" y="16891"/>
                </a:lnTo>
                <a:lnTo>
                  <a:pt x="14033" y="17018"/>
                </a:lnTo>
                <a:lnTo>
                  <a:pt x="15609" y="17046"/>
                </a:lnTo>
                <a:lnTo>
                  <a:pt x="22606" y="17018"/>
                </a:lnTo>
                <a:lnTo>
                  <a:pt x="21678" y="16763"/>
                </a:lnTo>
                <a:lnTo>
                  <a:pt x="21434" y="16637"/>
                </a:lnTo>
                <a:lnTo>
                  <a:pt x="18719" y="16637"/>
                </a:lnTo>
                <a:lnTo>
                  <a:pt x="17576" y="16510"/>
                </a:lnTo>
                <a:close/>
              </a:path>
              <a:path w="50164" h="36829">
                <a:moveTo>
                  <a:pt x="21193" y="16512"/>
                </a:moveTo>
                <a:lnTo>
                  <a:pt x="21725" y="16776"/>
                </a:lnTo>
                <a:lnTo>
                  <a:pt x="22606" y="17018"/>
                </a:lnTo>
                <a:lnTo>
                  <a:pt x="23749" y="17018"/>
                </a:lnTo>
                <a:lnTo>
                  <a:pt x="21193" y="16512"/>
                </a:lnTo>
                <a:close/>
              </a:path>
              <a:path w="50164" h="36829">
                <a:moveTo>
                  <a:pt x="47294" y="16256"/>
                </a:moveTo>
                <a:lnTo>
                  <a:pt x="20700" y="16256"/>
                </a:lnTo>
                <a:lnTo>
                  <a:pt x="25488" y="16637"/>
                </a:lnTo>
                <a:lnTo>
                  <a:pt x="32245" y="16637"/>
                </a:lnTo>
                <a:lnTo>
                  <a:pt x="36995" y="16763"/>
                </a:lnTo>
                <a:lnTo>
                  <a:pt x="36563" y="16891"/>
                </a:lnTo>
                <a:lnTo>
                  <a:pt x="40398" y="17018"/>
                </a:lnTo>
                <a:lnTo>
                  <a:pt x="44246" y="17018"/>
                </a:lnTo>
                <a:lnTo>
                  <a:pt x="45110" y="16763"/>
                </a:lnTo>
                <a:lnTo>
                  <a:pt x="39420" y="16382"/>
                </a:lnTo>
                <a:lnTo>
                  <a:pt x="47294" y="16256"/>
                </a:lnTo>
                <a:close/>
              </a:path>
              <a:path w="50164" h="36829">
                <a:moveTo>
                  <a:pt x="16433" y="16382"/>
                </a:moveTo>
                <a:lnTo>
                  <a:pt x="7188" y="16382"/>
                </a:lnTo>
                <a:lnTo>
                  <a:pt x="9080" y="16891"/>
                </a:lnTo>
                <a:lnTo>
                  <a:pt x="15733" y="16776"/>
                </a:lnTo>
                <a:lnTo>
                  <a:pt x="15367" y="16763"/>
                </a:lnTo>
                <a:lnTo>
                  <a:pt x="15653" y="16697"/>
                </a:lnTo>
                <a:lnTo>
                  <a:pt x="13309" y="16510"/>
                </a:lnTo>
                <a:lnTo>
                  <a:pt x="17576" y="16510"/>
                </a:lnTo>
                <a:lnTo>
                  <a:pt x="16433" y="16382"/>
                </a:lnTo>
                <a:close/>
              </a:path>
              <a:path w="50164" h="36829">
                <a:moveTo>
                  <a:pt x="15653" y="16697"/>
                </a:moveTo>
                <a:lnTo>
                  <a:pt x="15367" y="16763"/>
                </a:lnTo>
                <a:lnTo>
                  <a:pt x="15733" y="16776"/>
                </a:lnTo>
                <a:lnTo>
                  <a:pt x="16484" y="16763"/>
                </a:lnTo>
                <a:lnTo>
                  <a:pt x="15653" y="16697"/>
                </a:lnTo>
                <a:close/>
              </a:path>
              <a:path w="50164" h="36829">
                <a:moveTo>
                  <a:pt x="18237" y="16382"/>
                </a:moveTo>
                <a:lnTo>
                  <a:pt x="16433" y="16382"/>
                </a:lnTo>
                <a:lnTo>
                  <a:pt x="18719" y="16637"/>
                </a:lnTo>
                <a:lnTo>
                  <a:pt x="18237" y="16382"/>
                </a:lnTo>
                <a:close/>
              </a:path>
              <a:path w="50164" h="36829">
                <a:moveTo>
                  <a:pt x="45523" y="16077"/>
                </a:moveTo>
                <a:lnTo>
                  <a:pt x="45681" y="16129"/>
                </a:lnTo>
                <a:lnTo>
                  <a:pt x="7848" y="16129"/>
                </a:lnTo>
                <a:lnTo>
                  <a:pt x="10807" y="16382"/>
                </a:lnTo>
                <a:lnTo>
                  <a:pt x="18237" y="16382"/>
                </a:lnTo>
                <a:lnTo>
                  <a:pt x="18719" y="16637"/>
                </a:lnTo>
                <a:lnTo>
                  <a:pt x="21434" y="16637"/>
                </a:lnTo>
                <a:lnTo>
                  <a:pt x="20700" y="16256"/>
                </a:lnTo>
                <a:lnTo>
                  <a:pt x="47294" y="16256"/>
                </a:lnTo>
                <a:lnTo>
                  <a:pt x="45523" y="16077"/>
                </a:lnTo>
                <a:close/>
              </a:path>
              <a:path w="50164" h="36829">
                <a:moveTo>
                  <a:pt x="20700" y="16256"/>
                </a:moveTo>
                <a:lnTo>
                  <a:pt x="21189" y="16510"/>
                </a:lnTo>
                <a:lnTo>
                  <a:pt x="25488" y="16637"/>
                </a:lnTo>
                <a:lnTo>
                  <a:pt x="20700" y="16256"/>
                </a:lnTo>
                <a:close/>
              </a:path>
              <a:path w="50164" h="36829">
                <a:moveTo>
                  <a:pt x="21189" y="16510"/>
                </a:moveTo>
                <a:close/>
              </a:path>
              <a:path w="50164" h="36829">
                <a:moveTo>
                  <a:pt x="11074" y="15112"/>
                </a:moveTo>
                <a:lnTo>
                  <a:pt x="8064" y="15367"/>
                </a:lnTo>
                <a:lnTo>
                  <a:pt x="9047" y="15748"/>
                </a:lnTo>
                <a:lnTo>
                  <a:pt x="10236" y="16129"/>
                </a:lnTo>
                <a:lnTo>
                  <a:pt x="45681" y="16129"/>
                </a:lnTo>
                <a:lnTo>
                  <a:pt x="45294" y="16054"/>
                </a:lnTo>
                <a:lnTo>
                  <a:pt x="44773" y="16002"/>
                </a:lnTo>
                <a:lnTo>
                  <a:pt x="17284" y="16002"/>
                </a:lnTo>
                <a:lnTo>
                  <a:pt x="9321" y="15493"/>
                </a:lnTo>
                <a:lnTo>
                  <a:pt x="12327" y="15493"/>
                </a:lnTo>
                <a:lnTo>
                  <a:pt x="10642" y="15240"/>
                </a:lnTo>
                <a:lnTo>
                  <a:pt x="11074" y="15112"/>
                </a:lnTo>
                <a:close/>
              </a:path>
              <a:path w="50164" h="36829">
                <a:moveTo>
                  <a:pt x="45294" y="16054"/>
                </a:moveTo>
                <a:lnTo>
                  <a:pt x="45681" y="16129"/>
                </a:lnTo>
                <a:lnTo>
                  <a:pt x="45523" y="16077"/>
                </a:lnTo>
                <a:lnTo>
                  <a:pt x="45294" y="16054"/>
                </a:lnTo>
                <a:close/>
              </a:path>
              <a:path w="50164" h="36829">
                <a:moveTo>
                  <a:pt x="46765" y="14731"/>
                </a:moveTo>
                <a:lnTo>
                  <a:pt x="40309" y="14731"/>
                </a:lnTo>
                <a:lnTo>
                  <a:pt x="42189" y="15240"/>
                </a:lnTo>
                <a:lnTo>
                  <a:pt x="41059" y="15240"/>
                </a:lnTo>
                <a:lnTo>
                  <a:pt x="45294" y="16054"/>
                </a:lnTo>
                <a:lnTo>
                  <a:pt x="45523" y="16077"/>
                </a:lnTo>
                <a:lnTo>
                  <a:pt x="43332" y="15367"/>
                </a:lnTo>
                <a:lnTo>
                  <a:pt x="48933" y="15240"/>
                </a:lnTo>
                <a:lnTo>
                  <a:pt x="46765" y="14731"/>
                </a:lnTo>
                <a:close/>
              </a:path>
              <a:path w="50164" h="36829">
                <a:moveTo>
                  <a:pt x="17129" y="14655"/>
                </a:moveTo>
                <a:lnTo>
                  <a:pt x="15519" y="14731"/>
                </a:lnTo>
                <a:lnTo>
                  <a:pt x="20154" y="15621"/>
                </a:lnTo>
                <a:lnTo>
                  <a:pt x="17284" y="16002"/>
                </a:lnTo>
                <a:lnTo>
                  <a:pt x="44773" y="16002"/>
                </a:lnTo>
                <a:lnTo>
                  <a:pt x="43513" y="15875"/>
                </a:lnTo>
                <a:lnTo>
                  <a:pt x="40703" y="15875"/>
                </a:lnTo>
                <a:lnTo>
                  <a:pt x="41757" y="15493"/>
                </a:lnTo>
                <a:lnTo>
                  <a:pt x="38341" y="15240"/>
                </a:lnTo>
                <a:lnTo>
                  <a:pt x="39325" y="14986"/>
                </a:lnTo>
                <a:lnTo>
                  <a:pt x="29082" y="14986"/>
                </a:lnTo>
                <a:lnTo>
                  <a:pt x="27760" y="14744"/>
                </a:lnTo>
                <a:lnTo>
                  <a:pt x="27228" y="14731"/>
                </a:lnTo>
                <a:lnTo>
                  <a:pt x="18910" y="14731"/>
                </a:lnTo>
                <a:lnTo>
                  <a:pt x="17129" y="14655"/>
                </a:lnTo>
                <a:close/>
              </a:path>
              <a:path w="50164" h="36829">
                <a:moveTo>
                  <a:pt x="42252" y="15748"/>
                </a:moveTo>
                <a:lnTo>
                  <a:pt x="40703" y="15875"/>
                </a:lnTo>
                <a:lnTo>
                  <a:pt x="43513" y="15875"/>
                </a:lnTo>
                <a:lnTo>
                  <a:pt x="42252" y="15748"/>
                </a:lnTo>
                <a:close/>
              </a:path>
              <a:path w="50164" h="36829">
                <a:moveTo>
                  <a:pt x="12327" y="15493"/>
                </a:moveTo>
                <a:lnTo>
                  <a:pt x="9321" y="15493"/>
                </a:lnTo>
                <a:lnTo>
                  <a:pt x="13169" y="15621"/>
                </a:lnTo>
                <a:lnTo>
                  <a:pt x="12327" y="15493"/>
                </a:lnTo>
                <a:close/>
              </a:path>
              <a:path w="50164" h="36829">
                <a:moveTo>
                  <a:pt x="27760" y="14744"/>
                </a:moveTo>
                <a:lnTo>
                  <a:pt x="29082" y="14986"/>
                </a:lnTo>
                <a:lnTo>
                  <a:pt x="30060" y="14798"/>
                </a:lnTo>
                <a:lnTo>
                  <a:pt x="27760" y="14744"/>
                </a:lnTo>
                <a:close/>
              </a:path>
              <a:path w="50164" h="36829">
                <a:moveTo>
                  <a:pt x="30060" y="14798"/>
                </a:moveTo>
                <a:lnTo>
                  <a:pt x="29082" y="14986"/>
                </a:lnTo>
                <a:lnTo>
                  <a:pt x="39325" y="14986"/>
                </a:lnTo>
                <a:lnTo>
                  <a:pt x="39817" y="14859"/>
                </a:lnTo>
                <a:lnTo>
                  <a:pt x="30645" y="14859"/>
                </a:lnTo>
                <a:lnTo>
                  <a:pt x="30060" y="14798"/>
                </a:lnTo>
                <a:close/>
              </a:path>
              <a:path w="50164" h="36829">
                <a:moveTo>
                  <a:pt x="30550" y="14809"/>
                </a:moveTo>
                <a:lnTo>
                  <a:pt x="32677" y="14859"/>
                </a:lnTo>
                <a:lnTo>
                  <a:pt x="30550" y="14809"/>
                </a:lnTo>
                <a:close/>
              </a:path>
              <a:path w="50164" h="36829">
                <a:moveTo>
                  <a:pt x="40309" y="14731"/>
                </a:moveTo>
                <a:lnTo>
                  <a:pt x="30403" y="14731"/>
                </a:lnTo>
                <a:lnTo>
                  <a:pt x="30550" y="14809"/>
                </a:lnTo>
                <a:lnTo>
                  <a:pt x="32677" y="14859"/>
                </a:lnTo>
                <a:lnTo>
                  <a:pt x="39817" y="14859"/>
                </a:lnTo>
                <a:lnTo>
                  <a:pt x="40309" y="14731"/>
                </a:lnTo>
                <a:close/>
              </a:path>
              <a:path w="50164" h="36829">
                <a:moveTo>
                  <a:pt x="42049" y="14350"/>
                </a:moveTo>
                <a:lnTo>
                  <a:pt x="18173" y="14350"/>
                </a:lnTo>
                <a:lnTo>
                  <a:pt x="18643" y="14478"/>
                </a:lnTo>
                <a:lnTo>
                  <a:pt x="32385" y="14478"/>
                </a:lnTo>
                <a:lnTo>
                  <a:pt x="32181" y="14605"/>
                </a:lnTo>
                <a:lnTo>
                  <a:pt x="27635" y="14721"/>
                </a:lnTo>
                <a:lnTo>
                  <a:pt x="30060" y="14798"/>
                </a:lnTo>
                <a:lnTo>
                  <a:pt x="30403" y="14731"/>
                </a:lnTo>
                <a:lnTo>
                  <a:pt x="46765" y="14731"/>
                </a:lnTo>
                <a:lnTo>
                  <a:pt x="45681" y="14478"/>
                </a:lnTo>
                <a:lnTo>
                  <a:pt x="42049" y="14350"/>
                </a:lnTo>
                <a:close/>
              </a:path>
              <a:path w="50164" h="36829">
                <a:moveTo>
                  <a:pt x="18749" y="14579"/>
                </a:moveTo>
                <a:lnTo>
                  <a:pt x="17129" y="14655"/>
                </a:lnTo>
                <a:lnTo>
                  <a:pt x="18910" y="14731"/>
                </a:lnTo>
                <a:lnTo>
                  <a:pt x="18749" y="14579"/>
                </a:lnTo>
                <a:close/>
              </a:path>
              <a:path w="50164" h="36829">
                <a:moveTo>
                  <a:pt x="26301" y="14478"/>
                </a:moveTo>
                <a:lnTo>
                  <a:pt x="20891" y="14478"/>
                </a:lnTo>
                <a:lnTo>
                  <a:pt x="18749" y="14579"/>
                </a:lnTo>
                <a:lnTo>
                  <a:pt x="18910" y="14731"/>
                </a:lnTo>
                <a:lnTo>
                  <a:pt x="27635" y="14721"/>
                </a:lnTo>
                <a:lnTo>
                  <a:pt x="26301" y="14478"/>
                </a:lnTo>
                <a:close/>
              </a:path>
              <a:path w="50164" h="36829">
                <a:moveTo>
                  <a:pt x="26301" y="14478"/>
                </a:moveTo>
                <a:lnTo>
                  <a:pt x="27635" y="14721"/>
                </a:lnTo>
                <a:lnTo>
                  <a:pt x="32181" y="14605"/>
                </a:lnTo>
                <a:lnTo>
                  <a:pt x="31508" y="14605"/>
                </a:lnTo>
                <a:lnTo>
                  <a:pt x="26301" y="14478"/>
                </a:lnTo>
                <a:close/>
              </a:path>
              <a:path w="50164" h="36829">
                <a:moveTo>
                  <a:pt x="36753" y="12827"/>
                </a:moveTo>
                <a:lnTo>
                  <a:pt x="21323" y="12827"/>
                </a:lnTo>
                <a:lnTo>
                  <a:pt x="21602" y="13081"/>
                </a:lnTo>
                <a:lnTo>
                  <a:pt x="19786" y="13081"/>
                </a:lnTo>
                <a:lnTo>
                  <a:pt x="18491" y="13335"/>
                </a:lnTo>
                <a:lnTo>
                  <a:pt x="23228" y="13462"/>
                </a:lnTo>
                <a:lnTo>
                  <a:pt x="19862" y="13588"/>
                </a:lnTo>
                <a:lnTo>
                  <a:pt x="23710" y="13716"/>
                </a:lnTo>
                <a:lnTo>
                  <a:pt x="21043" y="13969"/>
                </a:lnTo>
                <a:lnTo>
                  <a:pt x="14312" y="14097"/>
                </a:lnTo>
                <a:lnTo>
                  <a:pt x="15938" y="14605"/>
                </a:lnTo>
                <a:lnTo>
                  <a:pt x="17129" y="14655"/>
                </a:lnTo>
                <a:lnTo>
                  <a:pt x="18205" y="14605"/>
                </a:lnTo>
                <a:lnTo>
                  <a:pt x="16852" y="14605"/>
                </a:lnTo>
                <a:lnTo>
                  <a:pt x="18173" y="14350"/>
                </a:lnTo>
                <a:lnTo>
                  <a:pt x="44983" y="14350"/>
                </a:lnTo>
                <a:lnTo>
                  <a:pt x="41973" y="13843"/>
                </a:lnTo>
                <a:lnTo>
                  <a:pt x="44246" y="13843"/>
                </a:lnTo>
                <a:lnTo>
                  <a:pt x="41059" y="13588"/>
                </a:lnTo>
                <a:lnTo>
                  <a:pt x="40576" y="13462"/>
                </a:lnTo>
                <a:lnTo>
                  <a:pt x="43395" y="13207"/>
                </a:lnTo>
                <a:lnTo>
                  <a:pt x="27686" y="13207"/>
                </a:lnTo>
                <a:lnTo>
                  <a:pt x="30594" y="12954"/>
                </a:lnTo>
                <a:lnTo>
                  <a:pt x="38798" y="12954"/>
                </a:lnTo>
                <a:lnTo>
                  <a:pt x="36753" y="12827"/>
                </a:lnTo>
                <a:close/>
              </a:path>
              <a:path w="50164" h="36829">
                <a:moveTo>
                  <a:pt x="18173" y="14350"/>
                </a:moveTo>
                <a:lnTo>
                  <a:pt x="16852" y="14605"/>
                </a:lnTo>
                <a:lnTo>
                  <a:pt x="17297" y="14605"/>
                </a:lnTo>
                <a:lnTo>
                  <a:pt x="18643" y="14478"/>
                </a:lnTo>
                <a:lnTo>
                  <a:pt x="18173" y="14350"/>
                </a:lnTo>
                <a:close/>
              </a:path>
              <a:path w="50164" h="36829">
                <a:moveTo>
                  <a:pt x="18643" y="14478"/>
                </a:moveTo>
                <a:lnTo>
                  <a:pt x="17297" y="14605"/>
                </a:lnTo>
                <a:lnTo>
                  <a:pt x="18205" y="14605"/>
                </a:lnTo>
                <a:lnTo>
                  <a:pt x="18749" y="14579"/>
                </a:lnTo>
                <a:close/>
              </a:path>
              <a:path w="50164" h="36829">
                <a:moveTo>
                  <a:pt x="32385" y="14478"/>
                </a:moveTo>
                <a:lnTo>
                  <a:pt x="26301" y="14478"/>
                </a:lnTo>
                <a:lnTo>
                  <a:pt x="31508" y="14605"/>
                </a:lnTo>
                <a:lnTo>
                  <a:pt x="32385" y="14478"/>
                </a:lnTo>
                <a:close/>
              </a:path>
              <a:path w="50164" h="36829">
                <a:moveTo>
                  <a:pt x="32385" y="14478"/>
                </a:moveTo>
                <a:lnTo>
                  <a:pt x="31508" y="14605"/>
                </a:lnTo>
                <a:lnTo>
                  <a:pt x="32181" y="14605"/>
                </a:lnTo>
                <a:lnTo>
                  <a:pt x="32385" y="14478"/>
                </a:lnTo>
                <a:close/>
              </a:path>
              <a:path w="50164" h="36829">
                <a:moveTo>
                  <a:pt x="44246" y="13843"/>
                </a:moveTo>
                <a:lnTo>
                  <a:pt x="41973" y="13843"/>
                </a:lnTo>
                <a:lnTo>
                  <a:pt x="45389" y="14097"/>
                </a:lnTo>
                <a:lnTo>
                  <a:pt x="44246" y="13843"/>
                </a:lnTo>
                <a:close/>
              </a:path>
              <a:path w="50164" h="36829">
                <a:moveTo>
                  <a:pt x="30594" y="12954"/>
                </a:moveTo>
                <a:lnTo>
                  <a:pt x="27686" y="13207"/>
                </a:lnTo>
                <a:lnTo>
                  <a:pt x="30848" y="13207"/>
                </a:lnTo>
                <a:lnTo>
                  <a:pt x="30594" y="12954"/>
                </a:lnTo>
                <a:close/>
              </a:path>
              <a:path w="50164" h="36829">
                <a:moveTo>
                  <a:pt x="38531" y="12954"/>
                </a:moveTo>
                <a:lnTo>
                  <a:pt x="30594" y="12954"/>
                </a:lnTo>
                <a:lnTo>
                  <a:pt x="30848" y="13207"/>
                </a:lnTo>
                <a:lnTo>
                  <a:pt x="43395" y="13207"/>
                </a:lnTo>
                <a:lnTo>
                  <a:pt x="44805" y="13081"/>
                </a:lnTo>
                <a:lnTo>
                  <a:pt x="37134" y="13081"/>
                </a:lnTo>
                <a:lnTo>
                  <a:pt x="38531" y="12954"/>
                </a:lnTo>
                <a:close/>
              </a:path>
              <a:path w="50164" h="36829">
                <a:moveTo>
                  <a:pt x="38531" y="12954"/>
                </a:moveTo>
                <a:lnTo>
                  <a:pt x="37134" y="13081"/>
                </a:lnTo>
                <a:lnTo>
                  <a:pt x="38713" y="12960"/>
                </a:lnTo>
                <a:lnTo>
                  <a:pt x="38531" y="12954"/>
                </a:lnTo>
                <a:close/>
              </a:path>
              <a:path w="50164" h="36829">
                <a:moveTo>
                  <a:pt x="38713" y="12960"/>
                </a:moveTo>
                <a:lnTo>
                  <a:pt x="37134" y="13081"/>
                </a:lnTo>
                <a:lnTo>
                  <a:pt x="42062" y="13081"/>
                </a:lnTo>
                <a:lnTo>
                  <a:pt x="38713" y="12960"/>
                </a:lnTo>
                <a:close/>
              </a:path>
              <a:path w="50164" h="36829">
                <a:moveTo>
                  <a:pt x="41988" y="12700"/>
                </a:moveTo>
                <a:lnTo>
                  <a:pt x="38671" y="12700"/>
                </a:lnTo>
                <a:lnTo>
                  <a:pt x="42062" y="13081"/>
                </a:lnTo>
                <a:lnTo>
                  <a:pt x="44132" y="13081"/>
                </a:lnTo>
                <a:lnTo>
                  <a:pt x="41988" y="12700"/>
                </a:lnTo>
                <a:close/>
              </a:path>
              <a:path w="50164" h="36829">
                <a:moveTo>
                  <a:pt x="28409" y="11937"/>
                </a:moveTo>
                <a:lnTo>
                  <a:pt x="16700" y="11937"/>
                </a:lnTo>
                <a:lnTo>
                  <a:pt x="13588" y="12318"/>
                </a:lnTo>
                <a:lnTo>
                  <a:pt x="23317" y="12573"/>
                </a:lnTo>
                <a:lnTo>
                  <a:pt x="17475" y="12700"/>
                </a:lnTo>
                <a:lnTo>
                  <a:pt x="18415" y="12954"/>
                </a:lnTo>
                <a:lnTo>
                  <a:pt x="21323" y="12827"/>
                </a:lnTo>
                <a:lnTo>
                  <a:pt x="36753" y="12827"/>
                </a:lnTo>
                <a:lnTo>
                  <a:pt x="34709" y="12700"/>
                </a:lnTo>
                <a:lnTo>
                  <a:pt x="41988" y="12700"/>
                </a:lnTo>
                <a:lnTo>
                  <a:pt x="41273" y="12573"/>
                </a:lnTo>
                <a:lnTo>
                  <a:pt x="35941" y="12573"/>
                </a:lnTo>
                <a:lnTo>
                  <a:pt x="35471" y="12446"/>
                </a:lnTo>
                <a:lnTo>
                  <a:pt x="33875" y="12318"/>
                </a:lnTo>
                <a:lnTo>
                  <a:pt x="30937" y="12318"/>
                </a:lnTo>
                <a:lnTo>
                  <a:pt x="28409" y="11937"/>
                </a:lnTo>
                <a:close/>
              </a:path>
              <a:path w="50164" h="36829">
                <a:moveTo>
                  <a:pt x="38415" y="12065"/>
                </a:moveTo>
                <a:lnTo>
                  <a:pt x="34975" y="12065"/>
                </a:lnTo>
                <a:lnTo>
                  <a:pt x="36779" y="12192"/>
                </a:lnTo>
                <a:lnTo>
                  <a:pt x="37731" y="12318"/>
                </a:lnTo>
                <a:lnTo>
                  <a:pt x="35941" y="12573"/>
                </a:lnTo>
                <a:lnTo>
                  <a:pt x="41273" y="12573"/>
                </a:lnTo>
                <a:lnTo>
                  <a:pt x="38415" y="12065"/>
                </a:lnTo>
                <a:close/>
              </a:path>
              <a:path w="50164" h="36829">
                <a:moveTo>
                  <a:pt x="34975" y="12065"/>
                </a:moveTo>
                <a:lnTo>
                  <a:pt x="32943" y="12065"/>
                </a:lnTo>
                <a:lnTo>
                  <a:pt x="33413" y="12192"/>
                </a:lnTo>
                <a:lnTo>
                  <a:pt x="35699" y="12446"/>
                </a:lnTo>
                <a:lnTo>
                  <a:pt x="34975" y="12065"/>
                </a:lnTo>
                <a:close/>
              </a:path>
              <a:path w="50164" h="36829">
                <a:moveTo>
                  <a:pt x="30724" y="12106"/>
                </a:moveTo>
                <a:lnTo>
                  <a:pt x="30937" y="12318"/>
                </a:lnTo>
                <a:lnTo>
                  <a:pt x="33642" y="12318"/>
                </a:lnTo>
                <a:lnTo>
                  <a:pt x="30724" y="12106"/>
                </a:lnTo>
                <a:close/>
              </a:path>
              <a:path w="50164" h="36829">
                <a:moveTo>
                  <a:pt x="30683" y="12065"/>
                </a:moveTo>
                <a:lnTo>
                  <a:pt x="33642" y="12318"/>
                </a:lnTo>
                <a:lnTo>
                  <a:pt x="30683" y="12065"/>
                </a:lnTo>
                <a:close/>
              </a:path>
              <a:path w="50164" h="36829">
                <a:moveTo>
                  <a:pt x="33577" y="12295"/>
                </a:moveTo>
                <a:lnTo>
                  <a:pt x="33875" y="12318"/>
                </a:lnTo>
                <a:lnTo>
                  <a:pt x="33577" y="12295"/>
                </a:lnTo>
                <a:close/>
              </a:path>
              <a:path w="50164" h="36829">
                <a:moveTo>
                  <a:pt x="32943" y="12065"/>
                </a:moveTo>
                <a:lnTo>
                  <a:pt x="30683" y="12065"/>
                </a:lnTo>
                <a:lnTo>
                  <a:pt x="33577" y="12295"/>
                </a:lnTo>
                <a:lnTo>
                  <a:pt x="32943" y="12065"/>
                </a:lnTo>
                <a:close/>
              </a:path>
              <a:path w="50164" h="36829">
                <a:moveTo>
                  <a:pt x="16483" y="10420"/>
                </a:moveTo>
                <a:lnTo>
                  <a:pt x="15430" y="10922"/>
                </a:lnTo>
                <a:lnTo>
                  <a:pt x="12496" y="10922"/>
                </a:lnTo>
                <a:lnTo>
                  <a:pt x="17780" y="11684"/>
                </a:lnTo>
                <a:lnTo>
                  <a:pt x="15354" y="11937"/>
                </a:lnTo>
                <a:lnTo>
                  <a:pt x="28409" y="11937"/>
                </a:lnTo>
                <a:lnTo>
                  <a:pt x="30724" y="12106"/>
                </a:lnTo>
                <a:lnTo>
                  <a:pt x="38415" y="12065"/>
                </a:lnTo>
                <a:lnTo>
                  <a:pt x="36271" y="11684"/>
                </a:lnTo>
                <a:lnTo>
                  <a:pt x="49542" y="11556"/>
                </a:lnTo>
                <a:lnTo>
                  <a:pt x="48433" y="11175"/>
                </a:lnTo>
                <a:lnTo>
                  <a:pt x="42494" y="11175"/>
                </a:lnTo>
                <a:lnTo>
                  <a:pt x="43827" y="11049"/>
                </a:lnTo>
                <a:lnTo>
                  <a:pt x="32778" y="11049"/>
                </a:lnTo>
                <a:lnTo>
                  <a:pt x="30162" y="10922"/>
                </a:lnTo>
                <a:lnTo>
                  <a:pt x="15430" y="10922"/>
                </a:lnTo>
                <a:lnTo>
                  <a:pt x="12339" y="10813"/>
                </a:lnTo>
                <a:lnTo>
                  <a:pt x="30379" y="10813"/>
                </a:lnTo>
                <a:lnTo>
                  <a:pt x="30270" y="10668"/>
                </a:lnTo>
                <a:lnTo>
                  <a:pt x="20802" y="10668"/>
                </a:lnTo>
                <a:lnTo>
                  <a:pt x="16483" y="10420"/>
                </a:lnTo>
                <a:close/>
              </a:path>
              <a:path w="50164" h="36829">
                <a:moveTo>
                  <a:pt x="47694" y="10922"/>
                </a:moveTo>
                <a:lnTo>
                  <a:pt x="34124" y="10922"/>
                </a:lnTo>
                <a:lnTo>
                  <a:pt x="33477" y="11049"/>
                </a:lnTo>
                <a:lnTo>
                  <a:pt x="44284" y="11049"/>
                </a:lnTo>
                <a:lnTo>
                  <a:pt x="42938" y="11175"/>
                </a:lnTo>
                <a:lnTo>
                  <a:pt x="48433" y="11175"/>
                </a:lnTo>
                <a:lnTo>
                  <a:pt x="47694" y="10922"/>
                </a:lnTo>
                <a:close/>
              </a:path>
              <a:path w="50164" h="36829">
                <a:moveTo>
                  <a:pt x="30124" y="10541"/>
                </a:moveTo>
                <a:lnTo>
                  <a:pt x="30270" y="10668"/>
                </a:lnTo>
                <a:lnTo>
                  <a:pt x="30379" y="10813"/>
                </a:lnTo>
                <a:lnTo>
                  <a:pt x="30162" y="10922"/>
                </a:lnTo>
                <a:lnTo>
                  <a:pt x="32778" y="11049"/>
                </a:lnTo>
                <a:lnTo>
                  <a:pt x="33464" y="11049"/>
                </a:lnTo>
                <a:lnTo>
                  <a:pt x="31648" y="10922"/>
                </a:lnTo>
                <a:lnTo>
                  <a:pt x="31623" y="10668"/>
                </a:lnTo>
                <a:lnTo>
                  <a:pt x="32512" y="10668"/>
                </a:lnTo>
                <a:lnTo>
                  <a:pt x="30124" y="10541"/>
                </a:lnTo>
                <a:close/>
              </a:path>
              <a:path w="50164" h="36829">
                <a:moveTo>
                  <a:pt x="46585" y="10541"/>
                </a:moveTo>
                <a:lnTo>
                  <a:pt x="30124" y="10541"/>
                </a:lnTo>
                <a:lnTo>
                  <a:pt x="32512" y="10668"/>
                </a:lnTo>
                <a:lnTo>
                  <a:pt x="31623" y="10668"/>
                </a:lnTo>
                <a:lnTo>
                  <a:pt x="31648" y="10922"/>
                </a:lnTo>
                <a:lnTo>
                  <a:pt x="33464" y="11049"/>
                </a:lnTo>
                <a:lnTo>
                  <a:pt x="34124" y="10922"/>
                </a:lnTo>
                <a:lnTo>
                  <a:pt x="47694" y="10922"/>
                </a:lnTo>
                <a:lnTo>
                  <a:pt x="46585" y="10541"/>
                </a:lnTo>
                <a:close/>
              </a:path>
              <a:path w="50164" h="36829">
                <a:moveTo>
                  <a:pt x="12162" y="10691"/>
                </a:moveTo>
                <a:lnTo>
                  <a:pt x="11811" y="10794"/>
                </a:lnTo>
                <a:lnTo>
                  <a:pt x="12339" y="10813"/>
                </a:lnTo>
                <a:lnTo>
                  <a:pt x="12162" y="10691"/>
                </a:lnTo>
                <a:close/>
              </a:path>
              <a:path w="50164" h="36829">
                <a:moveTo>
                  <a:pt x="11760" y="10413"/>
                </a:moveTo>
                <a:lnTo>
                  <a:pt x="12162" y="10691"/>
                </a:lnTo>
                <a:lnTo>
                  <a:pt x="12674" y="10541"/>
                </a:lnTo>
                <a:lnTo>
                  <a:pt x="11760" y="10413"/>
                </a:lnTo>
                <a:close/>
              </a:path>
              <a:path w="50164" h="36829">
                <a:moveTo>
                  <a:pt x="46208" y="9525"/>
                </a:moveTo>
                <a:lnTo>
                  <a:pt x="19519" y="9525"/>
                </a:lnTo>
                <a:lnTo>
                  <a:pt x="21143" y="10149"/>
                </a:lnTo>
                <a:lnTo>
                  <a:pt x="22999" y="10287"/>
                </a:lnTo>
                <a:lnTo>
                  <a:pt x="20023" y="10413"/>
                </a:lnTo>
                <a:lnTo>
                  <a:pt x="20802" y="10668"/>
                </a:lnTo>
                <a:lnTo>
                  <a:pt x="30270" y="10668"/>
                </a:lnTo>
                <a:lnTo>
                  <a:pt x="30124" y="10541"/>
                </a:lnTo>
                <a:lnTo>
                  <a:pt x="46585" y="10541"/>
                </a:lnTo>
                <a:lnTo>
                  <a:pt x="46215" y="10413"/>
                </a:lnTo>
                <a:lnTo>
                  <a:pt x="23012" y="10413"/>
                </a:lnTo>
                <a:lnTo>
                  <a:pt x="19634" y="10287"/>
                </a:lnTo>
                <a:lnTo>
                  <a:pt x="44386" y="10287"/>
                </a:lnTo>
                <a:lnTo>
                  <a:pt x="47091" y="10160"/>
                </a:lnTo>
                <a:lnTo>
                  <a:pt x="43218" y="9906"/>
                </a:lnTo>
                <a:lnTo>
                  <a:pt x="46208" y="9525"/>
                </a:lnTo>
                <a:close/>
              </a:path>
              <a:path w="50164" h="36829">
                <a:moveTo>
                  <a:pt x="13284" y="10160"/>
                </a:moveTo>
                <a:lnTo>
                  <a:pt x="13453" y="10246"/>
                </a:lnTo>
                <a:lnTo>
                  <a:pt x="16497" y="10413"/>
                </a:lnTo>
                <a:lnTo>
                  <a:pt x="13284" y="10160"/>
                </a:lnTo>
                <a:close/>
              </a:path>
              <a:path w="50164" h="36829">
                <a:moveTo>
                  <a:pt x="11937" y="10160"/>
                </a:moveTo>
                <a:lnTo>
                  <a:pt x="13779" y="10413"/>
                </a:lnTo>
                <a:lnTo>
                  <a:pt x="13453" y="10246"/>
                </a:lnTo>
                <a:lnTo>
                  <a:pt x="11937" y="10160"/>
                </a:lnTo>
                <a:close/>
              </a:path>
              <a:path w="50164" h="36829">
                <a:moveTo>
                  <a:pt x="41998" y="9143"/>
                </a:moveTo>
                <a:lnTo>
                  <a:pt x="42697" y="9398"/>
                </a:lnTo>
                <a:lnTo>
                  <a:pt x="16332" y="9398"/>
                </a:lnTo>
                <a:lnTo>
                  <a:pt x="13677" y="9779"/>
                </a:lnTo>
                <a:lnTo>
                  <a:pt x="15519" y="10032"/>
                </a:lnTo>
                <a:lnTo>
                  <a:pt x="19189" y="10413"/>
                </a:lnTo>
                <a:lnTo>
                  <a:pt x="19557" y="10046"/>
                </a:lnTo>
                <a:lnTo>
                  <a:pt x="19367" y="10032"/>
                </a:lnTo>
                <a:lnTo>
                  <a:pt x="16116" y="9525"/>
                </a:lnTo>
                <a:lnTo>
                  <a:pt x="46208" y="9525"/>
                </a:lnTo>
                <a:lnTo>
                  <a:pt x="47205" y="9398"/>
                </a:lnTo>
                <a:lnTo>
                  <a:pt x="41998" y="9143"/>
                </a:lnTo>
                <a:close/>
              </a:path>
              <a:path w="50164" h="36829">
                <a:moveTo>
                  <a:pt x="19570" y="10032"/>
                </a:moveTo>
                <a:lnTo>
                  <a:pt x="21170" y="10160"/>
                </a:lnTo>
                <a:lnTo>
                  <a:pt x="19570" y="10032"/>
                </a:lnTo>
                <a:close/>
              </a:path>
              <a:path w="50164" h="36829">
                <a:moveTo>
                  <a:pt x="9499" y="7238"/>
                </a:moveTo>
                <a:lnTo>
                  <a:pt x="12280" y="7874"/>
                </a:lnTo>
                <a:lnTo>
                  <a:pt x="13855" y="7874"/>
                </a:lnTo>
                <a:lnTo>
                  <a:pt x="14795" y="8000"/>
                </a:lnTo>
                <a:lnTo>
                  <a:pt x="14122" y="8000"/>
                </a:lnTo>
                <a:lnTo>
                  <a:pt x="18211" y="8255"/>
                </a:lnTo>
                <a:lnTo>
                  <a:pt x="11722" y="8636"/>
                </a:lnTo>
                <a:lnTo>
                  <a:pt x="19697" y="9398"/>
                </a:lnTo>
                <a:lnTo>
                  <a:pt x="23113" y="9398"/>
                </a:lnTo>
                <a:lnTo>
                  <a:pt x="19685" y="9143"/>
                </a:lnTo>
                <a:lnTo>
                  <a:pt x="21812" y="9143"/>
                </a:lnTo>
                <a:lnTo>
                  <a:pt x="21678" y="9017"/>
                </a:lnTo>
                <a:lnTo>
                  <a:pt x="21907" y="8890"/>
                </a:lnTo>
                <a:lnTo>
                  <a:pt x="44767" y="8890"/>
                </a:lnTo>
                <a:lnTo>
                  <a:pt x="44869" y="8762"/>
                </a:lnTo>
                <a:lnTo>
                  <a:pt x="43268" y="8762"/>
                </a:lnTo>
                <a:lnTo>
                  <a:pt x="44627" y="8636"/>
                </a:lnTo>
                <a:lnTo>
                  <a:pt x="42341" y="8509"/>
                </a:lnTo>
                <a:lnTo>
                  <a:pt x="43421" y="8255"/>
                </a:lnTo>
                <a:lnTo>
                  <a:pt x="41562" y="7747"/>
                </a:lnTo>
                <a:lnTo>
                  <a:pt x="17906" y="7747"/>
                </a:lnTo>
                <a:lnTo>
                  <a:pt x="9499" y="7238"/>
                </a:lnTo>
                <a:close/>
              </a:path>
              <a:path w="50164" h="36829">
                <a:moveTo>
                  <a:pt x="44767" y="8890"/>
                </a:moveTo>
                <a:lnTo>
                  <a:pt x="21907" y="8890"/>
                </a:lnTo>
                <a:lnTo>
                  <a:pt x="25082" y="9017"/>
                </a:lnTo>
                <a:lnTo>
                  <a:pt x="23723" y="9143"/>
                </a:lnTo>
                <a:lnTo>
                  <a:pt x="25781" y="9271"/>
                </a:lnTo>
                <a:lnTo>
                  <a:pt x="22390" y="9271"/>
                </a:lnTo>
                <a:lnTo>
                  <a:pt x="23113" y="9398"/>
                </a:lnTo>
                <a:lnTo>
                  <a:pt x="42697" y="9398"/>
                </a:lnTo>
                <a:lnTo>
                  <a:pt x="40843" y="9017"/>
                </a:lnTo>
                <a:lnTo>
                  <a:pt x="44665" y="9017"/>
                </a:lnTo>
                <a:close/>
              </a:path>
              <a:path w="50164" h="36829">
                <a:moveTo>
                  <a:pt x="21812" y="9143"/>
                </a:moveTo>
                <a:lnTo>
                  <a:pt x="19685" y="9143"/>
                </a:lnTo>
                <a:lnTo>
                  <a:pt x="21945" y="9271"/>
                </a:lnTo>
                <a:lnTo>
                  <a:pt x="21812" y="9143"/>
                </a:lnTo>
                <a:close/>
              </a:path>
              <a:path w="50164" h="36829">
                <a:moveTo>
                  <a:pt x="12077" y="7874"/>
                </a:moveTo>
                <a:lnTo>
                  <a:pt x="12522" y="8000"/>
                </a:lnTo>
                <a:lnTo>
                  <a:pt x="14122" y="8000"/>
                </a:lnTo>
                <a:lnTo>
                  <a:pt x="12077" y="7874"/>
                </a:lnTo>
                <a:close/>
              </a:path>
              <a:path w="50164" h="36829">
                <a:moveTo>
                  <a:pt x="12153" y="6857"/>
                </a:moveTo>
                <a:lnTo>
                  <a:pt x="13576" y="7366"/>
                </a:lnTo>
                <a:lnTo>
                  <a:pt x="16510" y="7493"/>
                </a:lnTo>
                <a:lnTo>
                  <a:pt x="17906" y="7747"/>
                </a:lnTo>
                <a:lnTo>
                  <a:pt x="41562" y="7747"/>
                </a:lnTo>
                <a:lnTo>
                  <a:pt x="41084" y="7619"/>
                </a:lnTo>
                <a:lnTo>
                  <a:pt x="42538" y="7493"/>
                </a:lnTo>
                <a:lnTo>
                  <a:pt x="41516" y="7493"/>
                </a:lnTo>
                <a:lnTo>
                  <a:pt x="41147" y="7238"/>
                </a:lnTo>
                <a:lnTo>
                  <a:pt x="20307" y="7238"/>
                </a:lnTo>
                <a:lnTo>
                  <a:pt x="16217" y="6985"/>
                </a:lnTo>
                <a:lnTo>
                  <a:pt x="20485" y="6985"/>
                </a:lnTo>
                <a:lnTo>
                  <a:pt x="12153" y="6857"/>
                </a:lnTo>
                <a:close/>
              </a:path>
              <a:path w="50164" h="36829">
                <a:moveTo>
                  <a:pt x="43992" y="7366"/>
                </a:moveTo>
                <a:lnTo>
                  <a:pt x="41516" y="7493"/>
                </a:lnTo>
                <a:lnTo>
                  <a:pt x="42538" y="7493"/>
                </a:lnTo>
                <a:lnTo>
                  <a:pt x="43992" y="7366"/>
                </a:lnTo>
                <a:close/>
              </a:path>
              <a:path w="50164" h="36829">
                <a:moveTo>
                  <a:pt x="35337" y="6731"/>
                </a:moveTo>
                <a:lnTo>
                  <a:pt x="21818" y="6731"/>
                </a:lnTo>
                <a:lnTo>
                  <a:pt x="20472" y="6857"/>
                </a:lnTo>
                <a:lnTo>
                  <a:pt x="21843" y="6985"/>
                </a:lnTo>
                <a:lnTo>
                  <a:pt x="20307" y="7238"/>
                </a:lnTo>
                <a:lnTo>
                  <a:pt x="41147" y="7238"/>
                </a:lnTo>
                <a:lnTo>
                  <a:pt x="40779" y="6985"/>
                </a:lnTo>
                <a:lnTo>
                  <a:pt x="41494" y="6857"/>
                </a:lnTo>
                <a:lnTo>
                  <a:pt x="36258" y="6857"/>
                </a:lnTo>
                <a:lnTo>
                  <a:pt x="35337" y="6731"/>
                </a:lnTo>
                <a:close/>
              </a:path>
              <a:path w="50164" h="36829">
                <a:moveTo>
                  <a:pt x="19863" y="6758"/>
                </a:moveTo>
                <a:lnTo>
                  <a:pt x="20456" y="6974"/>
                </a:lnTo>
                <a:lnTo>
                  <a:pt x="21183" y="6985"/>
                </a:lnTo>
                <a:lnTo>
                  <a:pt x="19863" y="6758"/>
                </a:lnTo>
                <a:close/>
              </a:path>
              <a:path w="50164" h="36829">
                <a:moveTo>
                  <a:pt x="36266" y="6477"/>
                </a:moveTo>
                <a:lnTo>
                  <a:pt x="35737" y="6477"/>
                </a:lnTo>
                <a:lnTo>
                  <a:pt x="36258" y="6857"/>
                </a:lnTo>
                <a:lnTo>
                  <a:pt x="41494" y="6857"/>
                </a:lnTo>
                <a:lnTo>
                  <a:pt x="42208" y="6731"/>
                </a:lnTo>
                <a:lnTo>
                  <a:pt x="37807" y="6731"/>
                </a:lnTo>
                <a:lnTo>
                  <a:pt x="36266" y="6477"/>
                </a:lnTo>
                <a:close/>
              </a:path>
              <a:path w="50164" h="36829">
                <a:moveTo>
                  <a:pt x="17233" y="6223"/>
                </a:moveTo>
                <a:lnTo>
                  <a:pt x="15671" y="6350"/>
                </a:lnTo>
                <a:lnTo>
                  <a:pt x="17475" y="6350"/>
                </a:lnTo>
                <a:lnTo>
                  <a:pt x="19863" y="6758"/>
                </a:lnTo>
                <a:lnTo>
                  <a:pt x="35337" y="6731"/>
                </a:lnTo>
                <a:lnTo>
                  <a:pt x="34417" y="6604"/>
                </a:lnTo>
                <a:lnTo>
                  <a:pt x="26746" y="6604"/>
                </a:lnTo>
                <a:lnTo>
                  <a:pt x="19519" y="6477"/>
                </a:lnTo>
                <a:lnTo>
                  <a:pt x="17233" y="6223"/>
                </a:lnTo>
                <a:close/>
              </a:path>
              <a:path w="50164" h="36829">
                <a:moveTo>
                  <a:pt x="38387" y="6503"/>
                </a:moveTo>
                <a:lnTo>
                  <a:pt x="37807" y="6731"/>
                </a:lnTo>
                <a:lnTo>
                  <a:pt x="42208" y="6731"/>
                </a:lnTo>
                <a:lnTo>
                  <a:pt x="42348" y="6706"/>
                </a:lnTo>
                <a:lnTo>
                  <a:pt x="40614" y="6604"/>
                </a:lnTo>
                <a:lnTo>
                  <a:pt x="40271" y="6604"/>
                </a:lnTo>
                <a:lnTo>
                  <a:pt x="38387" y="6503"/>
                </a:lnTo>
                <a:close/>
              </a:path>
              <a:path w="50164" h="36829">
                <a:moveTo>
                  <a:pt x="42439" y="6689"/>
                </a:moveTo>
                <a:lnTo>
                  <a:pt x="42773" y="6731"/>
                </a:lnTo>
                <a:lnTo>
                  <a:pt x="42439" y="6689"/>
                </a:lnTo>
                <a:close/>
              </a:path>
              <a:path w="50164" h="36829">
                <a:moveTo>
                  <a:pt x="43637" y="6477"/>
                </a:moveTo>
                <a:lnTo>
                  <a:pt x="40703" y="6477"/>
                </a:lnTo>
                <a:lnTo>
                  <a:pt x="42439" y="6689"/>
                </a:lnTo>
                <a:lnTo>
                  <a:pt x="43637" y="6477"/>
                </a:lnTo>
                <a:close/>
              </a:path>
              <a:path w="50164" h="36829">
                <a:moveTo>
                  <a:pt x="15036" y="5080"/>
                </a:moveTo>
                <a:lnTo>
                  <a:pt x="15074" y="5334"/>
                </a:lnTo>
                <a:lnTo>
                  <a:pt x="18465" y="5334"/>
                </a:lnTo>
                <a:lnTo>
                  <a:pt x="16484" y="5587"/>
                </a:lnTo>
                <a:lnTo>
                  <a:pt x="26746" y="6604"/>
                </a:lnTo>
                <a:lnTo>
                  <a:pt x="35090" y="6604"/>
                </a:lnTo>
                <a:lnTo>
                  <a:pt x="35737" y="6477"/>
                </a:lnTo>
                <a:lnTo>
                  <a:pt x="36266" y="6477"/>
                </a:lnTo>
                <a:lnTo>
                  <a:pt x="35496" y="6350"/>
                </a:lnTo>
                <a:lnTo>
                  <a:pt x="42265" y="6350"/>
                </a:lnTo>
                <a:lnTo>
                  <a:pt x="42913" y="6223"/>
                </a:lnTo>
                <a:lnTo>
                  <a:pt x="40881" y="6096"/>
                </a:lnTo>
                <a:lnTo>
                  <a:pt x="41478" y="5587"/>
                </a:lnTo>
                <a:lnTo>
                  <a:pt x="40332" y="5461"/>
                </a:lnTo>
                <a:lnTo>
                  <a:pt x="22771" y="5461"/>
                </a:lnTo>
                <a:lnTo>
                  <a:pt x="15036" y="5080"/>
                </a:lnTo>
                <a:close/>
              </a:path>
              <a:path w="50164" h="36829">
                <a:moveTo>
                  <a:pt x="38455" y="6477"/>
                </a:moveTo>
                <a:lnTo>
                  <a:pt x="40271" y="6604"/>
                </a:lnTo>
                <a:lnTo>
                  <a:pt x="38455" y="6477"/>
                </a:lnTo>
                <a:close/>
              </a:path>
              <a:path w="50164" h="36829">
                <a:moveTo>
                  <a:pt x="40328" y="6587"/>
                </a:moveTo>
                <a:lnTo>
                  <a:pt x="40614" y="6604"/>
                </a:lnTo>
                <a:lnTo>
                  <a:pt x="40328" y="6587"/>
                </a:lnTo>
                <a:close/>
              </a:path>
              <a:path w="50164" h="36829">
                <a:moveTo>
                  <a:pt x="40703" y="6477"/>
                </a:moveTo>
                <a:lnTo>
                  <a:pt x="38455" y="6477"/>
                </a:lnTo>
                <a:lnTo>
                  <a:pt x="40328" y="6587"/>
                </a:lnTo>
                <a:lnTo>
                  <a:pt x="40703" y="6477"/>
                </a:lnTo>
                <a:close/>
              </a:path>
              <a:path w="50164" h="36829">
                <a:moveTo>
                  <a:pt x="43611" y="6350"/>
                </a:moveTo>
                <a:lnTo>
                  <a:pt x="35496" y="6350"/>
                </a:lnTo>
                <a:lnTo>
                  <a:pt x="38387" y="6503"/>
                </a:lnTo>
                <a:lnTo>
                  <a:pt x="43637" y="6477"/>
                </a:lnTo>
                <a:lnTo>
                  <a:pt x="43611" y="6350"/>
                </a:lnTo>
                <a:close/>
              </a:path>
              <a:path w="50164" h="36829">
                <a:moveTo>
                  <a:pt x="11277" y="4444"/>
                </a:moveTo>
                <a:lnTo>
                  <a:pt x="13385" y="4699"/>
                </a:lnTo>
                <a:lnTo>
                  <a:pt x="13868" y="4953"/>
                </a:lnTo>
                <a:lnTo>
                  <a:pt x="19075" y="4953"/>
                </a:lnTo>
                <a:lnTo>
                  <a:pt x="22771" y="5461"/>
                </a:lnTo>
                <a:lnTo>
                  <a:pt x="40332" y="5461"/>
                </a:lnTo>
                <a:lnTo>
                  <a:pt x="36893" y="5080"/>
                </a:lnTo>
                <a:lnTo>
                  <a:pt x="37985" y="4825"/>
                </a:lnTo>
                <a:lnTo>
                  <a:pt x="21996" y="4825"/>
                </a:lnTo>
                <a:lnTo>
                  <a:pt x="20288" y="4699"/>
                </a:lnTo>
                <a:lnTo>
                  <a:pt x="13855" y="4699"/>
                </a:lnTo>
                <a:lnTo>
                  <a:pt x="14300" y="4572"/>
                </a:lnTo>
                <a:lnTo>
                  <a:pt x="11277" y="4444"/>
                </a:lnTo>
                <a:close/>
              </a:path>
              <a:path w="50164" h="36829">
                <a:moveTo>
                  <a:pt x="18580" y="4572"/>
                </a:moveTo>
                <a:lnTo>
                  <a:pt x="21996" y="4825"/>
                </a:lnTo>
                <a:lnTo>
                  <a:pt x="22644" y="4699"/>
                </a:lnTo>
                <a:lnTo>
                  <a:pt x="18580" y="4572"/>
                </a:lnTo>
                <a:close/>
              </a:path>
              <a:path w="50164" h="36829">
                <a:moveTo>
                  <a:pt x="39077" y="4572"/>
                </a:moveTo>
                <a:lnTo>
                  <a:pt x="18580" y="4572"/>
                </a:lnTo>
                <a:lnTo>
                  <a:pt x="22644" y="4699"/>
                </a:lnTo>
                <a:lnTo>
                  <a:pt x="21996" y="4825"/>
                </a:lnTo>
                <a:lnTo>
                  <a:pt x="37985" y="4825"/>
                </a:lnTo>
                <a:lnTo>
                  <a:pt x="39077" y="4572"/>
                </a:lnTo>
                <a:close/>
              </a:path>
              <a:path w="50164" h="36829">
                <a:moveTo>
                  <a:pt x="34950" y="4063"/>
                </a:moveTo>
                <a:lnTo>
                  <a:pt x="35902" y="4444"/>
                </a:lnTo>
                <a:lnTo>
                  <a:pt x="14744" y="4444"/>
                </a:lnTo>
                <a:lnTo>
                  <a:pt x="16560" y="4699"/>
                </a:lnTo>
                <a:lnTo>
                  <a:pt x="20288" y="4699"/>
                </a:lnTo>
                <a:lnTo>
                  <a:pt x="18580" y="4572"/>
                </a:lnTo>
                <a:lnTo>
                  <a:pt x="37287" y="4572"/>
                </a:lnTo>
                <a:lnTo>
                  <a:pt x="35674" y="4318"/>
                </a:lnTo>
                <a:lnTo>
                  <a:pt x="37211" y="4191"/>
                </a:lnTo>
                <a:lnTo>
                  <a:pt x="38125" y="4191"/>
                </a:lnTo>
                <a:lnTo>
                  <a:pt x="34950" y="4063"/>
                </a:lnTo>
                <a:close/>
              </a:path>
              <a:path w="50164" h="36829">
                <a:moveTo>
                  <a:pt x="10591" y="3810"/>
                </a:moveTo>
                <a:lnTo>
                  <a:pt x="11937" y="3937"/>
                </a:lnTo>
                <a:lnTo>
                  <a:pt x="12560" y="4063"/>
                </a:lnTo>
                <a:lnTo>
                  <a:pt x="14071" y="4318"/>
                </a:lnTo>
                <a:lnTo>
                  <a:pt x="11912" y="4318"/>
                </a:lnTo>
                <a:lnTo>
                  <a:pt x="14071" y="4572"/>
                </a:lnTo>
                <a:lnTo>
                  <a:pt x="14300" y="4572"/>
                </a:lnTo>
                <a:lnTo>
                  <a:pt x="14744" y="4444"/>
                </a:lnTo>
                <a:lnTo>
                  <a:pt x="20574" y="4444"/>
                </a:lnTo>
                <a:lnTo>
                  <a:pt x="20116" y="4191"/>
                </a:lnTo>
                <a:lnTo>
                  <a:pt x="19164" y="4063"/>
                </a:lnTo>
                <a:lnTo>
                  <a:pt x="14008" y="4063"/>
                </a:lnTo>
                <a:lnTo>
                  <a:pt x="14668" y="3937"/>
                </a:lnTo>
                <a:lnTo>
                  <a:pt x="16916" y="3937"/>
                </a:lnTo>
                <a:lnTo>
                  <a:pt x="10591" y="3810"/>
                </a:lnTo>
                <a:close/>
              </a:path>
              <a:path w="50164" h="36829">
                <a:moveTo>
                  <a:pt x="32181" y="3556"/>
                </a:moveTo>
                <a:lnTo>
                  <a:pt x="17132" y="3556"/>
                </a:lnTo>
                <a:lnTo>
                  <a:pt x="19164" y="4063"/>
                </a:lnTo>
                <a:lnTo>
                  <a:pt x="20777" y="4191"/>
                </a:lnTo>
                <a:lnTo>
                  <a:pt x="20116" y="4191"/>
                </a:lnTo>
                <a:lnTo>
                  <a:pt x="21272" y="4444"/>
                </a:lnTo>
                <a:lnTo>
                  <a:pt x="35902" y="4444"/>
                </a:lnTo>
                <a:lnTo>
                  <a:pt x="33375" y="4063"/>
                </a:lnTo>
                <a:lnTo>
                  <a:pt x="30441" y="4063"/>
                </a:lnTo>
                <a:lnTo>
                  <a:pt x="31076" y="3810"/>
                </a:lnTo>
                <a:lnTo>
                  <a:pt x="34804" y="3810"/>
                </a:lnTo>
                <a:lnTo>
                  <a:pt x="34455" y="3682"/>
                </a:lnTo>
                <a:lnTo>
                  <a:pt x="31978" y="3682"/>
                </a:lnTo>
                <a:lnTo>
                  <a:pt x="32181" y="3556"/>
                </a:lnTo>
                <a:close/>
              </a:path>
              <a:path w="50164" h="36829">
                <a:moveTo>
                  <a:pt x="34950" y="3937"/>
                </a:moveTo>
                <a:lnTo>
                  <a:pt x="30441" y="4063"/>
                </a:lnTo>
                <a:lnTo>
                  <a:pt x="33375" y="4063"/>
                </a:lnTo>
                <a:lnTo>
                  <a:pt x="34950" y="3937"/>
                </a:lnTo>
                <a:close/>
              </a:path>
              <a:path w="50164" h="36829">
                <a:moveTo>
                  <a:pt x="34289" y="3175"/>
                </a:moveTo>
                <a:lnTo>
                  <a:pt x="18148" y="3175"/>
                </a:lnTo>
                <a:lnTo>
                  <a:pt x="18356" y="3248"/>
                </a:lnTo>
                <a:lnTo>
                  <a:pt x="18846" y="3302"/>
                </a:lnTo>
                <a:lnTo>
                  <a:pt x="34175" y="3302"/>
                </a:lnTo>
                <a:lnTo>
                  <a:pt x="36969" y="4063"/>
                </a:lnTo>
                <a:lnTo>
                  <a:pt x="37592" y="3556"/>
                </a:lnTo>
                <a:lnTo>
                  <a:pt x="37325" y="3429"/>
                </a:lnTo>
                <a:lnTo>
                  <a:pt x="34289" y="3175"/>
                </a:lnTo>
                <a:close/>
              </a:path>
              <a:path w="50164" h="36829">
                <a:moveTo>
                  <a:pt x="16311" y="3824"/>
                </a:moveTo>
                <a:lnTo>
                  <a:pt x="16821" y="3919"/>
                </a:lnTo>
                <a:lnTo>
                  <a:pt x="17818" y="3937"/>
                </a:lnTo>
                <a:lnTo>
                  <a:pt x="16311" y="3824"/>
                </a:lnTo>
                <a:close/>
              </a:path>
              <a:path w="50164" h="36829">
                <a:moveTo>
                  <a:pt x="34804" y="3810"/>
                </a:moveTo>
                <a:lnTo>
                  <a:pt x="31076" y="3810"/>
                </a:lnTo>
                <a:lnTo>
                  <a:pt x="35153" y="3937"/>
                </a:lnTo>
                <a:lnTo>
                  <a:pt x="34804" y="3810"/>
                </a:lnTo>
                <a:close/>
              </a:path>
              <a:path w="50164" h="36829">
                <a:moveTo>
                  <a:pt x="15544" y="3682"/>
                </a:moveTo>
                <a:lnTo>
                  <a:pt x="15092" y="3734"/>
                </a:lnTo>
                <a:lnTo>
                  <a:pt x="16311" y="3824"/>
                </a:lnTo>
                <a:lnTo>
                  <a:pt x="15544" y="3682"/>
                </a:lnTo>
                <a:close/>
              </a:path>
              <a:path w="50164" h="36829">
                <a:moveTo>
                  <a:pt x="14133" y="3663"/>
                </a:moveTo>
                <a:lnTo>
                  <a:pt x="14427" y="3810"/>
                </a:lnTo>
                <a:lnTo>
                  <a:pt x="15092" y="3734"/>
                </a:lnTo>
                <a:lnTo>
                  <a:pt x="14133" y="3663"/>
                </a:lnTo>
                <a:close/>
              </a:path>
              <a:path w="50164" h="36829">
                <a:moveTo>
                  <a:pt x="12378" y="2921"/>
                </a:moveTo>
                <a:lnTo>
                  <a:pt x="10236" y="2921"/>
                </a:lnTo>
                <a:lnTo>
                  <a:pt x="9359" y="3048"/>
                </a:lnTo>
                <a:lnTo>
                  <a:pt x="11379" y="3175"/>
                </a:lnTo>
                <a:lnTo>
                  <a:pt x="10985" y="3429"/>
                </a:lnTo>
                <a:lnTo>
                  <a:pt x="14133" y="3663"/>
                </a:lnTo>
                <a:lnTo>
                  <a:pt x="13919" y="3556"/>
                </a:lnTo>
                <a:lnTo>
                  <a:pt x="32181" y="3556"/>
                </a:lnTo>
                <a:lnTo>
                  <a:pt x="32385" y="3429"/>
                </a:lnTo>
                <a:lnTo>
                  <a:pt x="18872" y="3429"/>
                </a:lnTo>
                <a:lnTo>
                  <a:pt x="15659" y="3175"/>
                </a:lnTo>
                <a:lnTo>
                  <a:pt x="12954" y="3048"/>
                </a:lnTo>
                <a:lnTo>
                  <a:pt x="12378" y="2921"/>
                </a:lnTo>
                <a:close/>
              </a:path>
              <a:path w="50164" h="36829">
                <a:moveTo>
                  <a:pt x="18426" y="3272"/>
                </a:moveTo>
                <a:lnTo>
                  <a:pt x="18872" y="3429"/>
                </a:lnTo>
                <a:lnTo>
                  <a:pt x="32385" y="3429"/>
                </a:lnTo>
                <a:lnTo>
                  <a:pt x="34175" y="3302"/>
                </a:lnTo>
                <a:lnTo>
                  <a:pt x="18846" y="3302"/>
                </a:lnTo>
                <a:lnTo>
                  <a:pt x="18426" y="3272"/>
                </a:lnTo>
                <a:close/>
              </a:path>
              <a:path w="50164" h="36829">
                <a:moveTo>
                  <a:pt x="18356" y="3248"/>
                </a:moveTo>
                <a:lnTo>
                  <a:pt x="18846" y="3302"/>
                </a:lnTo>
                <a:lnTo>
                  <a:pt x="18356" y="3248"/>
                </a:lnTo>
                <a:close/>
              </a:path>
              <a:path w="50164" h="36829">
                <a:moveTo>
                  <a:pt x="22186" y="2921"/>
                </a:moveTo>
                <a:lnTo>
                  <a:pt x="16370" y="2921"/>
                </a:lnTo>
                <a:lnTo>
                  <a:pt x="16014" y="3048"/>
                </a:lnTo>
                <a:lnTo>
                  <a:pt x="17030" y="3175"/>
                </a:lnTo>
                <a:lnTo>
                  <a:pt x="18426" y="3272"/>
                </a:lnTo>
                <a:lnTo>
                  <a:pt x="17691" y="3175"/>
                </a:lnTo>
                <a:lnTo>
                  <a:pt x="34289" y="3175"/>
                </a:lnTo>
                <a:lnTo>
                  <a:pt x="32772" y="3048"/>
                </a:lnTo>
                <a:lnTo>
                  <a:pt x="24663" y="3048"/>
                </a:lnTo>
                <a:lnTo>
                  <a:pt x="22186" y="2921"/>
                </a:lnTo>
                <a:close/>
              </a:path>
              <a:path w="50164" h="36829">
                <a:moveTo>
                  <a:pt x="25336" y="2921"/>
                </a:moveTo>
                <a:lnTo>
                  <a:pt x="22186" y="2921"/>
                </a:lnTo>
                <a:lnTo>
                  <a:pt x="24663" y="3048"/>
                </a:lnTo>
                <a:lnTo>
                  <a:pt x="25336" y="2921"/>
                </a:lnTo>
                <a:close/>
              </a:path>
              <a:path w="50164" h="36829">
                <a:moveTo>
                  <a:pt x="5130" y="1778"/>
                </a:moveTo>
                <a:lnTo>
                  <a:pt x="9017" y="2412"/>
                </a:lnTo>
                <a:lnTo>
                  <a:pt x="7238" y="2540"/>
                </a:lnTo>
                <a:lnTo>
                  <a:pt x="13106" y="2540"/>
                </a:lnTo>
                <a:lnTo>
                  <a:pt x="16954" y="2667"/>
                </a:lnTo>
                <a:lnTo>
                  <a:pt x="11226" y="2667"/>
                </a:lnTo>
                <a:lnTo>
                  <a:pt x="19469" y="2921"/>
                </a:lnTo>
                <a:lnTo>
                  <a:pt x="25336" y="2921"/>
                </a:lnTo>
                <a:lnTo>
                  <a:pt x="24663" y="3048"/>
                </a:lnTo>
                <a:lnTo>
                  <a:pt x="32772" y="3048"/>
                </a:lnTo>
                <a:lnTo>
                  <a:pt x="28219" y="2667"/>
                </a:lnTo>
                <a:lnTo>
                  <a:pt x="30416" y="2286"/>
                </a:lnTo>
                <a:lnTo>
                  <a:pt x="29718" y="2159"/>
                </a:lnTo>
                <a:lnTo>
                  <a:pt x="24091" y="2159"/>
                </a:lnTo>
                <a:lnTo>
                  <a:pt x="24794" y="1905"/>
                </a:lnTo>
                <a:lnTo>
                  <a:pt x="8953" y="1905"/>
                </a:lnTo>
                <a:lnTo>
                  <a:pt x="5130" y="1778"/>
                </a:lnTo>
                <a:close/>
              </a:path>
              <a:path w="50164" h="36829">
                <a:moveTo>
                  <a:pt x="11918" y="2819"/>
                </a:moveTo>
                <a:lnTo>
                  <a:pt x="12378" y="2921"/>
                </a:lnTo>
                <a:lnTo>
                  <a:pt x="12712" y="2921"/>
                </a:lnTo>
                <a:lnTo>
                  <a:pt x="11918" y="2819"/>
                </a:lnTo>
                <a:close/>
              </a:path>
              <a:path w="50164" h="36829">
                <a:moveTo>
                  <a:pt x="13106" y="2540"/>
                </a:moveTo>
                <a:lnTo>
                  <a:pt x="9728" y="2540"/>
                </a:lnTo>
                <a:lnTo>
                  <a:pt x="11918" y="2819"/>
                </a:lnTo>
                <a:lnTo>
                  <a:pt x="11226" y="2667"/>
                </a:lnTo>
                <a:lnTo>
                  <a:pt x="13347" y="2667"/>
                </a:lnTo>
                <a:lnTo>
                  <a:pt x="13106" y="2540"/>
                </a:lnTo>
                <a:close/>
              </a:path>
              <a:path w="50164" h="36829">
                <a:moveTo>
                  <a:pt x="28320" y="1905"/>
                </a:moveTo>
                <a:lnTo>
                  <a:pt x="24091" y="2159"/>
                </a:lnTo>
                <a:lnTo>
                  <a:pt x="29718" y="2159"/>
                </a:lnTo>
                <a:lnTo>
                  <a:pt x="28320" y="1905"/>
                </a:lnTo>
                <a:close/>
              </a:path>
              <a:path w="50164" h="36829">
                <a:moveTo>
                  <a:pt x="21323" y="1778"/>
                </a:moveTo>
                <a:lnTo>
                  <a:pt x="8255" y="1778"/>
                </a:lnTo>
                <a:lnTo>
                  <a:pt x="8953" y="1905"/>
                </a:lnTo>
                <a:lnTo>
                  <a:pt x="22479" y="1905"/>
                </a:lnTo>
                <a:lnTo>
                  <a:pt x="21323" y="1778"/>
                </a:lnTo>
                <a:close/>
              </a:path>
              <a:path w="50164" h="36829">
                <a:moveTo>
                  <a:pt x="25145" y="1778"/>
                </a:moveTo>
                <a:lnTo>
                  <a:pt x="22479" y="1905"/>
                </a:lnTo>
                <a:lnTo>
                  <a:pt x="24794" y="1905"/>
                </a:lnTo>
                <a:lnTo>
                  <a:pt x="25145" y="1778"/>
                </a:lnTo>
                <a:close/>
              </a:path>
              <a:path w="50164" h="36829">
                <a:moveTo>
                  <a:pt x="20167" y="1524"/>
                </a:moveTo>
                <a:lnTo>
                  <a:pt x="4165" y="1524"/>
                </a:lnTo>
                <a:lnTo>
                  <a:pt x="4432" y="1778"/>
                </a:lnTo>
                <a:lnTo>
                  <a:pt x="19291" y="1778"/>
                </a:lnTo>
                <a:lnTo>
                  <a:pt x="20167" y="1524"/>
                </a:lnTo>
                <a:close/>
              </a:path>
              <a:path w="50164" h="36829">
                <a:moveTo>
                  <a:pt x="22957" y="1524"/>
                </a:moveTo>
                <a:lnTo>
                  <a:pt x="20513" y="1524"/>
                </a:lnTo>
                <a:lnTo>
                  <a:pt x="20891" y="1778"/>
                </a:lnTo>
                <a:lnTo>
                  <a:pt x="22957" y="1524"/>
                </a:lnTo>
                <a:close/>
              </a:path>
              <a:path w="50164" h="36829">
                <a:moveTo>
                  <a:pt x="4394" y="0"/>
                </a:moveTo>
                <a:lnTo>
                  <a:pt x="0" y="762"/>
                </a:lnTo>
                <a:lnTo>
                  <a:pt x="3619" y="762"/>
                </a:lnTo>
                <a:lnTo>
                  <a:pt x="4669" y="1104"/>
                </a:lnTo>
                <a:lnTo>
                  <a:pt x="5016" y="1143"/>
                </a:lnTo>
                <a:lnTo>
                  <a:pt x="7289" y="1269"/>
                </a:lnTo>
                <a:lnTo>
                  <a:pt x="5740" y="1524"/>
                </a:lnTo>
                <a:lnTo>
                  <a:pt x="20513" y="1524"/>
                </a:lnTo>
                <a:lnTo>
                  <a:pt x="19758" y="1016"/>
                </a:lnTo>
                <a:lnTo>
                  <a:pt x="15367" y="1016"/>
                </a:lnTo>
                <a:lnTo>
                  <a:pt x="15443" y="888"/>
                </a:lnTo>
                <a:lnTo>
                  <a:pt x="13106" y="888"/>
                </a:lnTo>
                <a:lnTo>
                  <a:pt x="10121" y="635"/>
                </a:lnTo>
                <a:lnTo>
                  <a:pt x="9398" y="254"/>
                </a:lnTo>
                <a:lnTo>
                  <a:pt x="4394" y="0"/>
                </a:lnTo>
                <a:close/>
              </a:path>
              <a:path w="50164" h="36829">
                <a:moveTo>
                  <a:pt x="23990" y="1397"/>
                </a:moveTo>
                <a:lnTo>
                  <a:pt x="22957" y="1524"/>
                </a:lnTo>
                <a:lnTo>
                  <a:pt x="23787" y="1524"/>
                </a:lnTo>
                <a:lnTo>
                  <a:pt x="23990" y="1397"/>
                </a:lnTo>
                <a:close/>
              </a:path>
              <a:path w="50164" h="36829">
                <a:moveTo>
                  <a:pt x="1168" y="888"/>
                </a:moveTo>
                <a:lnTo>
                  <a:pt x="3009" y="1269"/>
                </a:lnTo>
                <a:lnTo>
                  <a:pt x="4800" y="1269"/>
                </a:lnTo>
                <a:lnTo>
                  <a:pt x="2527" y="1016"/>
                </a:lnTo>
                <a:lnTo>
                  <a:pt x="2978" y="1016"/>
                </a:lnTo>
                <a:lnTo>
                  <a:pt x="1168" y="888"/>
                </a:lnTo>
                <a:close/>
              </a:path>
              <a:path w="50164" h="36829">
                <a:moveTo>
                  <a:pt x="3873" y="1016"/>
                </a:moveTo>
                <a:lnTo>
                  <a:pt x="2978" y="1016"/>
                </a:lnTo>
                <a:lnTo>
                  <a:pt x="4787" y="1143"/>
                </a:lnTo>
                <a:lnTo>
                  <a:pt x="3873" y="1016"/>
                </a:lnTo>
                <a:close/>
              </a:path>
              <a:path w="50164" h="36829">
                <a:moveTo>
                  <a:pt x="19380" y="762"/>
                </a:moveTo>
                <a:lnTo>
                  <a:pt x="15367" y="1016"/>
                </a:lnTo>
                <a:lnTo>
                  <a:pt x="19758" y="1016"/>
                </a:lnTo>
                <a:lnTo>
                  <a:pt x="19380" y="762"/>
                </a:lnTo>
                <a:close/>
              </a:path>
              <a:path w="50164" h="36829">
                <a:moveTo>
                  <a:pt x="14389" y="507"/>
                </a:moveTo>
                <a:lnTo>
                  <a:pt x="13512" y="635"/>
                </a:lnTo>
                <a:lnTo>
                  <a:pt x="13106" y="888"/>
                </a:lnTo>
                <a:lnTo>
                  <a:pt x="15443" y="888"/>
                </a:lnTo>
                <a:lnTo>
                  <a:pt x="14668" y="762"/>
                </a:lnTo>
                <a:lnTo>
                  <a:pt x="14389" y="507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bk object 506"/>
          <p:cNvSpPr/>
          <p:nvPr/>
        </p:nvSpPr>
        <p:spPr>
          <a:xfrm>
            <a:off x="2144979" y="54858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28" y="0"/>
                </a:moveTo>
                <a:lnTo>
                  <a:pt x="0" y="25"/>
                </a:lnTo>
                <a:lnTo>
                  <a:pt x="215" y="25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bk object 507"/>
          <p:cNvSpPr/>
          <p:nvPr/>
        </p:nvSpPr>
        <p:spPr>
          <a:xfrm>
            <a:off x="2149157" y="5503926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2463" y="0"/>
                </a:moveTo>
                <a:lnTo>
                  <a:pt x="0" y="114"/>
                </a:lnTo>
                <a:lnTo>
                  <a:pt x="2933" y="126"/>
                </a:lnTo>
                <a:lnTo>
                  <a:pt x="4508" y="126"/>
                </a:lnTo>
                <a:lnTo>
                  <a:pt x="2463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bk object 508"/>
          <p:cNvSpPr/>
          <p:nvPr/>
        </p:nvSpPr>
        <p:spPr>
          <a:xfrm>
            <a:off x="2150643" y="5501601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647" y="0"/>
                </a:moveTo>
                <a:lnTo>
                  <a:pt x="0" y="279"/>
                </a:lnTo>
                <a:lnTo>
                  <a:pt x="4749" y="381"/>
                </a:lnTo>
                <a:lnTo>
                  <a:pt x="3822" y="114"/>
                </a:lnTo>
                <a:lnTo>
                  <a:pt x="2920" y="114"/>
                </a:lnTo>
                <a:lnTo>
                  <a:pt x="647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bk object 509"/>
          <p:cNvSpPr/>
          <p:nvPr/>
        </p:nvSpPr>
        <p:spPr>
          <a:xfrm>
            <a:off x="2155456" y="5500801"/>
            <a:ext cx="5715" cy="635"/>
          </a:xfrm>
          <a:custGeom>
            <a:avLst/>
            <a:gdLst/>
            <a:ahLst/>
            <a:cxnLst/>
            <a:rect l="l" t="t" r="r" b="b"/>
            <a:pathLst>
              <a:path w="5714" h="635">
                <a:moveTo>
                  <a:pt x="4038" y="0"/>
                </a:moveTo>
                <a:lnTo>
                  <a:pt x="0" y="76"/>
                </a:lnTo>
                <a:lnTo>
                  <a:pt x="1943" y="126"/>
                </a:lnTo>
                <a:lnTo>
                  <a:pt x="1714" y="215"/>
                </a:lnTo>
                <a:lnTo>
                  <a:pt x="2247" y="215"/>
                </a:lnTo>
                <a:lnTo>
                  <a:pt x="5220" y="215"/>
                </a:lnTo>
                <a:lnTo>
                  <a:pt x="4038" y="0"/>
                </a:lnTo>
                <a:close/>
              </a:path>
              <a:path w="5714" h="635">
                <a:moveTo>
                  <a:pt x="5220" y="215"/>
                </a:moveTo>
                <a:lnTo>
                  <a:pt x="2247" y="215"/>
                </a:lnTo>
                <a:lnTo>
                  <a:pt x="5499" y="266"/>
                </a:lnTo>
                <a:lnTo>
                  <a:pt x="5220" y="215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bk object 510"/>
          <p:cNvSpPr/>
          <p:nvPr/>
        </p:nvSpPr>
        <p:spPr>
          <a:xfrm>
            <a:off x="2144522" y="5495302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0" y="0"/>
                </a:moveTo>
                <a:lnTo>
                  <a:pt x="38" y="266"/>
                </a:lnTo>
                <a:lnTo>
                  <a:pt x="1384" y="215"/>
                </a:lnTo>
                <a:lnTo>
                  <a:pt x="0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bk object 511"/>
          <p:cNvSpPr/>
          <p:nvPr/>
        </p:nvSpPr>
        <p:spPr>
          <a:xfrm>
            <a:off x="2148700" y="5494489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673" y="0"/>
                </a:moveTo>
                <a:lnTo>
                  <a:pt x="0" y="88"/>
                </a:lnTo>
                <a:lnTo>
                  <a:pt x="2933" y="139"/>
                </a:lnTo>
                <a:lnTo>
                  <a:pt x="2743" y="330"/>
                </a:lnTo>
                <a:lnTo>
                  <a:pt x="4533" y="215"/>
                </a:lnTo>
                <a:lnTo>
                  <a:pt x="673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bk object 512"/>
          <p:cNvSpPr/>
          <p:nvPr/>
        </p:nvSpPr>
        <p:spPr>
          <a:xfrm>
            <a:off x="2170595" y="549589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39" y="0"/>
                </a:moveTo>
                <a:lnTo>
                  <a:pt x="0" y="76"/>
                </a:lnTo>
                <a:lnTo>
                  <a:pt x="381" y="25"/>
                </a:lnTo>
                <a:lnTo>
                  <a:pt x="139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bk object 513"/>
          <p:cNvSpPr/>
          <p:nvPr/>
        </p:nvSpPr>
        <p:spPr>
          <a:xfrm>
            <a:off x="2143366" y="5493410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4292" y="190"/>
                </a:moveTo>
                <a:lnTo>
                  <a:pt x="0" y="114"/>
                </a:lnTo>
                <a:lnTo>
                  <a:pt x="1117" y="0"/>
                </a:lnTo>
                <a:lnTo>
                  <a:pt x="4521" y="165"/>
                </a:lnTo>
                <a:lnTo>
                  <a:pt x="4292" y="19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bk object 514"/>
          <p:cNvSpPr/>
          <p:nvPr/>
        </p:nvSpPr>
        <p:spPr>
          <a:xfrm>
            <a:off x="2143480" y="5492394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308" y="0"/>
                </a:moveTo>
                <a:lnTo>
                  <a:pt x="0" y="317"/>
                </a:lnTo>
                <a:lnTo>
                  <a:pt x="1333" y="266"/>
                </a:lnTo>
                <a:lnTo>
                  <a:pt x="1308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bk object 515"/>
          <p:cNvSpPr/>
          <p:nvPr/>
        </p:nvSpPr>
        <p:spPr>
          <a:xfrm>
            <a:off x="2146033" y="5491505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1104" y="0"/>
                </a:moveTo>
                <a:lnTo>
                  <a:pt x="0" y="190"/>
                </a:lnTo>
                <a:lnTo>
                  <a:pt x="914" y="266"/>
                </a:lnTo>
                <a:lnTo>
                  <a:pt x="1104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bk object 516"/>
          <p:cNvSpPr/>
          <p:nvPr/>
        </p:nvSpPr>
        <p:spPr>
          <a:xfrm>
            <a:off x="2149576" y="5481370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0" y="355"/>
                </a:moveTo>
                <a:lnTo>
                  <a:pt x="4546" y="685"/>
                </a:lnTo>
                <a:lnTo>
                  <a:pt x="3619" y="520"/>
                </a:lnTo>
                <a:lnTo>
                  <a:pt x="4182" y="390"/>
                </a:lnTo>
                <a:lnTo>
                  <a:pt x="0" y="355"/>
                </a:lnTo>
                <a:close/>
              </a:path>
              <a:path w="6350" h="1270">
                <a:moveTo>
                  <a:pt x="4660" y="279"/>
                </a:moveTo>
                <a:lnTo>
                  <a:pt x="4182" y="390"/>
                </a:lnTo>
                <a:lnTo>
                  <a:pt x="6083" y="406"/>
                </a:lnTo>
                <a:lnTo>
                  <a:pt x="4660" y="279"/>
                </a:lnTo>
                <a:close/>
              </a:path>
              <a:path w="6350" h="1270">
                <a:moveTo>
                  <a:pt x="1511" y="0"/>
                </a:moveTo>
                <a:lnTo>
                  <a:pt x="4660" y="279"/>
                </a:lnTo>
                <a:lnTo>
                  <a:pt x="5156" y="165"/>
                </a:lnTo>
                <a:lnTo>
                  <a:pt x="1511" y="0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bk object 517"/>
          <p:cNvSpPr/>
          <p:nvPr/>
        </p:nvSpPr>
        <p:spPr>
          <a:xfrm>
            <a:off x="2149094" y="5473649"/>
            <a:ext cx="2540" cy="635"/>
          </a:xfrm>
          <a:custGeom>
            <a:avLst/>
            <a:gdLst/>
            <a:ahLst/>
            <a:cxnLst/>
            <a:rect l="l" t="t" r="r" b="b"/>
            <a:pathLst>
              <a:path w="2539" h="635">
                <a:moveTo>
                  <a:pt x="2260" y="12"/>
                </a:moveTo>
                <a:lnTo>
                  <a:pt x="1397" y="393"/>
                </a:lnTo>
                <a:lnTo>
                  <a:pt x="0" y="0"/>
                </a:lnTo>
                <a:lnTo>
                  <a:pt x="1397" y="279"/>
                </a:lnTo>
                <a:lnTo>
                  <a:pt x="2260" y="12"/>
                </a:lnTo>
                <a:close/>
              </a:path>
            </a:pathLst>
          </a:custGeom>
          <a:solidFill>
            <a:srgbClr val="8D83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bk object 518"/>
          <p:cNvSpPr/>
          <p:nvPr/>
        </p:nvSpPr>
        <p:spPr>
          <a:xfrm>
            <a:off x="1978685" y="5524614"/>
            <a:ext cx="91986" cy="11239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bk object 519"/>
          <p:cNvSpPr/>
          <p:nvPr/>
        </p:nvSpPr>
        <p:spPr>
          <a:xfrm>
            <a:off x="2257437" y="5759742"/>
            <a:ext cx="8890" cy="2540"/>
          </a:xfrm>
          <a:custGeom>
            <a:avLst/>
            <a:gdLst/>
            <a:ahLst/>
            <a:cxnLst/>
            <a:rect l="l" t="t" r="r" b="b"/>
            <a:pathLst>
              <a:path w="8889" h="2539">
                <a:moveTo>
                  <a:pt x="0" y="0"/>
                </a:moveTo>
                <a:lnTo>
                  <a:pt x="444" y="2158"/>
                </a:lnTo>
                <a:lnTo>
                  <a:pt x="6413" y="965"/>
                </a:lnTo>
                <a:lnTo>
                  <a:pt x="8559" y="723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bk object 520"/>
          <p:cNvSpPr/>
          <p:nvPr/>
        </p:nvSpPr>
        <p:spPr>
          <a:xfrm>
            <a:off x="2265883" y="576135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228" y="0"/>
                </a:moveTo>
                <a:lnTo>
                  <a:pt x="0" y="787"/>
                </a:lnTo>
                <a:lnTo>
                  <a:pt x="1765" y="787"/>
                </a:lnTo>
                <a:lnTo>
                  <a:pt x="228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bk object 521"/>
          <p:cNvSpPr/>
          <p:nvPr/>
        </p:nvSpPr>
        <p:spPr>
          <a:xfrm>
            <a:off x="2331466" y="5679478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1460"/>
                </a:moveTo>
                <a:lnTo>
                  <a:pt x="0" y="0"/>
                </a:lnTo>
                <a:lnTo>
                  <a:pt x="0" y="146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bk object 522"/>
          <p:cNvSpPr/>
          <p:nvPr/>
        </p:nvSpPr>
        <p:spPr>
          <a:xfrm>
            <a:off x="2332202" y="5751144"/>
            <a:ext cx="3810" cy="2540"/>
          </a:xfrm>
          <a:custGeom>
            <a:avLst/>
            <a:gdLst/>
            <a:ahLst/>
            <a:cxnLst/>
            <a:rect l="l" t="t" r="r" b="b"/>
            <a:pathLst>
              <a:path w="3810" h="2539">
                <a:moveTo>
                  <a:pt x="2120" y="0"/>
                </a:moveTo>
                <a:lnTo>
                  <a:pt x="0" y="914"/>
                </a:lnTo>
                <a:lnTo>
                  <a:pt x="3225" y="1917"/>
                </a:lnTo>
                <a:lnTo>
                  <a:pt x="2489" y="1269"/>
                </a:lnTo>
                <a:lnTo>
                  <a:pt x="212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bk object 523"/>
          <p:cNvSpPr/>
          <p:nvPr/>
        </p:nvSpPr>
        <p:spPr>
          <a:xfrm>
            <a:off x="2340927" y="5677382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101" y="0"/>
                </a:moveTo>
                <a:lnTo>
                  <a:pt x="0" y="381"/>
                </a:lnTo>
                <a:lnTo>
                  <a:pt x="863" y="431"/>
                </a:lnTo>
                <a:lnTo>
                  <a:pt x="101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bk object 524"/>
          <p:cNvSpPr/>
          <p:nvPr/>
        </p:nvSpPr>
        <p:spPr>
          <a:xfrm>
            <a:off x="2332037" y="5699366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165" y="0"/>
                </a:moveTo>
                <a:lnTo>
                  <a:pt x="0" y="1130"/>
                </a:lnTo>
                <a:lnTo>
                  <a:pt x="254" y="5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bk object 525"/>
          <p:cNvSpPr/>
          <p:nvPr/>
        </p:nvSpPr>
        <p:spPr>
          <a:xfrm>
            <a:off x="2331440" y="567928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5" y="0"/>
                </a:moveTo>
                <a:lnTo>
                  <a:pt x="25" y="190"/>
                </a:lnTo>
                <a:lnTo>
                  <a:pt x="25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bk object 526"/>
          <p:cNvSpPr/>
          <p:nvPr/>
        </p:nvSpPr>
        <p:spPr>
          <a:xfrm>
            <a:off x="2271229" y="5477865"/>
            <a:ext cx="85725" cy="288290"/>
          </a:xfrm>
          <a:custGeom>
            <a:avLst/>
            <a:gdLst/>
            <a:ahLst/>
            <a:cxnLst/>
            <a:rect l="l" t="t" r="r" b="b"/>
            <a:pathLst>
              <a:path w="85725" h="288289">
                <a:moveTo>
                  <a:pt x="4953" y="283210"/>
                </a:moveTo>
                <a:lnTo>
                  <a:pt x="4457" y="283210"/>
                </a:lnTo>
                <a:lnTo>
                  <a:pt x="4978" y="284480"/>
                </a:lnTo>
                <a:lnTo>
                  <a:pt x="4698" y="285444"/>
                </a:lnTo>
                <a:lnTo>
                  <a:pt x="6184" y="285750"/>
                </a:lnTo>
                <a:lnTo>
                  <a:pt x="6210" y="288290"/>
                </a:lnTo>
                <a:lnTo>
                  <a:pt x="11569" y="287020"/>
                </a:lnTo>
                <a:lnTo>
                  <a:pt x="10668" y="287020"/>
                </a:lnTo>
                <a:lnTo>
                  <a:pt x="12325" y="285750"/>
                </a:lnTo>
                <a:lnTo>
                  <a:pt x="8877" y="285750"/>
                </a:lnTo>
                <a:lnTo>
                  <a:pt x="7620" y="284480"/>
                </a:lnTo>
                <a:lnTo>
                  <a:pt x="10833" y="284480"/>
                </a:lnTo>
                <a:lnTo>
                  <a:pt x="4953" y="283210"/>
                </a:lnTo>
                <a:close/>
              </a:path>
              <a:path w="85725" h="288289">
                <a:moveTo>
                  <a:pt x="19342" y="280670"/>
                </a:moveTo>
                <a:lnTo>
                  <a:pt x="14135" y="281940"/>
                </a:lnTo>
                <a:lnTo>
                  <a:pt x="12230" y="283210"/>
                </a:lnTo>
                <a:lnTo>
                  <a:pt x="14147" y="283210"/>
                </a:lnTo>
                <a:lnTo>
                  <a:pt x="14198" y="284480"/>
                </a:lnTo>
                <a:lnTo>
                  <a:pt x="13982" y="284480"/>
                </a:lnTo>
                <a:lnTo>
                  <a:pt x="17386" y="287020"/>
                </a:lnTo>
                <a:lnTo>
                  <a:pt x="20320" y="287020"/>
                </a:lnTo>
                <a:lnTo>
                  <a:pt x="19761" y="288290"/>
                </a:lnTo>
                <a:lnTo>
                  <a:pt x="23950" y="287455"/>
                </a:lnTo>
                <a:lnTo>
                  <a:pt x="23012" y="285750"/>
                </a:lnTo>
                <a:lnTo>
                  <a:pt x="22237" y="285750"/>
                </a:lnTo>
                <a:lnTo>
                  <a:pt x="17170" y="283210"/>
                </a:lnTo>
                <a:lnTo>
                  <a:pt x="19342" y="280670"/>
                </a:lnTo>
                <a:close/>
              </a:path>
              <a:path w="85725" h="288289">
                <a:moveTo>
                  <a:pt x="26136" y="287020"/>
                </a:moveTo>
                <a:lnTo>
                  <a:pt x="23950" y="287455"/>
                </a:lnTo>
                <a:lnTo>
                  <a:pt x="24409" y="288290"/>
                </a:lnTo>
                <a:lnTo>
                  <a:pt x="26506" y="287091"/>
                </a:lnTo>
                <a:lnTo>
                  <a:pt x="26136" y="287020"/>
                </a:lnTo>
                <a:close/>
              </a:path>
              <a:path w="85725" h="288289">
                <a:moveTo>
                  <a:pt x="24269" y="284480"/>
                </a:moveTo>
                <a:lnTo>
                  <a:pt x="23812" y="284480"/>
                </a:lnTo>
                <a:lnTo>
                  <a:pt x="26631" y="287020"/>
                </a:lnTo>
                <a:lnTo>
                  <a:pt x="32702" y="288290"/>
                </a:lnTo>
                <a:lnTo>
                  <a:pt x="39700" y="287020"/>
                </a:lnTo>
                <a:lnTo>
                  <a:pt x="26847" y="287020"/>
                </a:lnTo>
                <a:lnTo>
                  <a:pt x="24269" y="284480"/>
                </a:lnTo>
                <a:close/>
              </a:path>
              <a:path w="85725" h="288289">
                <a:moveTo>
                  <a:pt x="20231" y="281940"/>
                </a:moveTo>
                <a:lnTo>
                  <a:pt x="20358" y="283210"/>
                </a:lnTo>
                <a:lnTo>
                  <a:pt x="22987" y="283210"/>
                </a:lnTo>
                <a:lnTo>
                  <a:pt x="26911" y="284480"/>
                </a:lnTo>
                <a:lnTo>
                  <a:pt x="28524" y="285750"/>
                </a:lnTo>
                <a:lnTo>
                  <a:pt x="26847" y="287020"/>
                </a:lnTo>
                <a:lnTo>
                  <a:pt x="39700" y="287020"/>
                </a:lnTo>
                <a:lnTo>
                  <a:pt x="42062" y="288290"/>
                </a:lnTo>
                <a:lnTo>
                  <a:pt x="42049" y="287020"/>
                </a:lnTo>
                <a:lnTo>
                  <a:pt x="45466" y="285750"/>
                </a:lnTo>
                <a:lnTo>
                  <a:pt x="34671" y="285750"/>
                </a:lnTo>
                <a:lnTo>
                  <a:pt x="33826" y="284879"/>
                </a:lnTo>
                <a:lnTo>
                  <a:pt x="28041" y="283210"/>
                </a:lnTo>
                <a:lnTo>
                  <a:pt x="20231" y="281940"/>
                </a:lnTo>
                <a:close/>
              </a:path>
              <a:path w="85725" h="288289">
                <a:moveTo>
                  <a:pt x="46431" y="285750"/>
                </a:moveTo>
                <a:lnTo>
                  <a:pt x="45466" y="285750"/>
                </a:lnTo>
                <a:lnTo>
                  <a:pt x="43014" y="288290"/>
                </a:lnTo>
                <a:lnTo>
                  <a:pt x="45262" y="288290"/>
                </a:lnTo>
                <a:lnTo>
                  <a:pt x="44323" y="287020"/>
                </a:lnTo>
                <a:lnTo>
                  <a:pt x="47504" y="287020"/>
                </a:lnTo>
                <a:lnTo>
                  <a:pt x="46431" y="285750"/>
                </a:lnTo>
                <a:close/>
              </a:path>
              <a:path w="85725" h="288289">
                <a:moveTo>
                  <a:pt x="47504" y="287020"/>
                </a:moveTo>
                <a:lnTo>
                  <a:pt x="44323" y="287020"/>
                </a:lnTo>
                <a:lnTo>
                  <a:pt x="48577" y="288290"/>
                </a:lnTo>
                <a:lnTo>
                  <a:pt x="47504" y="287020"/>
                </a:lnTo>
                <a:close/>
              </a:path>
              <a:path w="85725" h="288289">
                <a:moveTo>
                  <a:pt x="84853" y="274320"/>
                </a:moveTo>
                <a:lnTo>
                  <a:pt x="81178" y="274320"/>
                </a:lnTo>
                <a:lnTo>
                  <a:pt x="80886" y="275590"/>
                </a:lnTo>
                <a:lnTo>
                  <a:pt x="82245" y="275590"/>
                </a:lnTo>
                <a:lnTo>
                  <a:pt x="78193" y="283210"/>
                </a:lnTo>
                <a:lnTo>
                  <a:pt x="55524" y="283210"/>
                </a:lnTo>
                <a:lnTo>
                  <a:pt x="56527" y="287020"/>
                </a:lnTo>
                <a:lnTo>
                  <a:pt x="63893" y="284480"/>
                </a:lnTo>
                <a:lnTo>
                  <a:pt x="79946" y="284480"/>
                </a:lnTo>
                <a:lnTo>
                  <a:pt x="79578" y="283210"/>
                </a:lnTo>
                <a:lnTo>
                  <a:pt x="84853" y="274320"/>
                </a:lnTo>
                <a:close/>
              </a:path>
              <a:path w="85725" h="288289">
                <a:moveTo>
                  <a:pt x="2921" y="285079"/>
                </a:moveTo>
                <a:lnTo>
                  <a:pt x="4610" y="285750"/>
                </a:lnTo>
                <a:lnTo>
                  <a:pt x="4698" y="285444"/>
                </a:lnTo>
                <a:lnTo>
                  <a:pt x="2921" y="285079"/>
                </a:lnTo>
                <a:close/>
              </a:path>
              <a:path w="85725" h="288289">
                <a:moveTo>
                  <a:pt x="13982" y="284480"/>
                </a:moveTo>
                <a:lnTo>
                  <a:pt x="12941" y="284480"/>
                </a:lnTo>
                <a:lnTo>
                  <a:pt x="8877" y="285750"/>
                </a:lnTo>
                <a:lnTo>
                  <a:pt x="12325" y="285750"/>
                </a:lnTo>
                <a:lnTo>
                  <a:pt x="13982" y="284480"/>
                </a:lnTo>
                <a:close/>
              </a:path>
              <a:path w="85725" h="288289">
                <a:moveTo>
                  <a:pt x="33826" y="284879"/>
                </a:moveTo>
                <a:lnTo>
                  <a:pt x="34671" y="285750"/>
                </a:lnTo>
                <a:lnTo>
                  <a:pt x="35031" y="285227"/>
                </a:lnTo>
                <a:lnTo>
                  <a:pt x="33826" y="284879"/>
                </a:lnTo>
                <a:close/>
              </a:path>
              <a:path w="85725" h="288289">
                <a:moveTo>
                  <a:pt x="35031" y="285227"/>
                </a:moveTo>
                <a:lnTo>
                  <a:pt x="34671" y="285750"/>
                </a:lnTo>
                <a:lnTo>
                  <a:pt x="36842" y="285750"/>
                </a:lnTo>
                <a:lnTo>
                  <a:pt x="35031" y="285227"/>
                </a:lnTo>
                <a:close/>
              </a:path>
              <a:path w="85725" h="288289">
                <a:moveTo>
                  <a:pt x="40030" y="280670"/>
                </a:moveTo>
                <a:lnTo>
                  <a:pt x="44335" y="283210"/>
                </a:lnTo>
                <a:lnTo>
                  <a:pt x="36842" y="285750"/>
                </a:lnTo>
                <a:lnTo>
                  <a:pt x="44310" y="285750"/>
                </a:lnTo>
                <a:lnTo>
                  <a:pt x="45097" y="284480"/>
                </a:lnTo>
                <a:lnTo>
                  <a:pt x="49326" y="284480"/>
                </a:lnTo>
                <a:lnTo>
                  <a:pt x="55524" y="283210"/>
                </a:lnTo>
                <a:lnTo>
                  <a:pt x="78193" y="283210"/>
                </a:lnTo>
                <a:lnTo>
                  <a:pt x="78414" y="281940"/>
                </a:lnTo>
                <a:lnTo>
                  <a:pt x="45656" y="281940"/>
                </a:lnTo>
                <a:lnTo>
                  <a:pt x="40030" y="280670"/>
                </a:lnTo>
                <a:close/>
              </a:path>
              <a:path w="85725" h="288289">
                <a:moveTo>
                  <a:pt x="47498" y="284480"/>
                </a:moveTo>
                <a:lnTo>
                  <a:pt x="44310" y="285750"/>
                </a:lnTo>
                <a:lnTo>
                  <a:pt x="48768" y="285750"/>
                </a:lnTo>
                <a:lnTo>
                  <a:pt x="47498" y="284480"/>
                </a:lnTo>
                <a:close/>
              </a:path>
              <a:path w="85725" h="288289">
                <a:moveTo>
                  <a:pt x="35547" y="284480"/>
                </a:moveTo>
                <a:lnTo>
                  <a:pt x="33439" y="284480"/>
                </a:lnTo>
                <a:lnTo>
                  <a:pt x="33826" y="284879"/>
                </a:lnTo>
                <a:lnTo>
                  <a:pt x="35031" y="285227"/>
                </a:lnTo>
                <a:lnTo>
                  <a:pt x="35547" y="284480"/>
                </a:lnTo>
                <a:close/>
              </a:path>
              <a:path w="85725" h="288289">
                <a:moveTo>
                  <a:pt x="1409" y="284480"/>
                </a:moveTo>
                <a:lnTo>
                  <a:pt x="0" y="284480"/>
                </a:lnTo>
                <a:lnTo>
                  <a:pt x="2921" y="285079"/>
                </a:lnTo>
                <a:lnTo>
                  <a:pt x="1409" y="284480"/>
                </a:lnTo>
                <a:close/>
              </a:path>
              <a:path w="85725" h="288289">
                <a:moveTo>
                  <a:pt x="800" y="281940"/>
                </a:moveTo>
                <a:lnTo>
                  <a:pt x="190" y="284480"/>
                </a:lnTo>
                <a:lnTo>
                  <a:pt x="1308" y="283210"/>
                </a:lnTo>
                <a:lnTo>
                  <a:pt x="5689" y="283210"/>
                </a:lnTo>
                <a:lnTo>
                  <a:pt x="800" y="281940"/>
                </a:lnTo>
                <a:close/>
              </a:path>
              <a:path w="85725" h="288289">
                <a:moveTo>
                  <a:pt x="78889" y="279252"/>
                </a:moveTo>
                <a:lnTo>
                  <a:pt x="78193" y="283210"/>
                </a:lnTo>
                <a:lnTo>
                  <a:pt x="80219" y="279400"/>
                </a:lnTo>
                <a:lnTo>
                  <a:pt x="79502" y="279400"/>
                </a:lnTo>
                <a:lnTo>
                  <a:pt x="78889" y="279252"/>
                </a:lnTo>
                <a:close/>
              </a:path>
              <a:path w="85725" h="288289">
                <a:moveTo>
                  <a:pt x="45723" y="281863"/>
                </a:moveTo>
                <a:lnTo>
                  <a:pt x="46088" y="281940"/>
                </a:lnTo>
                <a:lnTo>
                  <a:pt x="45723" y="281863"/>
                </a:lnTo>
                <a:close/>
              </a:path>
              <a:path w="85725" h="288289">
                <a:moveTo>
                  <a:pt x="47866" y="279400"/>
                </a:moveTo>
                <a:lnTo>
                  <a:pt x="45862" y="281702"/>
                </a:lnTo>
                <a:lnTo>
                  <a:pt x="46088" y="281940"/>
                </a:lnTo>
                <a:lnTo>
                  <a:pt x="71450" y="281940"/>
                </a:lnTo>
                <a:lnTo>
                  <a:pt x="72405" y="280670"/>
                </a:lnTo>
                <a:lnTo>
                  <a:pt x="50063" y="280670"/>
                </a:lnTo>
                <a:lnTo>
                  <a:pt x="47866" y="279400"/>
                </a:lnTo>
                <a:close/>
              </a:path>
              <a:path w="85725" h="288289">
                <a:moveTo>
                  <a:pt x="74345" y="280670"/>
                </a:moveTo>
                <a:lnTo>
                  <a:pt x="72620" y="280670"/>
                </a:lnTo>
                <a:lnTo>
                  <a:pt x="71450" y="281940"/>
                </a:lnTo>
                <a:lnTo>
                  <a:pt x="75298" y="281940"/>
                </a:lnTo>
                <a:lnTo>
                  <a:pt x="74345" y="280670"/>
                </a:lnTo>
                <a:close/>
              </a:path>
              <a:path w="85725" h="288289">
                <a:moveTo>
                  <a:pt x="75824" y="279400"/>
                </a:moveTo>
                <a:lnTo>
                  <a:pt x="75110" y="279400"/>
                </a:lnTo>
                <a:lnTo>
                  <a:pt x="75298" y="281940"/>
                </a:lnTo>
                <a:lnTo>
                  <a:pt x="78414" y="281940"/>
                </a:lnTo>
                <a:lnTo>
                  <a:pt x="78635" y="280670"/>
                </a:lnTo>
                <a:lnTo>
                  <a:pt x="75806" y="280670"/>
                </a:lnTo>
                <a:lnTo>
                  <a:pt x="75824" y="279400"/>
                </a:lnTo>
                <a:close/>
              </a:path>
              <a:path w="85725" h="288289">
                <a:moveTo>
                  <a:pt x="44881" y="280670"/>
                </a:moveTo>
                <a:lnTo>
                  <a:pt x="45593" y="281836"/>
                </a:lnTo>
                <a:lnTo>
                  <a:pt x="45723" y="281863"/>
                </a:lnTo>
                <a:lnTo>
                  <a:pt x="45862" y="281702"/>
                </a:lnTo>
                <a:lnTo>
                  <a:pt x="44881" y="280670"/>
                </a:lnTo>
                <a:close/>
              </a:path>
              <a:path w="85725" h="288289">
                <a:moveTo>
                  <a:pt x="51308" y="278130"/>
                </a:moveTo>
                <a:lnTo>
                  <a:pt x="50685" y="278130"/>
                </a:lnTo>
                <a:lnTo>
                  <a:pt x="50063" y="280670"/>
                </a:lnTo>
                <a:lnTo>
                  <a:pt x="57188" y="280670"/>
                </a:lnTo>
                <a:lnTo>
                  <a:pt x="51308" y="278130"/>
                </a:lnTo>
                <a:close/>
              </a:path>
              <a:path w="85725" h="288289">
                <a:moveTo>
                  <a:pt x="63969" y="278130"/>
                </a:moveTo>
                <a:lnTo>
                  <a:pt x="60413" y="278130"/>
                </a:lnTo>
                <a:lnTo>
                  <a:pt x="62331" y="279400"/>
                </a:lnTo>
                <a:lnTo>
                  <a:pt x="57188" y="280670"/>
                </a:lnTo>
                <a:lnTo>
                  <a:pt x="69011" y="280670"/>
                </a:lnTo>
                <a:lnTo>
                  <a:pt x="63969" y="278130"/>
                </a:lnTo>
                <a:close/>
              </a:path>
              <a:path w="85725" h="288289">
                <a:moveTo>
                  <a:pt x="69799" y="273050"/>
                </a:moveTo>
                <a:lnTo>
                  <a:pt x="65671" y="274320"/>
                </a:lnTo>
                <a:lnTo>
                  <a:pt x="67094" y="275590"/>
                </a:lnTo>
                <a:lnTo>
                  <a:pt x="65227" y="275590"/>
                </a:lnTo>
                <a:lnTo>
                  <a:pt x="71005" y="278130"/>
                </a:lnTo>
                <a:lnTo>
                  <a:pt x="69011" y="280670"/>
                </a:lnTo>
                <a:lnTo>
                  <a:pt x="71145" y="280670"/>
                </a:lnTo>
                <a:lnTo>
                  <a:pt x="72072" y="279400"/>
                </a:lnTo>
                <a:lnTo>
                  <a:pt x="74218" y="278130"/>
                </a:lnTo>
                <a:lnTo>
                  <a:pt x="71793" y="278130"/>
                </a:lnTo>
                <a:lnTo>
                  <a:pt x="69253" y="276860"/>
                </a:lnTo>
                <a:lnTo>
                  <a:pt x="69799" y="273050"/>
                </a:lnTo>
                <a:close/>
              </a:path>
              <a:path w="85725" h="288289">
                <a:moveTo>
                  <a:pt x="74300" y="278149"/>
                </a:moveTo>
                <a:lnTo>
                  <a:pt x="72405" y="280670"/>
                </a:lnTo>
                <a:lnTo>
                  <a:pt x="72620" y="280670"/>
                </a:lnTo>
                <a:lnTo>
                  <a:pt x="74825" y="278275"/>
                </a:lnTo>
                <a:lnTo>
                  <a:pt x="74300" y="278149"/>
                </a:lnTo>
                <a:close/>
              </a:path>
              <a:path w="85725" h="288289">
                <a:moveTo>
                  <a:pt x="78856" y="279400"/>
                </a:moveTo>
                <a:lnTo>
                  <a:pt x="76563" y="279400"/>
                </a:lnTo>
                <a:lnTo>
                  <a:pt x="75806" y="280670"/>
                </a:lnTo>
                <a:lnTo>
                  <a:pt x="78635" y="280670"/>
                </a:lnTo>
                <a:lnTo>
                  <a:pt x="78856" y="279400"/>
                </a:lnTo>
                <a:close/>
              </a:path>
              <a:path w="85725" h="288289">
                <a:moveTo>
                  <a:pt x="50685" y="278130"/>
                </a:moveTo>
                <a:lnTo>
                  <a:pt x="47243" y="278130"/>
                </a:lnTo>
                <a:lnTo>
                  <a:pt x="45681" y="279400"/>
                </a:lnTo>
                <a:lnTo>
                  <a:pt x="50685" y="278130"/>
                </a:lnTo>
                <a:close/>
              </a:path>
              <a:path w="85725" h="288289">
                <a:moveTo>
                  <a:pt x="75836" y="278518"/>
                </a:moveTo>
                <a:lnTo>
                  <a:pt x="75824" y="279400"/>
                </a:lnTo>
                <a:lnTo>
                  <a:pt x="76563" y="279400"/>
                </a:lnTo>
                <a:lnTo>
                  <a:pt x="76931" y="278782"/>
                </a:lnTo>
                <a:lnTo>
                  <a:pt x="75836" y="278518"/>
                </a:lnTo>
                <a:close/>
              </a:path>
              <a:path w="85725" h="288289">
                <a:moveTo>
                  <a:pt x="76972" y="278791"/>
                </a:moveTo>
                <a:lnTo>
                  <a:pt x="77114" y="279400"/>
                </a:lnTo>
                <a:lnTo>
                  <a:pt x="77249" y="278858"/>
                </a:lnTo>
                <a:lnTo>
                  <a:pt x="76972" y="278791"/>
                </a:lnTo>
                <a:close/>
              </a:path>
              <a:path w="85725" h="288289">
                <a:moveTo>
                  <a:pt x="77653" y="278955"/>
                </a:moveTo>
                <a:lnTo>
                  <a:pt x="77444" y="279400"/>
                </a:lnTo>
                <a:lnTo>
                  <a:pt x="77892" y="279013"/>
                </a:lnTo>
                <a:lnTo>
                  <a:pt x="77653" y="278955"/>
                </a:lnTo>
                <a:close/>
              </a:path>
              <a:path w="85725" h="288289">
                <a:moveTo>
                  <a:pt x="78880" y="279261"/>
                </a:moveTo>
                <a:lnTo>
                  <a:pt x="78754" y="279400"/>
                </a:lnTo>
                <a:lnTo>
                  <a:pt x="78880" y="279261"/>
                </a:lnTo>
                <a:close/>
              </a:path>
              <a:path w="85725" h="288289">
                <a:moveTo>
                  <a:pt x="79633" y="278440"/>
                </a:moveTo>
                <a:lnTo>
                  <a:pt x="78890" y="279251"/>
                </a:lnTo>
                <a:lnTo>
                  <a:pt x="79502" y="279400"/>
                </a:lnTo>
                <a:lnTo>
                  <a:pt x="79633" y="278440"/>
                </a:lnTo>
                <a:close/>
              </a:path>
              <a:path w="85725" h="288289">
                <a:moveTo>
                  <a:pt x="82245" y="275590"/>
                </a:moveTo>
                <a:lnTo>
                  <a:pt x="79633" y="278440"/>
                </a:lnTo>
                <a:lnTo>
                  <a:pt x="79502" y="279400"/>
                </a:lnTo>
                <a:lnTo>
                  <a:pt x="80219" y="279400"/>
                </a:lnTo>
                <a:lnTo>
                  <a:pt x="82245" y="275590"/>
                </a:lnTo>
                <a:close/>
              </a:path>
              <a:path w="85725" h="288289">
                <a:moveTo>
                  <a:pt x="79777" y="277382"/>
                </a:moveTo>
                <a:lnTo>
                  <a:pt x="79106" y="277962"/>
                </a:lnTo>
                <a:lnTo>
                  <a:pt x="78889" y="279252"/>
                </a:lnTo>
                <a:lnTo>
                  <a:pt x="79561" y="278518"/>
                </a:lnTo>
                <a:lnTo>
                  <a:pt x="79675" y="278130"/>
                </a:lnTo>
                <a:lnTo>
                  <a:pt x="79777" y="277382"/>
                </a:lnTo>
                <a:close/>
              </a:path>
              <a:path w="85725" h="288289">
                <a:moveTo>
                  <a:pt x="79106" y="277962"/>
                </a:moveTo>
                <a:lnTo>
                  <a:pt x="77892" y="279013"/>
                </a:lnTo>
                <a:lnTo>
                  <a:pt x="78882" y="279251"/>
                </a:lnTo>
                <a:lnTo>
                  <a:pt x="79106" y="277962"/>
                </a:lnTo>
                <a:close/>
              </a:path>
              <a:path w="85725" h="288289">
                <a:moveTo>
                  <a:pt x="81178" y="274320"/>
                </a:moveTo>
                <a:lnTo>
                  <a:pt x="79093" y="275246"/>
                </a:lnTo>
                <a:lnTo>
                  <a:pt x="77512" y="277806"/>
                </a:lnTo>
                <a:lnTo>
                  <a:pt x="77249" y="278858"/>
                </a:lnTo>
                <a:lnTo>
                  <a:pt x="77653" y="278955"/>
                </a:lnTo>
                <a:lnTo>
                  <a:pt x="78041" y="278130"/>
                </a:lnTo>
                <a:lnTo>
                  <a:pt x="79298" y="276860"/>
                </a:lnTo>
                <a:lnTo>
                  <a:pt x="79849" y="276860"/>
                </a:lnTo>
                <a:lnTo>
                  <a:pt x="80022" y="275590"/>
                </a:lnTo>
                <a:lnTo>
                  <a:pt x="80886" y="275590"/>
                </a:lnTo>
                <a:lnTo>
                  <a:pt x="81178" y="274320"/>
                </a:lnTo>
                <a:close/>
              </a:path>
              <a:path w="85725" h="288289">
                <a:moveTo>
                  <a:pt x="77512" y="277806"/>
                </a:moveTo>
                <a:lnTo>
                  <a:pt x="77088" y="278518"/>
                </a:lnTo>
                <a:lnTo>
                  <a:pt x="76972" y="278791"/>
                </a:lnTo>
                <a:lnTo>
                  <a:pt x="77249" y="278858"/>
                </a:lnTo>
                <a:lnTo>
                  <a:pt x="77512" y="277806"/>
                </a:lnTo>
                <a:close/>
              </a:path>
              <a:path w="85725" h="288289">
                <a:moveTo>
                  <a:pt x="78032" y="275726"/>
                </a:moveTo>
                <a:lnTo>
                  <a:pt x="76561" y="276391"/>
                </a:lnTo>
                <a:lnTo>
                  <a:pt x="76521" y="276860"/>
                </a:lnTo>
                <a:lnTo>
                  <a:pt x="76959" y="278735"/>
                </a:lnTo>
                <a:lnTo>
                  <a:pt x="77512" y="277806"/>
                </a:lnTo>
                <a:lnTo>
                  <a:pt x="78032" y="275726"/>
                </a:lnTo>
                <a:close/>
              </a:path>
              <a:path w="85725" h="288289">
                <a:moveTo>
                  <a:pt x="75855" y="277158"/>
                </a:moveTo>
                <a:lnTo>
                  <a:pt x="74825" y="278275"/>
                </a:lnTo>
                <a:lnTo>
                  <a:pt x="75836" y="278518"/>
                </a:lnTo>
                <a:lnTo>
                  <a:pt x="75855" y="277158"/>
                </a:lnTo>
                <a:close/>
              </a:path>
              <a:path w="85725" h="288289">
                <a:moveTo>
                  <a:pt x="82245" y="275590"/>
                </a:moveTo>
                <a:lnTo>
                  <a:pt x="81851" y="275590"/>
                </a:lnTo>
                <a:lnTo>
                  <a:pt x="79777" y="277382"/>
                </a:lnTo>
                <a:lnTo>
                  <a:pt x="79633" y="278440"/>
                </a:lnTo>
                <a:lnTo>
                  <a:pt x="82245" y="275590"/>
                </a:lnTo>
                <a:close/>
              </a:path>
              <a:path w="85725" h="288289">
                <a:moveTo>
                  <a:pt x="73172" y="276613"/>
                </a:moveTo>
                <a:lnTo>
                  <a:pt x="71793" y="278130"/>
                </a:lnTo>
                <a:lnTo>
                  <a:pt x="74218" y="278130"/>
                </a:lnTo>
                <a:lnTo>
                  <a:pt x="75270" y="276860"/>
                </a:lnTo>
                <a:lnTo>
                  <a:pt x="73165" y="276860"/>
                </a:lnTo>
                <a:lnTo>
                  <a:pt x="73172" y="276613"/>
                </a:lnTo>
                <a:close/>
              </a:path>
              <a:path w="85725" h="288289">
                <a:moveTo>
                  <a:pt x="79849" y="276860"/>
                </a:moveTo>
                <a:lnTo>
                  <a:pt x="79298" y="276860"/>
                </a:lnTo>
                <a:lnTo>
                  <a:pt x="79106" y="277962"/>
                </a:lnTo>
                <a:lnTo>
                  <a:pt x="79777" y="277382"/>
                </a:lnTo>
                <a:lnTo>
                  <a:pt x="79849" y="276860"/>
                </a:lnTo>
                <a:close/>
              </a:path>
              <a:path w="85725" h="288289">
                <a:moveTo>
                  <a:pt x="76385" y="276471"/>
                </a:moveTo>
                <a:lnTo>
                  <a:pt x="75861" y="276708"/>
                </a:lnTo>
                <a:lnTo>
                  <a:pt x="75855" y="277158"/>
                </a:lnTo>
                <a:lnTo>
                  <a:pt x="76357" y="276613"/>
                </a:lnTo>
                <a:lnTo>
                  <a:pt x="76385" y="276471"/>
                </a:lnTo>
                <a:close/>
              </a:path>
              <a:path w="85725" h="288289">
                <a:moveTo>
                  <a:pt x="74535" y="275512"/>
                </a:moveTo>
                <a:lnTo>
                  <a:pt x="74104" y="275590"/>
                </a:lnTo>
                <a:lnTo>
                  <a:pt x="73257" y="276520"/>
                </a:lnTo>
                <a:lnTo>
                  <a:pt x="73165" y="276860"/>
                </a:lnTo>
                <a:lnTo>
                  <a:pt x="74667" y="276087"/>
                </a:lnTo>
                <a:lnTo>
                  <a:pt x="74535" y="275512"/>
                </a:lnTo>
                <a:close/>
              </a:path>
              <a:path w="85725" h="288289">
                <a:moveTo>
                  <a:pt x="74699" y="276070"/>
                </a:moveTo>
                <a:lnTo>
                  <a:pt x="73165" y="276860"/>
                </a:lnTo>
                <a:lnTo>
                  <a:pt x="74930" y="276860"/>
                </a:lnTo>
                <a:lnTo>
                  <a:pt x="74699" y="276070"/>
                </a:lnTo>
                <a:close/>
              </a:path>
              <a:path w="85725" h="288289">
                <a:moveTo>
                  <a:pt x="75851" y="276087"/>
                </a:moveTo>
                <a:lnTo>
                  <a:pt x="75270" y="276860"/>
                </a:lnTo>
                <a:lnTo>
                  <a:pt x="75526" y="276860"/>
                </a:lnTo>
                <a:lnTo>
                  <a:pt x="75851" y="276087"/>
                </a:lnTo>
                <a:close/>
              </a:path>
              <a:path w="85725" h="288289">
                <a:moveTo>
                  <a:pt x="75861" y="276708"/>
                </a:moveTo>
                <a:lnTo>
                  <a:pt x="75526" y="276860"/>
                </a:lnTo>
                <a:lnTo>
                  <a:pt x="75859" y="276860"/>
                </a:lnTo>
                <a:lnTo>
                  <a:pt x="75861" y="276708"/>
                </a:lnTo>
                <a:close/>
              </a:path>
              <a:path w="85725" h="288289">
                <a:moveTo>
                  <a:pt x="76411" y="276554"/>
                </a:moveTo>
                <a:lnTo>
                  <a:pt x="76130" y="276860"/>
                </a:lnTo>
                <a:lnTo>
                  <a:pt x="76504" y="276860"/>
                </a:lnTo>
                <a:lnTo>
                  <a:pt x="76411" y="276554"/>
                </a:lnTo>
                <a:close/>
              </a:path>
              <a:path w="85725" h="288289">
                <a:moveTo>
                  <a:pt x="76147" y="275693"/>
                </a:moveTo>
                <a:lnTo>
                  <a:pt x="75886" y="276040"/>
                </a:lnTo>
                <a:lnTo>
                  <a:pt x="75861" y="276708"/>
                </a:lnTo>
                <a:lnTo>
                  <a:pt x="76276" y="276520"/>
                </a:lnTo>
                <a:lnTo>
                  <a:pt x="76147" y="275693"/>
                </a:lnTo>
                <a:close/>
              </a:path>
              <a:path w="85725" h="288289">
                <a:moveTo>
                  <a:pt x="73470" y="265480"/>
                </a:moveTo>
                <a:lnTo>
                  <a:pt x="71678" y="266700"/>
                </a:lnTo>
                <a:lnTo>
                  <a:pt x="72072" y="270510"/>
                </a:lnTo>
                <a:lnTo>
                  <a:pt x="72313" y="270510"/>
                </a:lnTo>
                <a:lnTo>
                  <a:pt x="73066" y="273604"/>
                </a:lnTo>
                <a:lnTo>
                  <a:pt x="73172" y="276613"/>
                </a:lnTo>
                <a:lnTo>
                  <a:pt x="74104" y="275590"/>
                </a:lnTo>
                <a:lnTo>
                  <a:pt x="74524" y="275514"/>
                </a:lnTo>
                <a:lnTo>
                  <a:pt x="73444" y="271780"/>
                </a:lnTo>
                <a:lnTo>
                  <a:pt x="74460" y="270510"/>
                </a:lnTo>
                <a:lnTo>
                  <a:pt x="75095" y="269240"/>
                </a:lnTo>
                <a:lnTo>
                  <a:pt x="74688" y="269240"/>
                </a:lnTo>
                <a:lnTo>
                  <a:pt x="73329" y="266700"/>
                </a:lnTo>
                <a:lnTo>
                  <a:pt x="73514" y="265615"/>
                </a:lnTo>
                <a:lnTo>
                  <a:pt x="73470" y="265480"/>
                </a:lnTo>
                <a:close/>
              </a:path>
              <a:path w="85725" h="288289">
                <a:moveTo>
                  <a:pt x="77300" y="275590"/>
                </a:moveTo>
                <a:lnTo>
                  <a:pt x="76225" y="275590"/>
                </a:lnTo>
                <a:lnTo>
                  <a:pt x="76426" y="276452"/>
                </a:lnTo>
                <a:lnTo>
                  <a:pt x="76561" y="276391"/>
                </a:lnTo>
                <a:lnTo>
                  <a:pt x="77300" y="275590"/>
                </a:lnTo>
                <a:close/>
              </a:path>
              <a:path w="85725" h="288289">
                <a:moveTo>
                  <a:pt x="78254" y="274840"/>
                </a:moveTo>
                <a:lnTo>
                  <a:pt x="77937" y="274898"/>
                </a:lnTo>
                <a:lnTo>
                  <a:pt x="76561" y="276391"/>
                </a:lnTo>
                <a:lnTo>
                  <a:pt x="78032" y="275726"/>
                </a:lnTo>
                <a:lnTo>
                  <a:pt x="78254" y="274840"/>
                </a:lnTo>
                <a:close/>
              </a:path>
              <a:path w="85725" h="288289">
                <a:moveTo>
                  <a:pt x="75881" y="275269"/>
                </a:moveTo>
                <a:lnTo>
                  <a:pt x="74535" y="275512"/>
                </a:lnTo>
                <a:lnTo>
                  <a:pt x="74699" y="276070"/>
                </a:lnTo>
                <a:lnTo>
                  <a:pt x="75633" y="275590"/>
                </a:lnTo>
                <a:lnTo>
                  <a:pt x="75881" y="275328"/>
                </a:lnTo>
                <a:close/>
              </a:path>
              <a:path w="85725" h="288289">
                <a:moveTo>
                  <a:pt x="76009" y="275246"/>
                </a:moveTo>
                <a:lnTo>
                  <a:pt x="75871" y="276040"/>
                </a:lnTo>
                <a:lnTo>
                  <a:pt x="76003" y="275726"/>
                </a:lnTo>
                <a:lnTo>
                  <a:pt x="76009" y="275246"/>
                </a:lnTo>
                <a:close/>
              </a:path>
              <a:path w="85725" h="288289">
                <a:moveTo>
                  <a:pt x="79404" y="274633"/>
                </a:moveTo>
                <a:lnTo>
                  <a:pt x="78254" y="274840"/>
                </a:lnTo>
                <a:lnTo>
                  <a:pt x="78032" y="275726"/>
                </a:lnTo>
                <a:lnTo>
                  <a:pt x="78911" y="275328"/>
                </a:lnTo>
                <a:lnTo>
                  <a:pt x="79404" y="274633"/>
                </a:lnTo>
                <a:close/>
              </a:path>
              <a:path w="85725" h="288289">
                <a:moveTo>
                  <a:pt x="77937" y="274898"/>
                </a:moveTo>
                <a:lnTo>
                  <a:pt x="76233" y="275205"/>
                </a:lnTo>
                <a:lnTo>
                  <a:pt x="76147" y="275693"/>
                </a:lnTo>
                <a:lnTo>
                  <a:pt x="77300" y="275590"/>
                </a:lnTo>
                <a:lnTo>
                  <a:pt x="77937" y="274898"/>
                </a:lnTo>
                <a:close/>
              </a:path>
              <a:path w="85725" h="288289">
                <a:moveTo>
                  <a:pt x="81140" y="274320"/>
                </a:moveTo>
                <a:lnTo>
                  <a:pt x="79404" y="274633"/>
                </a:lnTo>
                <a:lnTo>
                  <a:pt x="79018" y="275279"/>
                </a:lnTo>
                <a:lnTo>
                  <a:pt x="81140" y="274320"/>
                </a:lnTo>
                <a:close/>
              </a:path>
              <a:path w="85725" h="288289">
                <a:moveTo>
                  <a:pt x="76399" y="274781"/>
                </a:moveTo>
                <a:lnTo>
                  <a:pt x="75997" y="275205"/>
                </a:lnTo>
                <a:lnTo>
                  <a:pt x="76221" y="275205"/>
                </a:lnTo>
                <a:lnTo>
                  <a:pt x="76399" y="274781"/>
                </a:lnTo>
                <a:close/>
              </a:path>
              <a:path w="85725" h="288289">
                <a:moveTo>
                  <a:pt x="78352" y="274447"/>
                </a:moveTo>
                <a:lnTo>
                  <a:pt x="77937" y="274898"/>
                </a:lnTo>
                <a:lnTo>
                  <a:pt x="78214" y="274848"/>
                </a:lnTo>
                <a:lnTo>
                  <a:pt x="78306" y="274633"/>
                </a:lnTo>
                <a:lnTo>
                  <a:pt x="78352" y="274447"/>
                </a:lnTo>
                <a:close/>
              </a:path>
              <a:path w="85725" h="288289">
                <a:moveTo>
                  <a:pt x="75336" y="273050"/>
                </a:moveTo>
                <a:lnTo>
                  <a:pt x="75887" y="274848"/>
                </a:lnTo>
                <a:lnTo>
                  <a:pt x="75895" y="274320"/>
                </a:lnTo>
                <a:lnTo>
                  <a:pt x="75336" y="273050"/>
                </a:lnTo>
                <a:close/>
              </a:path>
              <a:path w="85725" h="288289">
                <a:moveTo>
                  <a:pt x="76972" y="273417"/>
                </a:moveTo>
                <a:lnTo>
                  <a:pt x="76399" y="274781"/>
                </a:lnTo>
                <a:lnTo>
                  <a:pt x="77515" y="273604"/>
                </a:lnTo>
                <a:lnTo>
                  <a:pt x="76972" y="273417"/>
                </a:lnTo>
                <a:close/>
              </a:path>
              <a:path w="85725" h="288289">
                <a:moveTo>
                  <a:pt x="85401" y="269240"/>
                </a:moveTo>
                <a:lnTo>
                  <a:pt x="79654" y="269240"/>
                </a:lnTo>
                <a:lnTo>
                  <a:pt x="79019" y="271780"/>
                </a:lnTo>
                <a:lnTo>
                  <a:pt x="80810" y="271780"/>
                </a:lnTo>
                <a:lnTo>
                  <a:pt x="78740" y="274026"/>
                </a:lnTo>
                <a:lnTo>
                  <a:pt x="79590" y="274320"/>
                </a:lnTo>
                <a:lnTo>
                  <a:pt x="79404" y="274633"/>
                </a:lnTo>
                <a:lnTo>
                  <a:pt x="81140" y="274320"/>
                </a:lnTo>
                <a:lnTo>
                  <a:pt x="84853" y="274320"/>
                </a:lnTo>
                <a:lnTo>
                  <a:pt x="85606" y="273050"/>
                </a:lnTo>
                <a:lnTo>
                  <a:pt x="85401" y="269240"/>
                </a:lnTo>
                <a:close/>
              </a:path>
              <a:path w="85725" h="288289">
                <a:moveTo>
                  <a:pt x="78480" y="273936"/>
                </a:moveTo>
                <a:lnTo>
                  <a:pt x="78352" y="274447"/>
                </a:lnTo>
                <a:lnTo>
                  <a:pt x="78740" y="274026"/>
                </a:lnTo>
                <a:lnTo>
                  <a:pt x="78480" y="273936"/>
                </a:lnTo>
                <a:close/>
              </a:path>
              <a:path w="85725" h="288289">
                <a:moveTo>
                  <a:pt x="79019" y="271780"/>
                </a:moveTo>
                <a:lnTo>
                  <a:pt x="77800" y="271780"/>
                </a:lnTo>
                <a:lnTo>
                  <a:pt x="78041" y="273050"/>
                </a:lnTo>
                <a:lnTo>
                  <a:pt x="77515" y="273604"/>
                </a:lnTo>
                <a:lnTo>
                  <a:pt x="78480" y="273936"/>
                </a:lnTo>
                <a:lnTo>
                  <a:pt x="79019" y="271780"/>
                </a:lnTo>
                <a:close/>
              </a:path>
              <a:path w="85725" h="288289">
                <a:moveTo>
                  <a:pt x="79654" y="269240"/>
                </a:moveTo>
                <a:lnTo>
                  <a:pt x="78036" y="270885"/>
                </a:lnTo>
                <a:lnTo>
                  <a:pt x="76972" y="273417"/>
                </a:lnTo>
                <a:lnTo>
                  <a:pt x="77515" y="273604"/>
                </a:lnTo>
                <a:lnTo>
                  <a:pt x="78041" y="273050"/>
                </a:lnTo>
                <a:lnTo>
                  <a:pt x="77800" y="271780"/>
                </a:lnTo>
                <a:lnTo>
                  <a:pt x="79019" y="271780"/>
                </a:lnTo>
                <a:lnTo>
                  <a:pt x="79654" y="269240"/>
                </a:lnTo>
                <a:close/>
              </a:path>
              <a:path w="85725" h="288289">
                <a:moveTo>
                  <a:pt x="78036" y="270885"/>
                </a:moveTo>
                <a:lnTo>
                  <a:pt x="75907" y="273050"/>
                </a:lnTo>
                <a:lnTo>
                  <a:pt x="76972" y="273417"/>
                </a:lnTo>
                <a:lnTo>
                  <a:pt x="78036" y="270885"/>
                </a:lnTo>
                <a:close/>
              </a:path>
              <a:path w="85725" h="288289">
                <a:moveTo>
                  <a:pt x="81257" y="265430"/>
                </a:moveTo>
                <a:lnTo>
                  <a:pt x="76784" y="265430"/>
                </a:lnTo>
                <a:lnTo>
                  <a:pt x="78193" y="270510"/>
                </a:lnTo>
                <a:lnTo>
                  <a:pt x="78036" y="270885"/>
                </a:lnTo>
                <a:lnTo>
                  <a:pt x="79654" y="269240"/>
                </a:lnTo>
                <a:lnTo>
                  <a:pt x="83385" y="269240"/>
                </a:lnTo>
                <a:lnTo>
                  <a:pt x="83985" y="266700"/>
                </a:lnTo>
                <a:lnTo>
                  <a:pt x="81318" y="266700"/>
                </a:lnTo>
                <a:lnTo>
                  <a:pt x="81257" y="265430"/>
                </a:lnTo>
                <a:close/>
              </a:path>
              <a:path w="85725" h="288289">
                <a:moveTo>
                  <a:pt x="76784" y="265430"/>
                </a:moveTo>
                <a:lnTo>
                  <a:pt x="73545" y="265430"/>
                </a:lnTo>
                <a:lnTo>
                  <a:pt x="73514" y="265615"/>
                </a:lnTo>
                <a:lnTo>
                  <a:pt x="74688" y="269240"/>
                </a:lnTo>
                <a:lnTo>
                  <a:pt x="75095" y="269240"/>
                </a:lnTo>
                <a:lnTo>
                  <a:pt x="75730" y="267970"/>
                </a:lnTo>
                <a:lnTo>
                  <a:pt x="76784" y="265430"/>
                </a:lnTo>
                <a:close/>
              </a:path>
              <a:path w="85725" h="288289">
                <a:moveTo>
                  <a:pt x="78384" y="242570"/>
                </a:moveTo>
                <a:lnTo>
                  <a:pt x="69291" y="242570"/>
                </a:lnTo>
                <a:lnTo>
                  <a:pt x="68364" y="247650"/>
                </a:lnTo>
                <a:lnTo>
                  <a:pt x="68872" y="247650"/>
                </a:lnTo>
                <a:lnTo>
                  <a:pt x="73431" y="252730"/>
                </a:lnTo>
                <a:lnTo>
                  <a:pt x="72631" y="262890"/>
                </a:lnTo>
                <a:lnTo>
                  <a:pt x="73470" y="265480"/>
                </a:lnTo>
                <a:lnTo>
                  <a:pt x="81257" y="265430"/>
                </a:lnTo>
                <a:lnTo>
                  <a:pt x="81074" y="261620"/>
                </a:lnTo>
                <a:lnTo>
                  <a:pt x="80759" y="261620"/>
                </a:lnTo>
                <a:lnTo>
                  <a:pt x="80746" y="260350"/>
                </a:lnTo>
                <a:lnTo>
                  <a:pt x="80873" y="260350"/>
                </a:lnTo>
                <a:lnTo>
                  <a:pt x="79616" y="255270"/>
                </a:lnTo>
                <a:lnTo>
                  <a:pt x="78292" y="251460"/>
                </a:lnTo>
                <a:lnTo>
                  <a:pt x="77406" y="251460"/>
                </a:lnTo>
                <a:lnTo>
                  <a:pt x="76803" y="250190"/>
                </a:lnTo>
                <a:lnTo>
                  <a:pt x="75920" y="250190"/>
                </a:lnTo>
                <a:lnTo>
                  <a:pt x="75501" y="247650"/>
                </a:lnTo>
                <a:lnTo>
                  <a:pt x="74980" y="246380"/>
                </a:lnTo>
                <a:lnTo>
                  <a:pt x="70307" y="246380"/>
                </a:lnTo>
                <a:lnTo>
                  <a:pt x="70396" y="245110"/>
                </a:lnTo>
                <a:lnTo>
                  <a:pt x="70713" y="243840"/>
                </a:lnTo>
                <a:lnTo>
                  <a:pt x="77673" y="243840"/>
                </a:lnTo>
                <a:lnTo>
                  <a:pt x="78384" y="242570"/>
                </a:lnTo>
                <a:close/>
              </a:path>
              <a:path w="85725" h="288289">
                <a:moveTo>
                  <a:pt x="81013" y="260350"/>
                </a:moveTo>
                <a:lnTo>
                  <a:pt x="81026" y="261620"/>
                </a:lnTo>
                <a:lnTo>
                  <a:pt x="81013" y="260350"/>
                </a:lnTo>
                <a:close/>
              </a:path>
              <a:path w="85725" h="288289">
                <a:moveTo>
                  <a:pt x="67704" y="246482"/>
                </a:moveTo>
                <a:lnTo>
                  <a:pt x="67119" y="248920"/>
                </a:lnTo>
                <a:lnTo>
                  <a:pt x="67995" y="251460"/>
                </a:lnTo>
                <a:lnTo>
                  <a:pt x="68872" y="247650"/>
                </a:lnTo>
                <a:lnTo>
                  <a:pt x="68364" y="247650"/>
                </a:lnTo>
                <a:lnTo>
                  <a:pt x="67704" y="246482"/>
                </a:lnTo>
                <a:close/>
              </a:path>
              <a:path w="85725" h="288289">
                <a:moveTo>
                  <a:pt x="77980" y="249481"/>
                </a:moveTo>
                <a:lnTo>
                  <a:pt x="77406" y="251460"/>
                </a:lnTo>
                <a:lnTo>
                  <a:pt x="78292" y="251460"/>
                </a:lnTo>
                <a:lnTo>
                  <a:pt x="77851" y="250190"/>
                </a:lnTo>
                <a:lnTo>
                  <a:pt x="77980" y="249481"/>
                </a:lnTo>
                <a:close/>
              </a:path>
              <a:path w="85725" h="288289">
                <a:moveTo>
                  <a:pt x="67729" y="241300"/>
                </a:moveTo>
                <a:lnTo>
                  <a:pt x="65595" y="241300"/>
                </a:lnTo>
                <a:lnTo>
                  <a:pt x="64655" y="250190"/>
                </a:lnTo>
                <a:lnTo>
                  <a:pt x="65265" y="248920"/>
                </a:lnTo>
                <a:lnTo>
                  <a:pt x="65011" y="248920"/>
                </a:lnTo>
                <a:lnTo>
                  <a:pt x="65125" y="247650"/>
                </a:lnTo>
                <a:lnTo>
                  <a:pt x="66954" y="247650"/>
                </a:lnTo>
                <a:lnTo>
                  <a:pt x="65532" y="245110"/>
                </a:lnTo>
                <a:lnTo>
                  <a:pt x="66929" y="245110"/>
                </a:lnTo>
                <a:lnTo>
                  <a:pt x="67729" y="241300"/>
                </a:lnTo>
                <a:close/>
              </a:path>
              <a:path w="85725" h="288289">
                <a:moveTo>
                  <a:pt x="76247" y="249020"/>
                </a:moveTo>
                <a:lnTo>
                  <a:pt x="75920" y="250190"/>
                </a:lnTo>
                <a:lnTo>
                  <a:pt x="76803" y="250190"/>
                </a:lnTo>
                <a:lnTo>
                  <a:pt x="76247" y="249020"/>
                </a:lnTo>
                <a:close/>
              </a:path>
              <a:path w="85725" h="288289">
                <a:moveTo>
                  <a:pt x="76631" y="245110"/>
                </a:moveTo>
                <a:lnTo>
                  <a:pt x="75768" y="245110"/>
                </a:lnTo>
                <a:lnTo>
                  <a:pt x="76276" y="248920"/>
                </a:lnTo>
                <a:lnTo>
                  <a:pt x="77114" y="250190"/>
                </a:lnTo>
                <a:lnTo>
                  <a:pt x="77762" y="250190"/>
                </a:lnTo>
                <a:lnTo>
                  <a:pt x="77974" y="249481"/>
                </a:lnTo>
                <a:lnTo>
                  <a:pt x="78314" y="247650"/>
                </a:lnTo>
                <a:lnTo>
                  <a:pt x="77444" y="246380"/>
                </a:lnTo>
                <a:lnTo>
                  <a:pt x="76250" y="246380"/>
                </a:lnTo>
                <a:lnTo>
                  <a:pt x="76631" y="245110"/>
                </a:lnTo>
                <a:close/>
              </a:path>
              <a:path w="85725" h="288289">
                <a:moveTo>
                  <a:pt x="68827" y="245110"/>
                </a:moveTo>
                <a:lnTo>
                  <a:pt x="68033" y="245110"/>
                </a:lnTo>
                <a:lnTo>
                  <a:pt x="67704" y="246482"/>
                </a:lnTo>
                <a:lnTo>
                  <a:pt x="68364" y="247650"/>
                </a:lnTo>
                <a:lnTo>
                  <a:pt x="68827" y="245110"/>
                </a:lnTo>
                <a:close/>
              </a:path>
              <a:path w="85725" h="288289">
                <a:moveTo>
                  <a:pt x="78778" y="245110"/>
                </a:moveTo>
                <a:lnTo>
                  <a:pt x="78257" y="247650"/>
                </a:lnTo>
                <a:lnTo>
                  <a:pt x="78778" y="245110"/>
                </a:lnTo>
                <a:close/>
              </a:path>
              <a:path w="85725" h="288289">
                <a:moveTo>
                  <a:pt x="68872" y="241300"/>
                </a:moveTo>
                <a:lnTo>
                  <a:pt x="67729" y="241300"/>
                </a:lnTo>
                <a:lnTo>
                  <a:pt x="66929" y="245110"/>
                </a:lnTo>
                <a:lnTo>
                  <a:pt x="67704" y="246482"/>
                </a:lnTo>
                <a:lnTo>
                  <a:pt x="68033" y="245110"/>
                </a:lnTo>
                <a:lnTo>
                  <a:pt x="68827" y="245110"/>
                </a:lnTo>
                <a:lnTo>
                  <a:pt x="69059" y="243840"/>
                </a:lnTo>
                <a:lnTo>
                  <a:pt x="68618" y="243840"/>
                </a:lnTo>
                <a:lnTo>
                  <a:pt x="68872" y="241300"/>
                </a:lnTo>
                <a:close/>
              </a:path>
              <a:path w="85725" h="288289">
                <a:moveTo>
                  <a:pt x="71059" y="244426"/>
                </a:moveTo>
                <a:lnTo>
                  <a:pt x="70396" y="245110"/>
                </a:lnTo>
                <a:lnTo>
                  <a:pt x="70307" y="246380"/>
                </a:lnTo>
                <a:lnTo>
                  <a:pt x="74980" y="246380"/>
                </a:lnTo>
                <a:lnTo>
                  <a:pt x="74460" y="245110"/>
                </a:lnTo>
                <a:lnTo>
                  <a:pt x="71462" y="245110"/>
                </a:lnTo>
                <a:lnTo>
                  <a:pt x="71059" y="244426"/>
                </a:lnTo>
                <a:close/>
              </a:path>
              <a:path w="85725" h="288289">
                <a:moveTo>
                  <a:pt x="76631" y="245110"/>
                </a:moveTo>
                <a:lnTo>
                  <a:pt x="76250" y="246380"/>
                </a:lnTo>
                <a:lnTo>
                  <a:pt x="76807" y="245385"/>
                </a:lnTo>
                <a:lnTo>
                  <a:pt x="76631" y="245110"/>
                </a:lnTo>
                <a:close/>
              </a:path>
              <a:path w="85725" h="288289">
                <a:moveTo>
                  <a:pt x="76807" y="245385"/>
                </a:moveTo>
                <a:lnTo>
                  <a:pt x="76250" y="246380"/>
                </a:lnTo>
                <a:lnTo>
                  <a:pt x="77444" y="246380"/>
                </a:lnTo>
                <a:lnTo>
                  <a:pt x="76807" y="245385"/>
                </a:lnTo>
                <a:close/>
              </a:path>
              <a:path w="85725" h="288289">
                <a:moveTo>
                  <a:pt x="77673" y="243840"/>
                </a:moveTo>
                <a:lnTo>
                  <a:pt x="71628" y="243840"/>
                </a:lnTo>
                <a:lnTo>
                  <a:pt x="71462" y="245110"/>
                </a:lnTo>
                <a:lnTo>
                  <a:pt x="76631" y="245110"/>
                </a:lnTo>
                <a:lnTo>
                  <a:pt x="76807" y="245385"/>
                </a:lnTo>
                <a:lnTo>
                  <a:pt x="77673" y="243840"/>
                </a:lnTo>
                <a:close/>
              </a:path>
              <a:path w="85725" h="288289">
                <a:moveTo>
                  <a:pt x="70713" y="243840"/>
                </a:moveTo>
                <a:lnTo>
                  <a:pt x="70396" y="245110"/>
                </a:lnTo>
                <a:lnTo>
                  <a:pt x="71059" y="244426"/>
                </a:lnTo>
                <a:lnTo>
                  <a:pt x="70713" y="243840"/>
                </a:lnTo>
                <a:close/>
              </a:path>
              <a:path w="85725" h="288289">
                <a:moveTo>
                  <a:pt x="71628" y="243840"/>
                </a:moveTo>
                <a:lnTo>
                  <a:pt x="70713" y="243840"/>
                </a:lnTo>
                <a:lnTo>
                  <a:pt x="71059" y="244426"/>
                </a:lnTo>
                <a:lnTo>
                  <a:pt x="71628" y="243840"/>
                </a:lnTo>
                <a:close/>
              </a:path>
              <a:path w="85725" h="288289">
                <a:moveTo>
                  <a:pt x="78108" y="241300"/>
                </a:moveTo>
                <a:lnTo>
                  <a:pt x="68872" y="241300"/>
                </a:lnTo>
                <a:lnTo>
                  <a:pt x="68618" y="243840"/>
                </a:lnTo>
                <a:lnTo>
                  <a:pt x="69291" y="242570"/>
                </a:lnTo>
                <a:lnTo>
                  <a:pt x="78384" y="242570"/>
                </a:lnTo>
                <a:lnTo>
                  <a:pt x="78108" y="241300"/>
                </a:lnTo>
                <a:close/>
              </a:path>
              <a:path w="85725" h="288289">
                <a:moveTo>
                  <a:pt x="69291" y="242570"/>
                </a:moveTo>
                <a:lnTo>
                  <a:pt x="68618" y="243840"/>
                </a:lnTo>
                <a:lnTo>
                  <a:pt x="69059" y="243840"/>
                </a:lnTo>
                <a:lnTo>
                  <a:pt x="69291" y="242570"/>
                </a:lnTo>
                <a:close/>
              </a:path>
              <a:path w="85725" h="288289">
                <a:moveTo>
                  <a:pt x="73071" y="229870"/>
                </a:moveTo>
                <a:lnTo>
                  <a:pt x="71742" y="229870"/>
                </a:lnTo>
                <a:lnTo>
                  <a:pt x="71804" y="230564"/>
                </a:lnTo>
                <a:lnTo>
                  <a:pt x="71920" y="233680"/>
                </a:lnTo>
                <a:lnTo>
                  <a:pt x="71793" y="234950"/>
                </a:lnTo>
                <a:lnTo>
                  <a:pt x="71004" y="235468"/>
                </a:lnTo>
                <a:lnTo>
                  <a:pt x="70942" y="236220"/>
                </a:lnTo>
                <a:lnTo>
                  <a:pt x="67170" y="236220"/>
                </a:lnTo>
                <a:lnTo>
                  <a:pt x="67792" y="240030"/>
                </a:lnTo>
                <a:lnTo>
                  <a:pt x="63982" y="240030"/>
                </a:lnTo>
                <a:lnTo>
                  <a:pt x="65265" y="242570"/>
                </a:lnTo>
                <a:lnTo>
                  <a:pt x="65595" y="241300"/>
                </a:lnTo>
                <a:lnTo>
                  <a:pt x="78108" y="241300"/>
                </a:lnTo>
                <a:lnTo>
                  <a:pt x="77279" y="237490"/>
                </a:lnTo>
                <a:lnTo>
                  <a:pt x="76047" y="233680"/>
                </a:lnTo>
                <a:lnTo>
                  <a:pt x="74650" y="233680"/>
                </a:lnTo>
                <a:lnTo>
                  <a:pt x="74917" y="232410"/>
                </a:lnTo>
                <a:lnTo>
                  <a:pt x="73418" y="232410"/>
                </a:lnTo>
                <a:lnTo>
                  <a:pt x="73071" y="229870"/>
                </a:lnTo>
                <a:close/>
              </a:path>
              <a:path w="85725" h="288289">
                <a:moveTo>
                  <a:pt x="63672" y="237938"/>
                </a:moveTo>
                <a:lnTo>
                  <a:pt x="63483" y="238213"/>
                </a:lnTo>
                <a:lnTo>
                  <a:pt x="63538" y="240030"/>
                </a:lnTo>
                <a:lnTo>
                  <a:pt x="64655" y="240030"/>
                </a:lnTo>
                <a:lnTo>
                  <a:pt x="63672" y="237938"/>
                </a:lnTo>
                <a:close/>
              </a:path>
              <a:path w="85725" h="288289">
                <a:moveTo>
                  <a:pt x="67170" y="236220"/>
                </a:moveTo>
                <a:lnTo>
                  <a:pt x="66281" y="236220"/>
                </a:lnTo>
                <a:lnTo>
                  <a:pt x="65278" y="238760"/>
                </a:lnTo>
                <a:lnTo>
                  <a:pt x="65455" y="240030"/>
                </a:lnTo>
                <a:lnTo>
                  <a:pt x="67551" y="240030"/>
                </a:lnTo>
                <a:lnTo>
                  <a:pt x="67170" y="236220"/>
                </a:lnTo>
                <a:close/>
              </a:path>
              <a:path w="85725" h="288289">
                <a:moveTo>
                  <a:pt x="63313" y="234146"/>
                </a:moveTo>
                <a:lnTo>
                  <a:pt x="63106" y="238760"/>
                </a:lnTo>
                <a:lnTo>
                  <a:pt x="63483" y="238213"/>
                </a:lnTo>
                <a:lnTo>
                  <a:pt x="63461" y="237490"/>
                </a:lnTo>
                <a:lnTo>
                  <a:pt x="63982" y="237490"/>
                </a:lnTo>
                <a:lnTo>
                  <a:pt x="63313" y="234146"/>
                </a:lnTo>
                <a:close/>
              </a:path>
              <a:path w="85725" h="288289">
                <a:moveTo>
                  <a:pt x="63461" y="237490"/>
                </a:moveTo>
                <a:lnTo>
                  <a:pt x="63483" y="238213"/>
                </a:lnTo>
                <a:lnTo>
                  <a:pt x="63672" y="237938"/>
                </a:lnTo>
                <a:lnTo>
                  <a:pt x="63461" y="237490"/>
                </a:lnTo>
                <a:close/>
              </a:path>
              <a:path w="85725" h="288289">
                <a:moveTo>
                  <a:pt x="63982" y="237490"/>
                </a:moveTo>
                <a:lnTo>
                  <a:pt x="63461" y="237490"/>
                </a:lnTo>
                <a:lnTo>
                  <a:pt x="63672" y="237938"/>
                </a:lnTo>
                <a:lnTo>
                  <a:pt x="63982" y="237490"/>
                </a:lnTo>
                <a:close/>
              </a:path>
              <a:path w="85725" h="288289">
                <a:moveTo>
                  <a:pt x="71742" y="229870"/>
                </a:moveTo>
                <a:lnTo>
                  <a:pt x="69278" y="229870"/>
                </a:lnTo>
                <a:lnTo>
                  <a:pt x="69735" y="231140"/>
                </a:lnTo>
                <a:lnTo>
                  <a:pt x="63449" y="231140"/>
                </a:lnTo>
                <a:lnTo>
                  <a:pt x="63326" y="233860"/>
                </a:lnTo>
                <a:lnTo>
                  <a:pt x="64719" y="236220"/>
                </a:lnTo>
                <a:lnTo>
                  <a:pt x="69862" y="236220"/>
                </a:lnTo>
                <a:lnTo>
                  <a:pt x="71004" y="235468"/>
                </a:lnTo>
                <a:lnTo>
                  <a:pt x="71259" y="232410"/>
                </a:lnTo>
                <a:lnTo>
                  <a:pt x="71742" y="229870"/>
                </a:lnTo>
                <a:close/>
              </a:path>
              <a:path w="85725" h="288289">
                <a:moveTo>
                  <a:pt x="71742" y="229870"/>
                </a:moveTo>
                <a:lnTo>
                  <a:pt x="71259" y="232410"/>
                </a:lnTo>
                <a:lnTo>
                  <a:pt x="71004" y="235468"/>
                </a:lnTo>
                <a:lnTo>
                  <a:pt x="71793" y="234950"/>
                </a:lnTo>
                <a:lnTo>
                  <a:pt x="72047" y="232410"/>
                </a:lnTo>
                <a:lnTo>
                  <a:pt x="71856" y="231140"/>
                </a:lnTo>
                <a:lnTo>
                  <a:pt x="71742" y="229870"/>
                </a:lnTo>
                <a:close/>
              </a:path>
              <a:path w="85725" h="288289">
                <a:moveTo>
                  <a:pt x="68592" y="228600"/>
                </a:moveTo>
                <a:lnTo>
                  <a:pt x="62026" y="228600"/>
                </a:lnTo>
                <a:lnTo>
                  <a:pt x="63068" y="229870"/>
                </a:lnTo>
                <a:lnTo>
                  <a:pt x="63157" y="232410"/>
                </a:lnTo>
                <a:lnTo>
                  <a:pt x="63449" y="231140"/>
                </a:lnTo>
                <a:lnTo>
                  <a:pt x="68135" y="231140"/>
                </a:lnTo>
                <a:lnTo>
                  <a:pt x="68592" y="228600"/>
                </a:lnTo>
                <a:close/>
              </a:path>
              <a:path w="85725" h="288289">
                <a:moveTo>
                  <a:pt x="71259" y="224790"/>
                </a:moveTo>
                <a:lnTo>
                  <a:pt x="70561" y="224790"/>
                </a:lnTo>
                <a:lnTo>
                  <a:pt x="71958" y="227330"/>
                </a:lnTo>
                <a:lnTo>
                  <a:pt x="69672" y="228600"/>
                </a:lnTo>
                <a:lnTo>
                  <a:pt x="72898" y="228600"/>
                </a:lnTo>
                <a:lnTo>
                  <a:pt x="73418" y="232410"/>
                </a:lnTo>
                <a:lnTo>
                  <a:pt x="74917" y="232410"/>
                </a:lnTo>
                <a:lnTo>
                  <a:pt x="75184" y="231140"/>
                </a:lnTo>
                <a:lnTo>
                  <a:pt x="74587" y="231140"/>
                </a:lnTo>
                <a:lnTo>
                  <a:pt x="73025" y="227330"/>
                </a:lnTo>
                <a:lnTo>
                  <a:pt x="72834" y="227330"/>
                </a:lnTo>
                <a:lnTo>
                  <a:pt x="72339" y="226060"/>
                </a:lnTo>
                <a:lnTo>
                  <a:pt x="71259" y="224790"/>
                </a:lnTo>
                <a:close/>
              </a:path>
              <a:path w="85725" h="288289">
                <a:moveTo>
                  <a:pt x="62134" y="230564"/>
                </a:moveTo>
                <a:lnTo>
                  <a:pt x="62166" y="231140"/>
                </a:lnTo>
                <a:lnTo>
                  <a:pt x="62623" y="231140"/>
                </a:lnTo>
                <a:lnTo>
                  <a:pt x="62134" y="230564"/>
                </a:lnTo>
                <a:close/>
              </a:path>
              <a:path w="85725" h="288289">
                <a:moveTo>
                  <a:pt x="70561" y="224790"/>
                </a:moveTo>
                <a:lnTo>
                  <a:pt x="68135" y="231140"/>
                </a:lnTo>
                <a:lnTo>
                  <a:pt x="69278" y="229870"/>
                </a:lnTo>
                <a:lnTo>
                  <a:pt x="73071" y="229870"/>
                </a:lnTo>
                <a:lnTo>
                  <a:pt x="72898" y="228600"/>
                </a:lnTo>
                <a:lnTo>
                  <a:pt x="69672" y="228600"/>
                </a:lnTo>
                <a:lnTo>
                  <a:pt x="71958" y="227330"/>
                </a:lnTo>
                <a:lnTo>
                  <a:pt x="70561" y="224790"/>
                </a:lnTo>
                <a:close/>
              </a:path>
              <a:path w="85725" h="288289">
                <a:moveTo>
                  <a:pt x="69278" y="229870"/>
                </a:moveTo>
                <a:lnTo>
                  <a:pt x="68135" y="231140"/>
                </a:lnTo>
                <a:lnTo>
                  <a:pt x="69735" y="231140"/>
                </a:lnTo>
                <a:lnTo>
                  <a:pt x="69278" y="229870"/>
                </a:lnTo>
                <a:close/>
              </a:path>
              <a:path w="85725" h="288289">
                <a:moveTo>
                  <a:pt x="69202" y="210820"/>
                </a:moveTo>
                <a:lnTo>
                  <a:pt x="57734" y="210820"/>
                </a:lnTo>
                <a:lnTo>
                  <a:pt x="57277" y="214630"/>
                </a:lnTo>
                <a:lnTo>
                  <a:pt x="61645" y="214630"/>
                </a:lnTo>
                <a:lnTo>
                  <a:pt x="61341" y="218440"/>
                </a:lnTo>
                <a:lnTo>
                  <a:pt x="60744" y="219710"/>
                </a:lnTo>
                <a:lnTo>
                  <a:pt x="61569" y="219710"/>
                </a:lnTo>
                <a:lnTo>
                  <a:pt x="61061" y="222250"/>
                </a:lnTo>
                <a:lnTo>
                  <a:pt x="64198" y="224790"/>
                </a:lnTo>
                <a:lnTo>
                  <a:pt x="60464" y="228600"/>
                </a:lnTo>
                <a:lnTo>
                  <a:pt x="62134" y="230564"/>
                </a:lnTo>
                <a:lnTo>
                  <a:pt x="62026" y="228600"/>
                </a:lnTo>
                <a:lnTo>
                  <a:pt x="69105" y="228600"/>
                </a:lnTo>
                <a:lnTo>
                  <a:pt x="70561" y="224790"/>
                </a:lnTo>
                <a:lnTo>
                  <a:pt x="69024" y="224790"/>
                </a:lnTo>
                <a:lnTo>
                  <a:pt x="70929" y="222250"/>
                </a:lnTo>
                <a:lnTo>
                  <a:pt x="74620" y="222250"/>
                </a:lnTo>
                <a:lnTo>
                  <a:pt x="75018" y="220980"/>
                </a:lnTo>
                <a:lnTo>
                  <a:pt x="71945" y="220980"/>
                </a:lnTo>
                <a:lnTo>
                  <a:pt x="71716" y="217170"/>
                </a:lnTo>
                <a:lnTo>
                  <a:pt x="68541" y="217170"/>
                </a:lnTo>
                <a:lnTo>
                  <a:pt x="68580" y="214630"/>
                </a:lnTo>
                <a:lnTo>
                  <a:pt x="67906" y="212090"/>
                </a:lnTo>
                <a:lnTo>
                  <a:pt x="69202" y="210820"/>
                </a:lnTo>
                <a:close/>
              </a:path>
              <a:path w="85725" h="288289">
                <a:moveTo>
                  <a:pt x="74620" y="222250"/>
                </a:moveTo>
                <a:lnTo>
                  <a:pt x="70929" y="222250"/>
                </a:lnTo>
                <a:lnTo>
                  <a:pt x="72339" y="226060"/>
                </a:lnTo>
                <a:lnTo>
                  <a:pt x="72834" y="227330"/>
                </a:lnTo>
                <a:lnTo>
                  <a:pt x="73025" y="227330"/>
                </a:lnTo>
                <a:lnTo>
                  <a:pt x="74620" y="222250"/>
                </a:lnTo>
                <a:close/>
              </a:path>
              <a:path w="85725" h="288289">
                <a:moveTo>
                  <a:pt x="73418" y="218440"/>
                </a:moveTo>
                <a:lnTo>
                  <a:pt x="73380" y="220980"/>
                </a:lnTo>
                <a:lnTo>
                  <a:pt x="75018" y="220980"/>
                </a:lnTo>
                <a:lnTo>
                  <a:pt x="73418" y="218440"/>
                </a:lnTo>
                <a:close/>
              </a:path>
              <a:path w="85725" h="288289">
                <a:moveTo>
                  <a:pt x="61645" y="214630"/>
                </a:moveTo>
                <a:lnTo>
                  <a:pt x="58178" y="214630"/>
                </a:lnTo>
                <a:lnTo>
                  <a:pt x="58674" y="215900"/>
                </a:lnTo>
                <a:lnTo>
                  <a:pt x="59270" y="217170"/>
                </a:lnTo>
                <a:lnTo>
                  <a:pt x="61645" y="214630"/>
                </a:lnTo>
                <a:close/>
              </a:path>
              <a:path w="85725" h="288289">
                <a:moveTo>
                  <a:pt x="70883" y="209883"/>
                </a:moveTo>
                <a:lnTo>
                  <a:pt x="68478" y="212090"/>
                </a:lnTo>
                <a:lnTo>
                  <a:pt x="67906" y="212090"/>
                </a:lnTo>
                <a:lnTo>
                  <a:pt x="68580" y="214630"/>
                </a:lnTo>
                <a:lnTo>
                  <a:pt x="68541" y="217170"/>
                </a:lnTo>
                <a:lnTo>
                  <a:pt x="69837" y="217170"/>
                </a:lnTo>
                <a:lnTo>
                  <a:pt x="70993" y="214630"/>
                </a:lnTo>
                <a:lnTo>
                  <a:pt x="70535" y="213360"/>
                </a:lnTo>
                <a:lnTo>
                  <a:pt x="70772" y="212090"/>
                </a:lnTo>
                <a:lnTo>
                  <a:pt x="68478" y="212090"/>
                </a:lnTo>
                <a:lnTo>
                  <a:pt x="69202" y="210820"/>
                </a:lnTo>
                <a:lnTo>
                  <a:pt x="70815" y="210820"/>
                </a:lnTo>
                <a:lnTo>
                  <a:pt x="70883" y="209883"/>
                </a:lnTo>
                <a:close/>
              </a:path>
              <a:path w="85725" h="288289">
                <a:moveTo>
                  <a:pt x="71335" y="210820"/>
                </a:moveTo>
                <a:lnTo>
                  <a:pt x="71009" y="210820"/>
                </a:lnTo>
                <a:lnTo>
                  <a:pt x="70535" y="213360"/>
                </a:lnTo>
                <a:lnTo>
                  <a:pt x="70993" y="214630"/>
                </a:lnTo>
                <a:lnTo>
                  <a:pt x="69837" y="217170"/>
                </a:lnTo>
                <a:lnTo>
                  <a:pt x="71716" y="217170"/>
                </a:lnTo>
                <a:lnTo>
                  <a:pt x="71335" y="210820"/>
                </a:lnTo>
                <a:close/>
              </a:path>
              <a:path w="85725" h="288289">
                <a:moveTo>
                  <a:pt x="57277" y="214630"/>
                </a:moveTo>
                <a:lnTo>
                  <a:pt x="57124" y="215900"/>
                </a:lnTo>
                <a:lnTo>
                  <a:pt x="57277" y="214630"/>
                </a:lnTo>
                <a:close/>
              </a:path>
              <a:path w="85725" h="288289">
                <a:moveTo>
                  <a:pt x="69697" y="200660"/>
                </a:moveTo>
                <a:lnTo>
                  <a:pt x="68821" y="200660"/>
                </a:lnTo>
                <a:lnTo>
                  <a:pt x="69011" y="201930"/>
                </a:lnTo>
                <a:lnTo>
                  <a:pt x="68211" y="203200"/>
                </a:lnTo>
                <a:lnTo>
                  <a:pt x="58674" y="203200"/>
                </a:lnTo>
                <a:lnTo>
                  <a:pt x="59118" y="209550"/>
                </a:lnTo>
                <a:lnTo>
                  <a:pt x="57696" y="210820"/>
                </a:lnTo>
                <a:lnTo>
                  <a:pt x="69202" y="210820"/>
                </a:lnTo>
                <a:lnTo>
                  <a:pt x="68478" y="212090"/>
                </a:lnTo>
                <a:lnTo>
                  <a:pt x="70883" y="209883"/>
                </a:lnTo>
                <a:lnTo>
                  <a:pt x="71094" y="207010"/>
                </a:lnTo>
                <a:lnTo>
                  <a:pt x="69710" y="207010"/>
                </a:lnTo>
                <a:lnTo>
                  <a:pt x="69697" y="200660"/>
                </a:lnTo>
                <a:close/>
              </a:path>
              <a:path w="85725" h="288289">
                <a:moveTo>
                  <a:pt x="71247" y="209550"/>
                </a:moveTo>
                <a:lnTo>
                  <a:pt x="70883" y="209883"/>
                </a:lnTo>
                <a:lnTo>
                  <a:pt x="70815" y="210820"/>
                </a:lnTo>
                <a:lnTo>
                  <a:pt x="71009" y="210820"/>
                </a:lnTo>
                <a:lnTo>
                  <a:pt x="71247" y="209550"/>
                </a:lnTo>
                <a:close/>
              </a:path>
              <a:path w="85725" h="288289">
                <a:moveTo>
                  <a:pt x="59347" y="198120"/>
                </a:moveTo>
                <a:lnTo>
                  <a:pt x="57772" y="198120"/>
                </a:lnTo>
                <a:lnTo>
                  <a:pt x="58026" y="203200"/>
                </a:lnTo>
                <a:lnTo>
                  <a:pt x="59994" y="199390"/>
                </a:lnTo>
                <a:lnTo>
                  <a:pt x="61582" y="199390"/>
                </a:lnTo>
                <a:lnTo>
                  <a:pt x="59347" y="198120"/>
                </a:lnTo>
                <a:close/>
              </a:path>
              <a:path w="85725" h="288289">
                <a:moveTo>
                  <a:pt x="62471" y="194310"/>
                </a:moveTo>
                <a:lnTo>
                  <a:pt x="61874" y="196409"/>
                </a:lnTo>
                <a:lnTo>
                  <a:pt x="62712" y="198120"/>
                </a:lnTo>
                <a:lnTo>
                  <a:pt x="62026" y="198120"/>
                </a:lnTo>
                <a:lnTo>
                  <a:pt x="62293" y="199390"/>
                </a:lnTo>
                <a:lnTo>
                  <a:pt x="59994" y="199390"/>
                </a:lnTo>
                <a:lnTo>
                  <a:pt x="60236" y="201930"/>
                </a:lnTo>
                <a:lnTo>
                  <a:pt x="61671" y="203200"/>
                </a:lnTo>
                <a:lnTo>
                  <a:pt x="68211" y="203200"/>
                </a:lnTo>
                <a:lnTo>
                  <a:pt x="68821" y="200660"/>
                </a:lnTo>
                <a:lnTo>
                  <a:pt x="69697" y="200660"/>
                </a:lnTo>
                <a:lnTo>
                  <a:pt x="68084" y="199390"/>
                </a:lnTo>
                <a:lnTo>
                  <a:pt x="68621" y="198120"/>
                </a:lnTo>
                <a:lnTo>
                  <a:pt x="62712" y="198120"/>
                </a:lnTo>
                <a:lnTo>
                  <a:pt x="61977" y="197883"/>
                </a:lnTo>
                <a:lnTo>
                  <a:pt x="68721" y="197883"/>
                </a:lnTo>
                <a:lnTo>
                  <a:pt x="69157" y="196850"/>
                </a:lnTo>
                <a:lnTo>
                  <a:pt x="62941" y="196850"/>
                </a:lnTo>
                <a:lnTo>
                  <a:pt x="62471" y="194310"/>
                </a:lnTo>
                <a:close/>
              </a:path>
              <a:path w="85725" h="288289">
                <a:moveTo>
                  <a:pt x="68821" y="200660"/>
                </a:moveTo>
                <a:lnTo>
                  <a:pt x="68211" y="203200"/>
                </a:lnTo>
                <a:lnTo>
                  <a:pt x="69011" y="201930"/>
                </a:lnTo>
                <a:lnTo>
                  <a:pt x="68821" y="200660"/>
                </a:lnTo>
                <a:close/>
              </a:path>
              <a:path w="85725" h="288289">
                <a:moveTo>
                  <a:pt x="58762" y="196850"/>
                </a:moveTo>
                <a:lnTo>
                  <a:pt x="56273" y="196850"/>
                </a:lnTo>
                <a:lnTo>
                  <a:pt x="57255" y="197883"/>
                </a:lnTo>
                <a:lnTo>
                  <a:pt x="57382" y="198818"/>
                </a:lnTo>
                <a:lnTo>
                  <a:pt x="57302" y="199390"/>
                </a:lnTo>
                <a:lnTo>
                  <a:pt x="57772" y="198120"/>
                </a:lnTo>
                <a:lnTo>
                  <a:pt x="58039" y="198120"/>
                </a:lnTo>
                <a:lnTo>
                  <a:pt x="59256" y="197204"/>
                </a:lnTo>
                <a:lnTo>
                  <a:pt x="58762" y="196850"/>
                </a:lnTo>
                <a:close/>
              </a:path>
              <a:path w="85725" h="288289">
                <a:moveTo>
                  <a:pt x="59256" y="197204"/>
                </a:moveTo>
                <a:lnTo>
                  <a:pt x="58039" y="198120"/>
                </a:lnTo>
                <a:lnTo>
                  <a:pt x="59347" y="198120"/>
                </a:lnTo>
                <a:lnTo>
                  <a:pt x="61582" y="199390"/>
                </a:lnTo>
                <a:lnTo>
                  <a:pt x="61499" y="198818"/>
                </a:lnTo>
                <a:lnTo>
                  <a:pt x="59256" y="197204"/>
                </a:lnTo>
                <a:close/>
              </a:path>
              <a:path w="85725" h="288289">
                <a:moveTo>
                  <a:pt x="61499" y="198818"/>
                </a:moveTo>
                <a:lnTo>
                  <a:pt x="61582" y="199390"/>
                </a:lnTo>
                <a:lnTo>
                  <a:pt x="62293" y="199390"/>
                </a:lnTo>
                <a:lnTo>
                  <a:pt x="61499" y="198818"/>
                </a:lnTo>
                <a:close/>
              </a:path>
              <a:path w="85725" h="288289">
                <a:moveTo>
                  <a:pt x="61333" y="197676"/>
                </a:moveTo>
                <a:lnTo>
                  <a:pt x="61499" y="198818"/>
                </a:lnTo>
                <a:lnTo>
                  <a:pt x="62293" y="199390"/>
                </a:lnTo>
                <a:lnTo>
                  <a:pt x="61977" y="197883"/>
                </a:lnTo>
                <a:lnTo>
                  <a:pt x="61333" y="197676"/>
                </a:lnTo>
                <a:close/>
              </a:path>
              <a:path w="85725" h="288289">
                <a:moveTo>
                  <a:pt x="59438" y="197067"/>
                </a:moveTo>
                <a:lnTo>
                  <a:pt x="59256" y="197204"/>
                </a:lnTo>
                <a:lnTo>
                  <a:pt x="61499" y="198818"/>
                </a:lnTo>
                <a:lnTo>
                  <a:pt x="61333" y="197676"/>
                </a:lnTo>
                <a:lnTo>
                  <a:pt x="59438" y="197067"/>
                </a:lnTo>
                <a:close/>
              </a:path>
              <a:path w="85725" h="288289">
                <a:moveTo>
                  <a:pt x="60845" y="194310"/>
                </a:moveTo>
                <a:lnTo>
                  <a:pt x="61333" y="197676"/>
                </a:lnTo>
                <a:lnTo>
                  <a:pt x="61977" y="197883"/>
                </a:lnTo>
                <a:lnTo>
                  <a:pt x="61834" y="197204"/>
                </a:lnTo>
                <a:lnTo>
                  <a:pt x="61874" y="196409"/>
                </a:lnTo>
                <a:lnTo>
                  <a:pt x="60845" y="194310"/>
                </a:lnTo>
                <a:close/>
              </a:path>
              <a:path w="85725" h="288289">
                <a:moveTo>
                  <a:pt x="57759" y="190500"/>
                </a:moveTo>
                <a:lnTo>
                  <a:pt x="59728" y="196850"/>
                </a:lnTo>
                <a:lnTo>
                  <a:pt x="59438" y="197067"/>
                </a:lnTo>
                <a:lnTo>
                  <a:pt x="61333" y="197676"/>
                </a:lnTo>
                <a:lnTo>
                  <a:pt x="60845" y="194310"/>
                </a:lnTo>
                <a:lnTo>
                  <a:pt x="63188" y="194310"/>
                </a:lnTo>
                <a:lnTo>
                  <a:pt x="61277" y="193040"/>
                </a:lnTo>
                <a:lnTo>
                  <a:pt x="61823" y="191770"/>
                </a:lnTo>
                <a:lnTo>
                  <a:pt x="57759" y="190500"/>
                </a:lnTo>
                <a:close/>
              </a:path>
              <a:path w="85725" h="288289">
                <a:moveTo>
                  <a:pt x="58762" y="196850"/>
                </a:moveTo>
                <a:lnTo>
                  <a:pt x="59256" y="197204"/>
                </a:lnTo>
                <a:lnTo>
                  <a:pt x="59438" y="197067"/>
                </a:lnTo>
                <a:lnTo>
                  <a:pt x="58762" y="196850"/>
                </a:lnTo>
                <a:close/>
              </a:path>
              <a:path w="85725" h="288289">
                <a:moveTo>
                  <a:pt x="58940" y="194310"/>
                </a:moveTo>
                <a:lnTo>
                  <a:pt x="56476" y="194310"/>
                </a:lnTo>
                <a:lnTo>
                  <a:pt x="56857" y="195580"/>
                </a:lnTo>
                <a:lnTo>
                  <a:pt x="57391" y="196850"/>
                </a:lnTo>
                <a:lnTo>
                  <a:pt x="58762" y="196850"/>
                </a:lnTo>
                <a:lnTo>
                  <a:pt x="59438" y="197067"/>
                </a:lnTo>
                <a:lnTo>
                  <a:pt x="59728" y="196850"/>
                </a:lnTo>
                <a:lnTo>
                  <a:pt x="58940" y="194310"/>
                </a:lnTo>
                <a:close/>
              </a:path>
              <a:path w="85725" h="288289">
                <a:moveTo>
                  <a:pt x="56489" y="189230"/>
                </a:moveTo>
                <a:lnTo>
                  <a:pt x="56705" y="193040"/>
                </a:lnTo>
                <a:lnTo>
                  <a:pt x="55118" y="193040"/>
                </a:lnTo>
                <a:lnTo>
                  <a:pt x="54813" y="196850"/>
                </a:lnTo>
                <a:lnTo>
                  <a:pt x="56476" y="194310"/>
                </a:lnTo>
                <a:lnTo>
                  <a:pt x="58940" y="194310"/>
                </a:lnTo>
                <a:lnTo>
                  <a:pt x="57759" y="190500"/>
                </a:lnTo>
                <a:lnTo>
                  <a:pt x="59182" y="190500"/>
                </a:lnTo>
                <a:lnTo>
                  <a:pt x="56489" y="189230"/>
                </a:lnTo>
                <a:close/>
              </a:path>
              <a:path w="85725" h="288289">
                <a:moveTo>
                  <a:pt x="63188" y="194310"/>
                </a:moveTo>
                <a:lnTo>
                  <a:pt x="62471" y="194310"/>
                </a:lnTo>
                <a:lnTo>
                  <a:pt x="62941" y="196850"/>
                </a:lnTo>
                <a:lnTo>
                  <a:pt x="65100" y="195580"/>
                </a:lnTo>
                <a:lnTo>
                  <a:pt x="63188" y="194310"/>
                </a:lnTo>
                <a:close/>
              </a:path>
              <a:path w="85725" h="288289">
                <a:moveTo>
                  <a:pt x="69354" y="190500"/>
                </a:moveTo>
                <a:lnTo>
                  <a:pt x="57759" y="190500"/>
                </a:lnTo>
                <a:lnTo>
                  <a:pt x="61823" y="191770"/>
                </a:lnTo>
                <a:lnTo>
                  <a:pt x="61277" y="193040"/>
                </a:lnTo>
                <a:lnTo>
                  <a:pt x="65100" y="195580"/>
                </a:lnTo>
                <a:lnTo>
                  <a:pt x="62941" y="196850"/>
                </a:lnTo>
                <a:lnTo>
                  <a:pt x="69157" y="196850"/>
                </a:lnTo>
                <a:lnTo>
                  <a:pt x="70231" y="194310"/>
                </a:lnTo>
                <a:lnTo>
                  <a:pt x="67970" y="194310"/>
                </a:lnTo>
                <a:lnTo>
                  <a:pt x="67627" y="191770"/>
                </a:lnTo>
                <a:lnTo>
                  <a:pt x="69142" y="191084"/>
                </a:lnTo>
                <a:lnTo>
                  <a:pt x="69354" y="190500"/>
                </a:lnTo>
                <a:close/>
              </a:path>
              <a:path w="85725" h="288289">
                <a:moveTo>
                  <a:pt x="62420" y="194310"/>
                </a:moveTo>
                <a:lnTo>
                  <a:pt x="60845" y="194310"/>
                </a:lnTo>
                <a:lnTo>
                  <a:pt x="61874" y="196409"/>
                </a:lnTo>
                <a:lnTo>
                  <a:pt x="62420" y="194310"/>
                </a:lnTo>
                <a:close/>
              </a:path>
              <a:path w="85725" h="288289">
                <a:moveTo>
                  <a:pt x="54076" y="190500"/>
                </a:moveTo>
                <a:lnTo>
                  <a:pt x="54089" y="194310"/>
                </a:lnTo>
                <a:lnTo>
                  <a:pt x="55118" y="193040"/>
                </a:lnTo>
                <a:lnTo>
                  <a:pt x="56565" y="193040"/>
                </a:lnTo>
                <a:lnTo>
                  <a:pt x="54076" y="190500"/>
                </a:lnTo>
                <a:close/>
              </a:path>
              <a:path w="85725" h="288289">
                <a:moveTo>
                  <a:pt x="69287" y="191018"/>
                </a:moveTo>
                <a:lnTo>
                  <a:pt x="69142" y="191084"/>
                </a:lnTo>
                <a:lnTo>
                  <a:pt x="67970" y="194310"/>
                </a:lnTo>
                <a:lnTo>
                  <a:pt x="70231" y="194310"/>
                </a:lnTo>
                <a:lnTo>
                  <a:pt x="69189" y="191770"/>
                </a:lnTo>
                <a:lnTo>
                  <a:pt x="69287" y="191018"/>
                </a:lnTo>
                <a:close/>
              </a:path>
              <a:path w="85725" h="288289">
                <a:moveTo>
                  <a:pt x="55092" y="189230"/>
                </a:moveTo>
                <a:lnTo>
                  <a:pt x="56565" y="193040"/>
                </a:lnTo>
                <a:lnTo>
                  <a:pt x="56705" y="193040"/>
                </a:lnTo>
                <a:lnTo>
                  <a:pt x="55092" y="189230"/>
                </a:lnTo>
                <a:close/>
              </a:path>
              <a:path w="85725" h="288289">
                <a:moveTo>
                  <a:pt x="69354" y="190500"/>
                </a:moveTo>
                <a:lnTo>
                  <a:pt x="69142" y="191084"/>
                </a:lnTo>
                <a:lnTo>
                  <a:pt x="69287" y="191018"/>
                </a:lnTo>
                <a:lnTo>
                  <a:pt x="69354" y="190500"/>
                </a:lnTo>
                <a:close/>
              </a:path>
              <a:path w="85725" h="288289">
                <a:moveTo>
                  <a:pt x="71539" y="180340"/>
                </a:moveTo>
                <a:lnTo>
                  <a:pt x="60807" y="180340"/>
                </a:lnTo>
                <a:lnTo>
                  <a:pt x="60100" y="182241"/>
                </a:lnTo>
                <a:lnTo>
                  <a:pt x="61569" y="184150"/>
                </a:lnTo>
                <a:lnTo>
                  <a:pt x="60071" y="187960"/>
                </a:lnTo>
                <a:lnTo>
                  <a:pt x="59182" y="190500"/>
                </a:lnTo>
                <a:lnTo>
                  <a:pt x="69354" y="190500"/>
                </a:lnTo>
                <a:lnTo>
                  <a:pt x="69287" y="191018"/>
                </a:lnTo>
                <a:lnTo>
                  <a:pt x="70434" y="190500"/>
                </a:lnTo>
                <a:lnTo>
                  <a:pt x="67195" y="187960"/>
                </a:lnTo>
                <a:lnTo>
                  <a:pt x="70370" y="186690"/>
                </a:lnTo>
                <a:lnTo>
                  <a:pt x="68986" y="184150"/>
                </a:lnTo>
                <a:lnTo>
                  <a:pt x="70510" y="184150"/>
                </a:lnTo>
                <a:lnTo>
                  <a:pt x="67360" y="181610"/>
                </a:lnTo>
                <a:lnTo>
                  <a:pt x="71539" y="180340"/>
                </a:lnTo>
                <a:close/>
              </a:path>
              <a:path w="85725" h="288289">
                <a:moveTo>
                  <a:pt x="55387" y="184810"/>
                </a:moveTo>
                <a:lnTo>
                  <a:pt x="54820" y="185277"/>
                </a:lnTo>
                <a:lnTo>
                  <a:pt x="54660" y="186690"/>
                </a:lnTo>
                <a:lnTo>
                  <a:pt x="55219" y="185420"/>
                </a:lnTo>
                <a:lnTo>
                  <a:pt x="55387" y="184810"/>
                </a:lnTo>
                <a:close/>
              </a:path>
              <a:path w="85725" h="288289">
                <a:moveTo>
                  <a:pt x="59479" y="181435"/>
                </a:moveTo>
                <a:lnTo>
                  <a:pt x="56971" y="183504"/>
                </a:lnTo>
                <a:lnTo>
                  <a:pt x="56654" y="184150"/>
                </a:lnTo>
                <a:lnTo>
                  <a:pt x="56845" y="186690"/>
                </a:lnTo>
                <a:lnTo>
                  <a:pt x="58445" y="186690"/>
                </a:lnTo>
                <a:lnTo>
                  <a:pt x="60100" y="182241"/>
                </a:lnTo>
                <a:lnTo>
                  <a:pt x="59479" y="181435"/>
                </a:lnTo>
                <a:close/>
              </a:path>
              <a:path w="85725" h="288289">
                <a:moveTo>
                  <a:pt x="54914" y="184451"/>
                </a:moveTo>
                <a:lnTo>
                  <a:pt x="54648" y="185420"/>
                </a:lnTo>
                <a:lnTo>
                  <a:pt x="54820" y="185277"/>
                </a:lnTo>
                <a:lnTo>
                  <a:pt x="54914" y="184451"/>
                </a:lnTo>
                <a:close/>
              </a:path>
              <a:path w="85725" h="288289">
                <a:moveTo>
                  <a:pt x="57277" y="182880"/>
                </a:moveTo>
                <a:lnTo>
                  <a:pt x="55918" y="182880"/>
                </a:lnTo>
                <a:lnTo>
                  <a:pt x="55387" y="184810"/>
                </a:lnTo>
                <a:lnTo>
                  <a:pt x="56971" y="183504"/>
                </a:lnTo>
                <a:lnTo>
                  <a:pt x="57277" y="182880"/>
                </a:lnTo>
                <a:close/>
              </a:path>
              <a:path w="85725" h="288289">
                <a:moveTo>
                  <a:pt x="68478" y="171450"/>
                </a:moveTo>
                <a:lnTo>
                  <a:pt x="53848" y="171450"/>
                </a:lnTo>
                <a:lnTo>
                  <a:pt x="52971" y="176530"/>
                </a:lnTo>
                <a:lnTo>
                  <a:pt x="52946" y="179070"/>
                </a:lnTo>
                <a:lnTo>
                  <a:pt x="55092" y="182880"/>
                </a:lnTo>
                <a:lnTo>
                  <a:pt x="54914" y="184451"/>
                </a:lnTo>
                <a:lnTo>
                  <a:pt x="56045" y="180340"/>
                </a:lnTo>
                <a:lnTo>
                  <a:pt x="58331" y="173990"/>
                </a:lnTo>
                <a:lnTo>
                  <a:pt x="68199" y="173990"/>
                </a:lnTo>
                <a:lnTo>
                  <a:pt x="68478" y="171450"/>
                </a:lnTo>
                <a:close/>
              </a:path>
              <a:path w="85725" h="288289">
                <a:moveTo>
                  <a:pt x="60807" y="180340"/>
                </a:moveTo>
                <a:lnTo>
                  <a:pt x="59479" y="181435"/>
                </a:lnTo>
                <a:lnTo>
                  <a:pt x="60100" y="182241"/>
                </a:lnTo>
                <a:lnTo>
                  <a:pt x="60807" y="180340"/>
                </a:lnTo>
                <a:close/>
              </a:path>
              <a:path w="85725" h="288289">
                <a:moveTo>
                  <a:pt x="69875" y="173990"/>
                </a:moveTo>
                <a:lnTo>
                  <a:pt x="58331" y="173990"/>
                </a:lnTo>
                <a:lnTo>
                  <a:pt x="61175" y="175260"/>
                </a:lnTo>
                <a:lnTo>
                  <a:pt x="57658" y="179070"/>
                </a:lnTo>
                <a:lnTo>
                  <a:pt x="59479" y="181435"/>
                </a:lnTo>
                <a:lnTo>
                  <a:pt x="60807" y="180340"/>
                </a:lnTo>
                <a:lnTo>
                  <a:pt x="71539" y="180340"/>
                </a:lnTo>
                <a:lnTo>
                  <a:pt x="70307" y="177800"/>
                </a:lnTo>
                <a:lnTo>
                  <a:pt x="69659" y="177800"/>
                </a:lnTo>
                <a:lnTo>
                  <a:pt x="69888" y="176530"/>
                </a:lnTo>
                <a:lnTo>
                  <a:pt x="69875" y="173990"/>
                </a:lnTo>
                <a:close/>
              </a:path>
              <a:path w="85725" h="288289">
                <a:moveTo>
                  <a:pt x="70802" y="170180"/>
                </a:moveTo>
                <a:lnTo>
                  <a:pt x="70332" y="170180"/>
                </a:lnTo>
                <a:lnTo>
                  <a:pt x="69545" y="173990"/>
                </a:lnTo>
                <a:lnTo>
                  <a:pt x="69875" y="173990"/>
                </a:lnTo>
                <a:lnTo>
                  <a:pt x="70866" y="176530"/>
                </a:lnTo>
                <a:lnTo>
                  <a:pt x="70777" y="175260"/>
                </a:lnTo>
                <a:lnTo>
                  <a:pt x="70802" y="170180"/>
                </a:lnTo>
                <a:close/>
              </a:path>
              <a:path w="85725" h="288289">
                <a:moveTo>
                  <a:pt x="68681" y="156210"/>
                </a:moveTo>
                <a:lnTo>
                  <a:pt x="66357" y="157480"/>
                </a:lnTo>
                <a:lnTo>
                  <a:pt x="57137" y="157480"/>
                </a:lnTo>
                <a:lnTo>
                  <a:pt x="58801" y="161290"/>
                </a:lnTo>
                <a:lnTo>
                  <a:pt x="58318" y="162560"/>
                </a:lnTo>
                <a:lnTo>
                  <a:pt x="60744" y="162560"/>
                </a:lnTo>
                <a:lnTo>
                  <a:pt x="60744" y="163830"/>
                </a:lnTo>
                <a:lnTo>
                  <a:pt x="60401" y="165100"/>
                </a:lnTo>
                <a:lnTo>
                  <a:pt x="59956" y="165100"/>
                </a:lnTo>
                <a:lnTo>
                  <a:pt x="59804" y="167640"/>
                </a:lnTo>
                <a:lnTo>
                  <a:pt x="55108" y="167640"/>
                </a:lnTo>
                <a:lnTo>
                  <a:pt x="54889" y="171450"/>
                </a:lnTo>
                <a:lnTo>
                  <a:pt x="66954" y="171450"/>
                </a:lnTo>
                <a:lnTo>
                  <a:pt x="67487" y="170180"/>
                </a:lnTo>
                <a:lnTo>
                  <a:pt x="66611" y="170180"/>
                </a:lnTo>
                <a:lnTo>
                  <a:pt x="67415" y="167640"/>
                </a:lnTo>
                <a:lnTo>
                  <a:pt x="57480" y="167640"/>
                </a:lnTo>
                <a:lnTo>
                  <a:pt x="55181" y="166370"/>
                </a:lnTo>
                <a:lnTo>
                  <a:pt x="67818" y="166370"/>
                </a:lnTo>
                <a:lnTo>
                  <a:pt x="66446" y="163830"/>
                </a:lnTo>
                <a:lnTo>
                  <a:pt x="68160" y="161290"/>
                </a:lnTo>
                <a:lnTo>
                  <a:pt x="67119" y="161290"/>
                </a:lnTo>
                <a:lnTo>
                  <a:pt x="67119" y="160020"/>
                </a:lnTo>
                <a:lnTo>
                  <a:pt x="66814" y="160020"/>
                </a:lnTo>
                <a:lnTo>
                  <a:pt x="66040" y="158750"/>
                </a:lnTo>
                <a:lnTo>
                  <a:pt x="69037" y="158750"/>
                </a:lnTo>
                <a:lnTo>
                  <a:pt x="68681" y="156210"/>
                </a:lnTo>
                <a:close/>
              </a:path>
              <a:path w="85725" h="288289">
                <a:moveTo>
                  <a:pt x="70878" y="167640"/>
                </a:moveTo>
                <a:lnTo>
                  <a:pt x="69456" y="171450"/>
                </a:lnTo>
                <a:lnTo>
                  <a:pt x="70332" y="170180"/>
                </a:lnTo>
                <a:lnTo>
                  <a:pt x="70802" y="170180"/>
                </a:lnTo>
                <a:lnTo>
                  <a:pt x="70878" y="167640"/>
                </a:lnTo>
                <a:close/>
              </a:path>
              <a:path w="85725" h="288289">
                <a:moveTo>
                  <a:pt x="51460" y="149860"/>
                </a:moveTo>
                <a:lnTo>
                  <a:pt x="47269" y="152400"/>
                </a:lnTo>
                <a:lnTo>
                  <a:pt x="54394" y="160020"/>
                </a:lnTo>
                <a:lnTo>
                  <a:pt x="50800" y="161290"/>
                </a:lnTo>
                <a:lnTo>
                  <a:pt x="52336" y="162560"/>
                </a:lnTo>
                <a:lnTo>
                  <a:pt x="52184" y="162560"/>
                </a:lnTo>
                <a:lnTo>
                  <a:pt x="51231" y="165100"/>
                </a:lnTo>
                <a:lnTo>
                  <a:pt x="51003" y="165100"/>
                </a:lnTo>
                <a:lnTo>
                  <a:pt x="52070" y="168910"/>
                </a:lnTo>
                <a:lnTo>
                  <a:pt x="53022" y="166370"/>
                </a:lnTo>
                <a:lnTo>
                  <a:pt x="53763" y="165100"/>
                </a:lnTo>
                <a:lnTo>
                  <a:pt x="51231" y="165100"/>
                </a:lnTo>
                <a:lnTo>
                  <a:pt x="50647" y="163830"/>
                </a:lnTo>
                <a:lnTo>
                  <a:pt x="54504" y="163830"/>
                </a:lnTo>
                <a:lnTo>
                  <a:pt x="54804" y="163315"/>
                </a:lnTo>
                <a:lnTo>
                  <a:pt x="54863" y="162275"/>
                </a:lnTo>
                <a:lnTo>
                  <a:pt x="53543" y="161290"/>
                </a:lnTo>
                <a:lnTo>
                  <a:pt x="54991" y="160020"/>
                </a:lnTo>
                <a:lnTo>
                  <a:pt x="56121" y="160020"/>
                </a:lnTo>
                <a:lnTo>
                  <a:pt x="54889" y="158750"/>
                </a:lnTo>
                <a:lnTo>
                  <a:pt x="55689" y="157480"/>
                </a:lnTo>
                <a:lnTo>
                  <a:pt x="57039" y="157480"/>
                </a:lnTo>
                <a:lnTo>
                  <a:pt x="56730" y="156210"/>
                </a:lnTo>
                <a:lnTo>
                  <a:pt x="52120" y="156210"/>
                </a:lnTo>
                <a:lnTo>
                  <a:pt x="50812" y="153670"/>
                </a:lnTo>
                <a:lnTo>
                  <a:pt x="52628" y="152400"/>
                </a:lnTo>
                <a:lnTo>
                  <a:pt x="51269" y="151130"/>
                </a:lnTo>
                <a:lnTo>
                  <a:pt x="51460" y="149860"/>
                </a:lnTo>
                <a:close/>
              </a:path>
              <a:path w="85725" h="288289">
                <a:moveTo>
                  <a:pt x="60744" y="163830"/>
                </a:moveTo>
                <a:lnTo>
                  <a:pt x="57683" y="163830"/>
                </a:lnTo>
                <a:lnTo>
                  <a:pt x="57480" y="167640"/>
                </a:lnTo>
                <a:lnTo>
                  <a:pt x="58686" y="167640"/>
                </a:lnTo>
                <a:lnTo>
                  <a:pt x="58674" y="165100"/>
                </a:lnTo>
                <a:lnTo>
                  <a:pt x="59956" y="165100"/>
                </a:lnTo>
                <a:lnTo>
                  <a:pt x="60744" y="163830"/>
                </a:lnTo>
                <a:close/>
              </a:path>
              <a:path w="85725" h="288289">
                <a:moveTo>
                  <a:pt x="58763" y="165300"/>
                </a:moveTo>
                <a:lnTo>
                  <a:pt x="58915" y="167640"/>
                </a:lnTo>
                <a:lnTo>
                  <a:pt x="59804" y="167640"/>
                </a:lnTo>
                <a:lnTo>
                  <a:pt x="58763" y="165300"/>
                </a:lnTo>
                <a:close/>
              </a:path>
              <a:path w="85725" h="288289">
                <a:moveTo>
                  <a:pt x="59956" y="165100"/>
                </a:moveTo>
                <a:lnTo>
                  <a:pt x="58750" y="165100"/>
                </a:lnTo>
                <a:lnTo>
                  <a:pt x="58763" y="165300"/>
                </a:lnTo>
                <a:lnTo>
                  <a:pt x="59804" y="167640"/>
                </a:lnTo>
                <a:lnTo>
                  <a:pt x="59956" y="165100"/>
                </a:lnTo>
                <a:close/>
              </a:path>
              <a:path w="85725" h="288289">
                <a:moveTo>
                  <a:pt x="60744" y="162560"/>
                </a:moveTo>
                <a:lnTo>
                  <a:pt x="56451" y="162560"/>
                </a:lnTo>
                <a:lnTo>
                  <a:pt x="54317" y="166370"/>
                </a:lnTo>
                <a:lnTo>
                  <a:pt x="57683" y="163830"/>
                </a:lnTo>
                <a:lnTo>
                  <a:pt x="60744" y="163830"/>
                </a:lnTo>
                <a:lnTo>
                  <a:pt x="60744" y="162560"/>
                </a:lnTo>
                <a:close/>
              </a:path>
              <a:path w="85725" h="288289">
                <a:moveTo>
                  <a:pt x="58750" y="165100"/>
                </a:moveTo>
                <a:lnTo>
                  <a:pt x="58746" y="165262"/>
                </a:lnTo>
                <a:lnTo>
                  <a:pt x="58750" y="165100"/>
                </a:lnTo>
                <a:close/>
              </a:path>
              <a:path w="85725" h="288289">
                <a:moveTo>
                  <a:pt x="57039" y="157480"/>
                </a:moveTo>
                <a:lnTo>
                  <a:pt x="55689" y="157480"/>
                </a:lnTo>
                <a:lnTo>
                  <a:pt x="56121" y="160020"/>
                </a:lnTo>
                <a:lnTo>
                  <a:pt x="54991" y="160020"/>
                </a:lnTo>
                <a:lnTo>
                  <a:pt x="54863" y="162275"/>
                </a:lnTo>
                <a:lnTo>
                  <a:pt x="55245" y="162560"/>
                </a:lnTo>
                <a:lnTo>
                  <a:pt x="54804" y="163315"/>
                </a:lnTo>
                <a:lnTo>
                  <a:pt x="54775" y="163830"/>
                </a:lnTo>
                <a:lnTo>
                  <a:pt x="56451" y="162560"/>
                </a:lnTo>
                <a:lnTo>
                  <a:pt x="58318" y="162560"/>
                </a:lnTo>
                <a:lnTo>
                  <a:pt x="57658" y="160020"/>
                </a:lnTo>
                <a:lnTo>
                  <a:pt x="57039" y="157480"/>
                </a:lnTo>
                <a:close/>
              </a:path>
              <a:path w="85725" h="288289">
                <a:moveTo>
                  <a:pt x="54863" y="162275"/>
                </a:moveTo>
                <a:lnTo>
                  <a:pt x="54804" y="163315"/>
                </a:lnTo>
                <a:lnTo>
                  <a:pt x="55245" y="162560"/>
                </a:lnTo>
                <a:lnTo>
                  <a:pt x="54863" y="162275"/>
                </a:lnTo>
                <a:close/>
              </a:path>
              <a:path w="85725" h="288289">
                <a:moveTo>
                  <a:pt x="56730" y="156210"/>
                </a:moveTo>
                <a:lnTo>
                  <a:pt x="57658" y="160020"/>
                </a:lnTo>
                <a:lnTo>
                  <a:pt x="58318" y="162560"/>
                </a:lnTo>
                <a:lnTo>
                  <a:pt x="58801" y="161290"/>
                </a:lnTo>
                <a:lnTo>
                  <a:pt x="57137" y="157480"/>
                </a:lnTo>
                <a:lnTo>
                  <a:pt x="59245" y="157480"/>
                </a:lnTo>
                <a:lnTo>
                  <a:pt x="56730" y="156210"/>
                </a:lnTo>
                <a:close/>
              </a:path>
              <a:path w="85725" h="288289">
                <a:moveTo>
                  <a:pt x="67335" y="158750"/>
                </a:moveTo>
                <a:lnTo>
                  <a:pt x="67094" y="158750"/>
                </a:lnTo>
                <a:lnTo>
                  <a:pt x="67119" y="161290"/>
                </a:lnTo>
                <a:lnTo>
                  <a:pt x="68160" y="161290"/>
                </a:lnTo>
                <a:lnTo>
                  <a:pt x="67335" y="158750"/>
                </a:lnTo>
                <a:close/>
              </a:path>
              <a:path w="85725" h="288289">
                <a:moveTo>
                  <a:pt x="55689" y="157480"/>
                </a:moveTo>
                <a:lnTo>
                  <a:pt x="54889" y="158750"/>
                </a:lnTo>
                <a:lnTo>
                  <a:pt x="56121" y="160020"/>
                </a:lnTo>
                <a:lnTo>
                  <a:pt x="55689" y="157480"/>
                </a:lnTo>
                <a:close/>
              </a:path>
              <a:path w="85725" h="288289">
                <a:moveTo>
                  <a:pt x="65579" y="153942"/>
                </a:moveTo>
                <a:lnTo>
                  <a:pt x="64490" y="156210"/>
                </a:lnTo>
                <a:lnTo>
                  <a:pt x="56730" y="156210"/>
                </a:lnTo>
                <a:lnTo>
                  <a:pt x="59245" y="157480"/>
                </a:lnTo>
                <a:lnTo>
                  <a:pt x="66357" y="157480"/>
                </a:lnTo>
                <a:lnTo>
                  <a:pt x="65579" y="153942"/>
                </a:lnTo>
                <a:close/>
              </a:path>
              <a:path w="85725" h="288289">
                <a:moveTo>
                  <a:pt x="53467" y="152400"/>
                </a:moveTo>
                <a:lnTo>
                  <a:pt x="52120" y="156210"/>
                </a:lnTo>
                <a:lnTo>
                  <a:pt x="64490" y="156210"/>
                </a:lnTo>
                <a:lnTo>
                  <a:pt x="65519" y="153670"/>
                </a:lnTo>
                <a:lnTo>
                  <a:pt x="54851" y="153670"/>
                </a:lnTo>
                <a:lnTo>
                  <a:pt x="53467" y="152400"/>
                </a:lnTo>
                <a:close/>
              </a:path>
              <a:path w="85725" h="288289">
                <a:moveTo>
                  <a:pt x="65519" y="153670"/>
                </a:moveTo>
                <a:lnTo>
                  <a:pt x="64490" y="156210"/>
                </a:lnTo>
                <a:lnTo>
                  <a:pt x="65579" y="153942"/>
                </a:lnTo>
                <a:lnTo>
                  <a:pt x="65519" y="153670"/>
                </a:lnTo>
                <a:close/>
              </a:path>
              <a:path w="85725" h="288289">
                <a:moveTo>
                  <a:pt x="65889" y="153296"/>
                </a:moveTo>
                <a:lnTo>
                  <a:pt x="65519" y="153670"/>
                </a:lnTo>
                <a:lnTo>
                  <a:pt x="65579" y="153942"/>
                </a:lnTo>
                <a:lnTo>
                  <a:pt x="65889" y="153296"/>
                </a:lnTo>
                <a:close/>
              </a:path>
              <a:path w="85725" h="288289">
                <a:moveTo>
                  <a:pt x="54362" y="140399"/>
                </a:moveTo>
                <a:lnTo>
                  <a:pt x="53479" y="142240"/>
                </a:lnTo>
                <a:lnTo>
                  <a:pt x="55854" y="149860"/>
                </a:lnTo>
                <a:lnTo>
                  <a:pt x="54851" y="153670"/>
                </a:lnTo>
                <a:lnTo>
                  <a:pt x="64477" y="153670"/>
                </a:lnTo>
                <a:lnTo>
                  <a:pt x="64487" y="153276"/>
                </a:lnTo>
                <a:lnTo>
                  <a:pt x="62191" y="152400"/>
                </a:lnTo>
                <a:lnTo>
                  <a:pt x="64541" y="151130"/>
                </a:lnTo>
                <a:lnTo>
                  <a:pt x="68033" y="151130"/>
                </a:lnTo>
                <a:lnTo>
                  <a:pt x="68427" y="147320"/>
                </a:lnTo>
                <a:lnTo>
                  <a:pt x="65557" y="147320"/>
                </a:lnTo>
                <a:lnTo>
                  <a:pt x="69291" y="140970"/>
                </a:lnTo>
                <a:lnTo>
                  <a:pt x="54229" y="140970"/>
                </a:lnTo>
                <a:lnTo>
                  <a:pt x="54362" y="140399"/>
                </a:lnTo>
                <a:close/>
              </a:path>
              <a:path w="85725" h="288289">
                <a:moveTo>
                  <a:pt x="64641" y="153335"/>
                </a:moveTo>
                <a:lnTo>
                  <a:pt x="64477" y="153670"/>
                </a:lnTo>
                <a:lnTo>
                  <a:pt x="65519" y="153670"/>
                </a:lnTo>
                <a:lnTo>
                  <a:pt x="64641" y="153335"/>
                </a:lnTo>
                <a:close/>
              </a:path>
              <a:path w="85725" h="288289">
                <a:moveTo>
                  <a:pt x="65976" y="151130"/>
                </a:moveTo>
                <a:lnTo>
                  <a:pt x="65100" y="152400"/>
                </a:lnTo>
                <a:lnTo>
                  <a:pt x="64641" y="153335"/>
                </a:lnTo>
                <a:lnTo>
                  <a:pt x="65519" y="153670"/>
                </a:lnTo>
                <a:lnTo>
                  <a:pt x="65898" y="153276"/>
                </a:lnTo>
                <a:lnTo>
                  <a:pt x="66319" y="152400"/>
                </a:lnTo>
                <a:lnTo>
                  <a:pt x="65976" y="151130"/>
                </a:lnTo>
                <a:close/>
              </a:path>
              <a:path w="85725" h="288289">
                <a:moveTo>
                  <a:pt x="65976" y="151130"/>
                </a:moveTo>
                <a:lnTo>
                  <a:pt x="64541" y="151130"/>
                </a:lnTo>
                <a:lnTo>
                  <a:pt x="64540" y="153296"/>
                </a:lnTo>
                <a:lnTo>
                  <a:pt x="65100" y="152400"/>
                </a:lnTo>
                <a:lnTo>
                  <a:pt x="65976" y="151130"/>
                </a:lnTo>
                <a:close/>
              </a:path>
              <a:path w="85725" h="288289">
                <a:moveTo>
                  <a:pt x="68033" y="151130"/>
                </a:moveTo>
                <a:lnTo>
                  <a:pt x="65976" y="151130"/>
                </a:lnTo>
                <a:lnTo>
                  <a:pt x="66319" y="152400"/>
                </a:lnTo>
                <a:lnTo>
                  <a:pt x="65889" y="153296"/>
                </a:lnTo>
                <a:lnTo>
                  <a:pt x="68033" y="151130"/>
                </a:lnTo>
                <a:close/>
              </a:path>
              <a:path w="85725" h="288289">
                <a:moveTo>
                  <a:pt x="64541" y="151130"/>
                </a:moveTo>
                <a:lnTo>
                  <a:pt x="62191" y="152400"/>
                </a:lnTo>
                <a:lnTo>
                  <a:pt x="64487" y="153276"/>
                </a:lnTo>
                <a:lnTo>
                  <a:pt x="64541" y="151130"/>
                </a:lnTo>
                <a:close/>
              </a:path>
              <a:path w="85725" h="288289">
                <a:moveTo>
                  <a:pt x="69249" y="128270"/>
                </a:moveTo>
                <a:lnTo>
                  <a:pt x="57010" y="128270"/>
                </a:lnTo>
                <a:lnTo>
                  <a:pt x="55841" y="132080"/>
                </a:lnTo>
                <a:lnTo>
                  <a:pt x="52616" y="137160"/>
                </a:lnTo>
                <a:lnTo>
                  <a:pt x="53581" y="140970"/>
                </a:lnTo>
                <a:lnTo>
                  <a:pt x="54227" y="139915"/>
                </a:lnTo>
                <a:lnTo>
                  <a:pt x="54324" y="139617"/>
                </a:lnTo>
                <a:lnTo>
                  <a:pt x="54597" y="138430"/>
                </a:lnTo>
                <a:lnTo>
                  <a:pt x="55139" y="138430"/>
                </a:lnTo>
                <a:lnTo>
                  <a:pt x="55918" y="137160"/>
                </a:lnTo>
                <a:lnTo>
                  <a:pt x="60032" y="137160"/>
                </a:lnTo>
                <a:lnTo>
                  <a:pt x="59289" y="135890"/>
                </a:lnTo>
                <a:lnTo>
                  <a:pt x="59067" y="135890"/>
                </a:lnTo>
                <a:lnTo>
                  <a:pt x="59203" y="135741"/>
                </a:lnTo>
                <a:lnTo>
                  <a:pt x="58547" y="134620"/>
                </a:lnTo>
                <a:lnTo>
                  <a:pt x="61074" y="133350"/>
                </a:lnTo>
                <a:lnTo>
                  <a:pt x="61468" y="132080"/>
                </a:lnTo>
                <a:lnTo>
                  <a:pt x="65201" y="132080"/>
                </a:lnTo>
                <a:lnTo>
                  <a:pt x="65405" y="130810"/>
                </a:lnTo>
                <a:lnTo>
                  <a:pt x="69046" y="130810"/>
                </a:lnTo>
                <a:lnTo>
                  <a:pt x="69710" y="129540"/>
                </a:lnTo>
                <a:lnTo>
                  <a:pt x="69249" y="128270"/>
                </a:lnTo>
                <a:close/>
              </a:path>
              <a:path w="85725" h="288289">
                <a:moveTo>
                  <a:pt x="54631" y="139258"/>
                </a:moveTo>
                <a:lnTo>
                  <a:pt x="54272" y="139843"/>
                </a:lnTo>
                <a:lnTo>
                  <a:pt x="54013" y="140970"/>
                </a:lnTo>
                <a:lnTo>
                  <a:pt x="54362" y="140399"/>
                </a:lnTo>
                <a:lnTo>
                  <a:pt x="54631" y="139258"/>
                </a:lnTo>
                <a:close/>
              </a:path>
              <a:path w="85725" h="288289">
                <a:moveTo>
                  <a:pt x="66332" y="135890"/>
                </a:moveTo>
                <a:lnTo>
                  <a:pt x="60629" y="135890"/>
                </a:lnTo>
                <a:lnTo>
                  <a:pt x="60032" y="137160"/>
                </a:lnTo>
                <a:lnTo>
                  <a:pt x="55918" y="137160"/>
                </a:lnTo>
                <a:lnTo>
                  <a:pt x="54362" y="140399"/>
                </a:lnTo>
                <a:lnTo>
                  <a:pt x="54229" y="140970"/>
                </a:lnTo>
                <a:lnTo>
                  <a:pt x="66001" y="140970"/>
                </a:lnTo>
                <a:lnTo>
                  <a:pt x="66332" y="135890"/>
                </a:lnTo>
                <a:close/>
              </a:path>
              <a:path w="85725" h="288289">
                <a:moveTo>
                  <a:pt x="66687" y="138430"/>
                </a:moveTo>
                <a:lnTo>
                  <a:pt x="66001" y="140970"/>
                </a:lnTo>
                <a:lnTo>
                  <a:pt x="68440" y="140970"/>
                </a:lnTo>
                <a:lnTo>
                  <a:pt x="67904" y="139617"/>
                </a:lnTo>
                <a:lnTo>
                  <a:pt x="66687" y="138430"/>
                </a:lnTo>
                <a:close/>
              </a:path>
              <a:path w="85725" h="288289">
                <a:moveTo>
                  <a:pt x="67904" y="139617"/>
                </a:moveTo>
                <a:lnTo>
                  <a:pt x="68440" y="140970"/>
                </a:lnTo>
                <a:lnTo>
                  <a:pt x="68210" y="139915"/>
                </a:lnTo>
                <a:lnTo>
                  <a:pt x="67904" y="139617"/>
                </a:lnTo>
                <a:close/>
              </a:path>
              <a:path w="85725" h="288289">
                <a:moveTo>
                  <a:pt x="68210" y="139915"/>
                </a:moveTo>
                <a:lnTo>
                  <a:pt x="68440" y="140970"/>
                </a:lnTo>
                <a:lnTo>
                  <a:pt x="69291" y="140970"/>
                </a:lnTo>
                <a:lnTo>
                  <a:pt x="68210" y="139915"/>
                </a:lnTo>
                <a:close/>
              </a:path>
              <a:path w="85725" h="288289">
                <a:moveTo>
                  <a:pt x="69046" y="130810"/>
                </a:moveTo>
                <a:lnTo>
                  <a:pt x="65405" y="130810"/>
                </a:lnTo>
                <a:lnTo>
                  <a:pt x="66497" y="134620"/>
                </a:lnTo>
                <a:lnTo>
                  <a:pt x="65925" y="134620"/>
                </a:lnTo>
                <a:lnTo>
                  <a:pt x="67904" y="139617"/>
                </a:lnTo>
                <a:lnTo>
                  <a:pt x="68210" y="139915"/>
                </a:lnTo>
                <a:lnTo>
                  <a:pt x="67056" y="134620"/>
                </a:lnTo>
                <a:lnTo>
                  <a:pt x="69046" y="130810"/>
                </a:lnTo>
                <a:close/>
              </a:path>
              <a:path w="85725" h="288289">
                <a:moveTo>
                  <a:pt x="54825" y="138430"/>
                </a:moveTo>
                <a:lnTo>
                  <a:pt x="54597" y="138430"/>
                </a:lnTo>
                <a:lnTo>
                  <a:pt x="54272" y="139843"/>
                </a:lnTo>
                <a:lnTo>
                  <a:pt x="54631" y="139258"/>
                </a:lnTo>
                <a:lnTo>
                  <a:pt x="54825" y="138430"/>
                </a:lnTo>
                <a:close/>
              </a:path>
              <a:path w="85725" h="288289">
                <a:moveTo>
                  <a:pt x="55139" y="138430"/>
                </a:moveTo>
                <a:lnTo>
                  <a:pt x="54825" y="138430"/>
                </a:lnTo>
                <a:lnTo>
                  <a:pt x="54631" y="139258"/>
                </a:lnTo>
                <a:lnTo>
                  <a:pt x="55139" y="138430"/>
                </a:lnTo>
                <a:close/>
              </a:path>
              <a:path w="85725" h="288289">
                <a:moveTo>
                  <a:pt x="65201" y="132080"/>
                </a:moveTo>
                <a:lnTo>
                  <a:pt x="61468" y="132080"/>
                </a:lnTo>
                <a:lnTo>
                  <a:pt x="61391" y="133350"/>
                </a:lnTo>
                <a:lnTo>
                  <a:pt x="59203" y="135741"/>
                </a:lnTo>
                <a:lnTo>
                  <a:pt x="60032" y="137160"/>
                </a:lnTo>
                <a:lnTo>
                  <a:pt x="60629" y="135890"/>
                </a:lnTo>
                <a:lnTo>
                  <a:pt x="64592" y="135890"/>
                </a:lnTo>
                <a:lnTo>
                  <a:pt x="65201" y="132080"/>
                </a:lnTo>
                <a:close/>
              </a:path>
              <a:path w="85725" h="288289">
                <a:moveTo>
                  <a:pt x="61468" y="132080"/>
                </a:moveTo>
                <a:lnTo>
                  <a:pt x="61074" y="133350"/>
                </a:lnTo>
                <a:lnTo>
                  <a:pt x="58547" y="134620"/>
                </a:lnTo>
                <a:lnTo>
                  <a:pt x="59203" y="135741"/>
                </a:lnTo>
                <a:lnTo>
                  <a:pt x="61391" y="133350"/>
                </a:lnTo>
                <a:lnTo>
                  <a:pt x="61468" y="132080"/>
                </a:lnTo>
                <a:close/>
              </a:path>
              <a:path w="85725" h="288289">
                <a:moveTo>
                  <a:pt x="67868" y="124460"/>
                </a:moveTo>
                <a:lnTo>
                  <a:pt x="67208" y="124460"/>
                </a:lnTo>
                <a:lnTo>
                  <a:pt x="66814" y="125730"/>
                </a:lnTo>
                <a:lnTo>
                  <a:pt x="56654" y="125730"/>
                </a:lnTo>
                <a:lnTo>
                  <a:pt x="55118" y="129540"/>
                </a:lnTo>
                <a:lnTo>
                  <a:pt x="57010" y="128270"/>
                </a:lnTo>
                <a:lnTo>
                  <a:pt x="69249" y="128270"/>
                </a:lnTo>
                <a:lnTo>
                  <a:pt x="67868" y="124460"/>
                </a:lnTo>
                <a:close/>
              </a:path>
              <a:path w="85725" h="288289">
                <a:moveTo>
                  <a:pt x="65445" y="116840"/>
                </a:moveTo>
                <a:lnTo>
                  <a:pt x="60058" y="116840"/>
                </a:lnTo>
                <a:lnTo>
                  <a:pt x="60274" y="119380"/>
                </a:lnTo>
                <a:lnTo>
                  <a:pt x="58750" y="120650"/>
                </a:lnTo>
                <a:lnTo>
                  <a:pt x="55537" y="120650"/>
                </a:lnTo>
                <a:lnTo>
                  <a:pt x="55778" y="123190"/>
                </a:lnTo>
                <a:lnTo>
                  <a:pt x="54889" y="124460"/>
                </a:lnTo>
                <a:lnTo>
                  <a:pt x="54368" y="128270"/>
                </a:lnTo>
                <a:lnTo>
                  <a:pt x="56654" y="125730"/>
                </a:lnTo>
                <a:lnTo>
                  <a:pt x="66814" y="125730"/>
                </a:lnTo>
                <a:lnTo>
                  <a:pt x="66078" y="124460"/>
                </a:lnTo>
                <a:lnTo>
                  <a:pt x="67513" y="124460"/>
                </a:lnTo>
                <a:lnTo>
                  <a:pt x="65849" y="119380"/>
                </a:lnTo>
                <a:lnTo>
                  <a:pt x="66325" y="119380"/>
                </a:lnTo>
                <a:lnTo>
                  <a:pt x="65062" y="118110"/>
                </a:lnTo>
                <a:lnTo>
                  <a:pt x="65445" y="116840"/>
                </a:lnTo>
                <a:close/>
              </a:path>
              <a:path w="85725" h="288289">
                <a:moveTo>
                  <a:pt x="60058" y="116840"/>
                </a:moveTo>
                <a:lnTo>
                  <a:pt x="56413" y="116840"/>
                </a:lnTo>
                <a:lnTo>
                  <a:pt x="53644" y="121920"/>
                </a:lnTo>
                <a:lnTo>
                  <a:pt x="54178" y="123190"/>
                </a:lnTo>
                <a:lnTo>
                  <a:pt x="55537" y="120650"/>
                </a:lnTo>
                <a:lnTo>
                  <a:pt x="58750" y="120650"/>
                </a:lnTo>
                <a:lnTo>
                  <a:pt x="60058" y="116840"/>
                </a:lnTo>
                <a:close/>
              </a:path>
              <a:path w="85725" h="288289">
                <a:moveTo>
                  <a:pt x="60058" y="116840"/>
                </a:moveTo>
                <a:lnTo>
                  <a:pt x="58750" y="120650"/>
                </a:lnTo>
                <a:lnTo>
                  <a:pt x="60274" y="119380"/>
                </a:lnTo>
                <a:lnTo>
                  <a:pt x="60058" y="116840"/>
                </a:lnTo>
                <a:close/>
              </a:path>
              <a:path w="85725" h="288289">
                <a:moveTo>
                  <a:pt x="66325" y="119380"/>
                </a:moveTo>
                <a:lnTo>
                  <a:pt x="65849" y="119380"/>
                </a:lnTo>
                <a:lnTo>
                  <a:pt x="67589" y="120650"/>
                </a:lnTo>
                <a:lnTo>
                  <a:pt x="66325" y="119380"/>
                </a:lnTo>
                <a:close/>
              </a:path>
              <a:path w="85725" h="288289">
                <a:moveTo>
                  <a:pt x="65929" y="106680"/>
                </a:moveTo>
                <a:lnTo>
                  <a:pt x="63093" y="106680"/>
                </a:lnTo>
                <a:lnTo>
                  <a:pt x="63525" y="107950"/>
                </a:lnTo>
                <a:lnTo>
                  <a:pt x="62560" y="110490"/>
                </a:lnTo>
                <a:lnTo>
                  <a:pt x="63919" y="110490"/>
                </a:lnTo>
                <a:lnTo>
                  <a:pt x="65570" y="111760"/>
                </a:lnTo>
                <a:lnTo>
                  <a:pt x="63957" y="113000"/>
                </a:lnTo>
                <a:lnTo>
                  <a:pt x="63233" y="114300"/>
                </a:lnTo>
                <a:lnTo>
                  <a:pt x="52997" y="114300"/>
                </a:lnTo>
                <a:lnTo>
                  <a:pt x="51625" y="119380"/>
                </a:lnTo>
                <a:lnTo>
                  <a:pt x="56413" y="116840"/>
                </a:lnTo>
                <a:lnTo>
                  <a:pt x="65445" y="116840"/>
                </a:lnTo>
                <a:lnTo>
                  <a:pt x="66979" y="111760"/>
                </a:lnTo>
                <a:lnTo>
                  <a:pt x="66636" y="111760"/>
                </a:lnTo>
                <a:lnTo>
                  <a:pt x="65929" y="106680"/>
                </a:lnTo>
                <a:close/>
              </a:path>
              <a:path w="85725" h="288289">
                <a:moveTo>
                  <a:pt x="60896" y="93980"/>
                </a:moveTo>
                <a:lnTo>
                  <a:pt x="56565" y="93980"/>
                </a:lnTo>
                <a:lnTo>
                  <a:pt x="55308" y="99060"/>
                </a:lnTo>
                <a:lnTo>
                  <a:pt x="53162" y="99060"/>
                </a:lnTo>
                <a:lnTo>
                  <a:pt x="52463" y="104140"/>
                </a:lnTo>
                <a:lnTo>
                  <a:pt x="51029" y="105136"/>
                </a:lnTo>
                <a:lnTo>
                  <a:pt x="51054" y="105410"/>
                </a:lnTo>
                <a:lnTo>
                  <a:pt x="53263" y="110490"/>
                </a:lnTo>
                <a:lnTo>
                  <a:pt x="52336" y="114300"/>
                </a:lnTo>
                <a:lnTo>
                  <a:pt x="63233" y="114300"/>
                </a:lnTo>
                <a:lnTo>
                  <a:pt x="63919" y="113030"/>
                </a:lnTo>
                <a:lnTo>
                  <a:pt x="61874" y="111760"/>
                </a:lnTo>
                <a:lnTo>
                  <a:pt x="63919" y="110490"/>
                </a:lnTo>
                <a:lnTo>
                  <a:pt x="60058" y="110490"/>
                </a:lnTo>
                <a:lnTo>
                  <a:pt x="58877" y="107950"/>
                </a:lnTo>
                <a:lnTo>
                  <a:pt x="61404" y="107950"/>
                </a:lnTo>
                <a:lnTo>
                  <a:pt x="61849" y="106680"/>
                </a:lnTo>
                <a:lnTo>
                  <a:pt x="65929" y="106680"/>
                </a:lnTo>
                <a:lnTo>
                  <a:pt x="65713" y="105136"/>
                </a:lnTo>
                <a:lnTo>
                  <a:pt x="65674" y="103587"/>
                </a:lnTo>
                <a:lnTo>
                  <a:pt x="66714" y="97790"/>
                </a:lnTo>
                <a:lnTo>
                  <a:pt x="59893" y="97790"/>
                </a:lnTo>
                <a:lnTo>
                  <a:pt x="60071" y="96520"/>
                </a:lnTo>
                <a:lnTo>
                  <a:pt x="60872" y="94932"/>
                </a:lnTo>
                <a:lnTo>
                  <a:pt x="60896" y="93980"/>
                </a:lnTo>
                <a:close/>
              </a:path>
              <a:path w="85725" h="288289">
                <a:moveTo>
                  <a:pt x="63957" y="113000"/>
                </a:moveTo>
                <a:lnTo>
                  <a:pt x="63233" y="114300"/>
                </a:lnTo>
                <a:lnTo>
                  <a:pt x="64008" y="113030"/>
                </a:lnTo>
                <a:close/>
              </a:path>
              <a:path w="85725" h="288289">
                <a:moveTo>
                  <a:pt x="59969" y="109220"/>
                </a:moveTo>
                <a:lnTo>
                  <a:pt x="60058" y="110490"/>
                </a:lnTo>
                <a:lnTo>
                  <a:pt x="60515" y="110490"/>
                </a:lnTo>
                <a:lnTo>
                  <a:pt x="59969" y="109220"/>
                </a:lnTo>
                <a:close/>
              </a:path>
              <a:path w="85725" h="288289">
                <a:moveTo>
                  <a:pt x="61034" y="109007"/>
                </a:moveTo>
                <a:lnTo>
                  <a:pt x="60515" y="110490"/>
                </a:lnTo>
                <a:lnTo>
                  <a:pt x="62560" y="110490"/>
                </a:lnTo>
                <a:lnTo>
                  <a:pt x="62357" y="109220"/>
                </a:lnTo>
                <a:lnTo>
                  <a:pt x="61468" y="109220"/>
                </a:lnTo>
                <a:lnTo>
                  <a:pt x="61034" y="109007"/>
                </a:lnTo>
                <a:close/>
              </a:path>
              <a:path w="85725" h="288289">
                <a:moveTo>
                  <a:pt x="61256" y="108373"/>
                </a:moveTo>
                <a:lnTo>
                  <a:pt x="61034" y="109007"/>
                </a:lnTo>
                <a:lnTo>
                  <a:pt x="61468" y="109220"/>
                </a:lnTo>
                <a:lnTo>
                  <a:pt x="61256" y="108373"/>
                </a:lnTo>
                <a:close/>
              </a:path>
              <a:path w="85725" h="288289">
                <a:moveTo>
                  <a:pt x="61390" y="107991"/>
                </a:moveTo>
                <a:lnTo>
                  <a:pt x="61256" y="108373"/>
                </a:lnTo>
                <a:lnTo>
                  <a:pt x="61468" y="109220"/>
                </a:lnTo>
                <a:lnTo>
                  <a:pt x="62357" y="109220"/>
                </a:lnTo>
                <a:lnTo>
                  <a:pt x="62284" y="109007"/>
                </a:lnTo>
                <a:lnTo>
                  <a:pt x="61390" y="107991"/>
                </a:lnTo>
                <a:close/>
              </a:path>
              <a:path w="85725" h="288289">
                <a:moveTo>
                  <a:pt x="62191" y="106680"/>
                </a:moveTo>
                <a:lnTo>
                  <a:pt x="61849" y="106680"/>
                </a:lnTo>
                <a:lnTo>
                  <a:pt x="62323" y="109051"/>
                </a:lnTo>
                <a:lnTo>
                  <a:pt x="62471" y="109220"/>
                </a:lnTo>
                <a:lnTo>
                  <a:pt x="62191" y="106680"/>
                </a:lnTo>
                <a:close/>
              </a:path>
              <a:path w="85725" h="288289">
                <a:moveTo>
                  <a:pt x="61849" y="106680"/>
                </a:moveTo>
                <a:lnTo>
                  <a:pt x="61390" y="107991"/>
                </a:lnTo>
                <a:lnTo>
                  <a:pt x="62323" y="109051"/>
                </a:lnTo>
                <a:lnTo>
                  <a:pt x="61849" y="106680"/>
                </a:lnTo>
                <a:close/>
              </a:path>
              <a:path w="85725" h="288289">
                <a:moveTo>
                  <a:pt x="61150" y="107950"/>
                </a:moveTo>
                <a:lnTo>
                  <a:pt x="58877" y="107950"/>
                </a:lnTo>
                <a:lnTo>
                  <a:pt x="61034" y="109007"/>
                </a:lnTo>
                <a:lnTo>
                  <a:pt x="61150" y="107950"/>
                </a:lnTo>
                <a:close/>
              </a:path>
              <a:path w="85725" h="288289">
                <a:moveTo>
                  <a:pt x="61404" y="107950"/>
                </a:moveTo>
                <a:close/>
              </a:path>
              <a:path w="85725" h="288289">
                <a:moveTo>
                  <a:pt x="50890" y="103587"/>
                </a:moveTo>
                <a:lnTo>
                  <a:pt x="50634" y="105410"/>
                </a:lnTo>
                <a:lnTo>
                  <a:pt x="51029" y="105136"/>
                </a:lnTo>
                <a:lnTo>
                  <a:pt x="50890" y="103587"/>
                </a:lnTo>
                <a:close/>
              </a:path>
              <a:path w="85725" h="288289">
                <a:moveTo>
                  <a:pt x="51168" y="101600"/>
                </a:moveTo>
                <a:lnTo>
                  <a:pt x="50711" y="101600"/>
                </a:lnTo>
                <a:lnTo>
                  <a:pt x="50890" y="103587"/>
                </a:lnTo>
                <a:lnTo>
                  <a:pt x="51168" y="101600"/>
                </a:lnTo>
                <a:close/>
              </a:path>
              <a:path w="85725" h="288289">
                <a:moveTo>
                  <a:pt x="51994" y="94090"/>
                </a:moveTo>
                <a:lnTo>
                  <a:pt x="50876" y="99060"/>
                </a:lnTo>
                <a:lnTo>
                  <a:pt x="51790" y="100330"/>
                </a:lnTo>
                <a:lnTo>
                  <a:pt x="51587" y="97790"/>
                </a:lnTo>
                <a:lnTo>
                  <a:pt x="52641" y="96520"/>
                </a:lnTo>
                <a:lnTo>
                  <a:pt x="52806" y="96520"/>
                </a:lnTo>
                <a:lnTo>
                  <a:pt x="52101" y="94245"/>
                </a:lnTo>
                <a:lnTo>
                  <a:pt x="51994" y="94090"/>
                </a:lnTo>
                <a:close/>
              </a:path>
              <a:path w="85725" h="288289">
                <a:moveTo>
                  <a:pt x="52806" y="96520"/>
                </a:moveTo>
                <a:lnTo>
                  <a:pt x="52641" y="96520"/>
                </a:lnTo>
                <a:lnTo>
                  <a:pt x="52705" y="99060"/>
                </a:lnTo>
                <a:lnTo>
                  <a:pt x="53593" y="99060"/>
                </a:lnTo>
                <a:lnTo>
                  <a:pt x="52806" y="96520"/>
                </a:lnTo>
                <a:close/>
              </a:path>
              <a:path w="85725" h="288289">
                <a:moveTo>
                  <a:pt x="54889" y="93980"/>
                </a:moveTo>
                <a:lnTo>
                  <a:pt x="52019" y="93980"/>
                </a:lnTo>
                <a:lnTo>
                  <a:pt x="52101" y="94245"/>
                </a:lnTo>
                <a:lnTo>
                  <a:pt x="54559" y="97790"/>
                </a:lnTo>
                <a:lnTo>
                  <a:pt x="54889" y="93980"/>
                </a:lnTo>
                <a:close/>
              </a:path>
              <a:path w="85725" h="288289">
                <a:moveTo>
                  <a:pt x="60872" y="94932"/>
                </a:moveTo>
                <a:lnTo>
                  <a:pt x="60071" y="96520"/>
                </a:lnTo>
                <a:lnTo>
                  <a:pt x="59893" y="97790"/>
                </a:lnTo>
                <a:lnTo>
                  <a:pt x="61722" y="97790"/>
                </a:lnTo>
                <a:lnTo>
                  <a:pt x="61391" y="96520"/>
                </a:lnTo>
                <a:lnTo>
                  <a:pt x="60833" y="96520"/>
                </a:lnTo>
                <a:lnTo>
                  <a:pt x="60872" y="94932"/>
                </a:lnTo>
                <a:close/>
              </a:path>
              <a:path w="85725" h="288289">
                <a:moveTo>
                  <a:pt x="62103" y="95250"/>
                </a:moveTo>
                <a:lnTo>
                  <a:pt x="61734" y="96520"/>
                </a:lnTo>
                <a:lnTo>
                  <a:pt x="61391" y="96520"/>
                </a:lnTo>
                <a:lnTo>
                  <a:pt x="61722" y="97790"/>
                </a:lnTo>
                <a:lnTo>
                  <a:pt x="62103" y="95250"/>
                </a:lnTo>
                <a:close/>
              </a:path>
              <a:path w="85725" h="288289">
                <a:moveTo>
                  <a:pt x="67342" y="95250"/>
                </a:moveTo>
                <a:lnTo>
                  <a:pt x="62103" y="95250"/>
                </a:lnTo>
                <a:lnTo>
                  <a:pt x="61722" y="97790"/>
                </a:lnTo>
                <a:lnTo>
                  <a:pt x="66714" y="97790"/>
                </a:lnTo>
                <a:lnTo>
                  <a:pt x="67342" y="95250"/>
                </a:lnTo>
                <a:close/>
              </a:path>
              <a:path w="85725" h="288289">
                <a:moveTo>
                  <a:pt x="68285" y="91440"/>
                </a:moveTo>
                <a:lnTo>
                  <a:pt x="67310" y="91440"/>
                </a:lnTo>
                <a:lnTo>
                  <a:pt x="66598" y="93980"/>
                </a:lnTo>
                <a:lnTo>
                  <a:pt x="61353" y="93980"/>
                </a:lnTo>
                <a:lnTo>
                  <a:pt x="60872" y="94932"/>
                </a:lnTo>
                <a:lnTo>
                  <a:pt x="60833" y="96520"/>
                </a:lnTo>
                <a:lnTo>
                  <a:pt x="61734" y="96520"/>
                </a:lnTo>
                <a:lnTo>
                  <a:pt x="62103" y="95250"/>
                </a:lnTo>
                <a:lnTo>
                  <a:pt x="67342" y="95250"/>
                </a:lnTo>
                <a:lnTo>
                  <a:pt x="68285" y="91440"/>
                </a:lnTo>
                <a:close/>
              </a:path>
              <a:path w="85725" h="288289">
                <a:moveTo>
                  <a:pt x="68478" y="73660"/>
                </a:moveTo>
                <a:lnTo>
                  <a:pt x="66662" y="74930"/>
                </a:lnTo>
                <a:lnTo>
                  <a:pt x="66979" y="76200"/>
                </a:lnTo>
                <a:lnTo>
                  <a:pt x="54686" y="76200"/>
                </a:lnTo>
                <a:lnTo>
                  <a:pt x="51231" y="83820"/>
                </a:lnTo>
                <a:lnTo>
                  <a:pt x="55130" y="86360"/>
                </a:lnTo>
                <a:lnTo>
                  <a:pt x="53403" y="88900"/>
                </a:lnTo>
                <a:lnTo>
                  <a:pt x="51917" y="93980"/>
                </a:lnTo>
                <a:lnTo>
                  <a:pt x="54762" y="93980"/>
                </a:lnTo>
                <a:lnTo>
                  <a:pt x="53251" y="90170"/>
                </a:lnTo>
                <a:lnTo>
                  <a:pt x="54991" y="88900"/>
                </a:lnTo>
                <a:lnTo>
                  <a:pt x="68362" y="88900"/>
                </a:lnTo>
                <a:lnTo>
                  <a:pt x="68439" y="86360"/>
                </a:lnTo>
                <a:lnTo>
                  <a:pt x="56870" y="86360"/>
                </a:lnTo>
                <a:lnTo>
                  <a:pt x="55181" y="85090"/>
                </a:lnTo>
                <a:lnTo>
                  <a:pt x="56324" y="85090"/>
                </a:lnTo>
                <a:lnTo>
                  <a:pt x="56400" y="81280"/>
                </a:lnTo>
                <a:lnTo>
                  <a:pt x="67894" y="81280"/>
                </a:lnTo>
                <a:lnTo>
                  <a:pt x="67119" y="80010"/>
                </a:lnTo>
                <a:lnTo>
                  <a:pt x="69278" y="74930"/>
                </a:lnTo>
                <a:lnTo>
                  <a:pt x="68478" y="73660"/>
                </a:lnTo>
                <a:close/>
              </a:path>
              <a:path w="85725" h="288289">
                <a:moveTo>
                  <a:pt x="68362" y="88900"/>
                </a:moveTo>
                <a:lnTo>
                  <a:pt x="54991" y="88900"/>
                </a:lnTo>
                <a:lnTo>
                  <a:pt x="55676" y="93980"/>
                </a:lnTo>
                <a:lnTo>
                  <a:pt x="66598" y="93980"/>
                </a:lnTo>
                <a:lnTo>
                  <a:pt x="66370" y="92710"/>
                </a:lnTo>
                <a:lnTo>
                  <a:pt x="67094" y="91440"/>
                </a:lnTo>
                <a:lnTo>
                  <a:pt x="68285" y="91440"/>
                </a:lnTo>
                <a:lnTo>
                  <a:pt x="68362" y="88900"/>
                </a:lnTo>
                <a:close/>
              </a:path>
              <a:path w="85725" h="288289">
                <a:moveTo>
                  <a:pt x="57686" y="83052"/>
                </a:moveTo>
                <a:lnTo>
                  <a:pt x="56565" y="85090"/>
                </a:lnTo>
                <a:lnTo>
                  <a:pt x="56870" y="86360"/>
                </a:lnTo>
                <a:lnTo>
                  <a:pt x="68439" y="86360"/>
                </a:lnTo>
                <a:lnTo>
                  <a:pt x="68516" y="83820"/>
                </a:lnTo>
                <a:lnTo>
                  <a:pt x="58293" y="83820"/>
                </a:lnTo>
                <a:lnTo>
                  <a:pt x="57686" y="83052"/>
                </a:lnTo>
                <a:close/>
              </a:path>
              <a:path w="85725" h="288289">
                <a:moveTo>
                  <a:pt x="57962" y="82550"/>
                </a:moveTo>
                <a:lnTo>
                  <a:pt x="57686" y="83052"/>
                </a:lnTo>
                <a:lnTo>
                  <a:pt x="58293" y="83820"/>
                </a:lnTo>
                <a:lnTo>
                  <a:pt x="57962" y="82550"/>
                </a:lnTo>
                <a:close/>
              </a:path>
              <a:path w="85725" h="288289">
                <a:moveTo>
                  <a:pt x="67976" y="82550"/>
                </a:moveTo>
                <a:lnTo>
                  <a:pt x="57962" y="82550"/>
                </a:lnTo>
                <a:lnTo>
                  <a:pt x="58293" y="83820"/>
                </a:lnTo>
                <a:lnTo>
                  <a:pt x="67602" y="83820"/>
                </a:lnTo>
                <a:lnTo>
                  <a:pt x="68011" y="83082"/>
                </a:lnTo>
                <a:lnTo>
                  <a:pt x="67976" y="82550"/>
                </a:lnTo>
                <a:close/>
              </a:path>
              <a:path w="85725" h="288289">
                <a:moveTo>
                  <a:pt x="69011" y="81280"/>
                </a:moveTo>
                <a:lnTo>
                  <a:pt x="68028" y="83052"/>
                </a:lnTo>
                <a:lnTo>
                  <a:pt x="68059" y="83820"/>
                </a:lnTo>
                <a:lnTo>
                  <a:pt x="69011" y="81280"/>
                </a:lnTo>
                <a:close/>
              </a:path>
              <a:path w="85725" h="288289">
                <a:moveTo>
                  <a:pt x="67894" y="81280"/>
                </a:moveTo>
                <a:lnTo>
                  <a:pt x="58000" y="81280"/>
                </a:lnTo>
                <a:lnTo>
                  <a:pt x="57289" y="82550"/>
                </a:lnTo>
                <a:lnTo>
                  <a:pt x="57686" y="83052"/>
                </a:lnTo>
                <a:lnTo>
                  <a:pt x="57962" y="82550"/>
                </a:lnTo>
                <a:lnTo>
                  <a:pt x="67976" y="82550"/>
                </a:lnTo>
                <a:lnTo>
                  <a:pt x="67894" y="81280"/>
                </a:lnTo>
                <a:close/>
              </a:path>
              <a:path w="85725" h="288289">
                <a:moveTo>
                  <a:pt x="68580" y="69850"/>
                </a:moveTo>
                <a:lnTo>
                  <a:pt x="54292" y="69850"/>
                </a:lnTo>
                <a:lnTo>
                  <a:pt x="54711" y="71120"/>
                </a:lnTo>
                <a:lnTo>
                  <a:pt x="50469" y="71120"/>
                </a:lnTo>
                <a:lnTo>
                  <a:pt x="51790" y="74930"/>
                </a:lnTo>
                <a:lnTo>
                  <a:pt x="52590" y="74930"/>
                </a:lnTo>
                <a:lnTo>
                  <a:pt x="51638" y="76200"/>
                </a:lnTo>
                <a:lnTo>
                  <a:pt x="66979" y="76200"/>
                </a:lnTo>
                <a:lnTo>
                  <a:pt x="66040" y="73660"/>
                </a:lnTo>
                <a:lnTo>
                  <a:pt x="68199" y="71120"/>
                </a:lnTo>
                <a:lnTo>
                  <a:pt x="68580" y="69850"/>
                </a:lnTo>
                <a:close/>
              </a:path>
              <a:path w="85725" h="288289">
                <a:moveTo>
                  <a:pt x="67916" y="60960"/>
                </a:moveTo>
                <a:lnTo>
                  <a:pt x="56946" y="60960"/>
                </a:lnTo>
                <a:lnTo>
                  <a:pt x="57835" y="62230"/>
                </a:lnTo>
                <a:lnTo>
                  <a:pt x="56680" y="64770"/>
                </a:lnTo>
                <a:lnTo>
                  <a:pt x="52552" y="64770"/>
                </a:lnTo>
                <a:lnTo>
                  <a:pt x="52705" y="69850"/>
                </a:lnTo>
                <a:lnTo>
                  <a:pt x="67703" y="69850"/>
                </a:lnTo>
                <a:lnTo>
                  <a:pt x="68605" y="67310"/>
                </a:lnTo>
                <a:lnTo>
                  <a:pt x="67475" y="67310"/>
                </a:lnTo>
                <a:lnTo>
                  <a:pt x="68402" y="64770"/>
                </a:lnTo>
                <a:lnTo>
                  <a:pt x="54711" y="64770"/>
                </a:lnTo>
                <a:lnTo>
                  <a:pt x="55433" y="64009"/>
                </a:lnTo>
                <a:lnTo>
                  <a:pt x="68305" y="64009"/>
                </a:lnTo>
                <a:lnTo>
                  <a:pt x="67916" y="60960"/>
                </a:lnTo>
                <a:close/>
              </a:path>
              <a:path w="85725" h="288289">
                <a:moveTo>
                  <a:pt x="57064" y="62293"/>
                </a:moveTo>
                <a:lnTo>
                  <a:pt x="55433" y="64009"/>
                </a:lnTo>
                <a:lnTo>
                  <a:pt x="57243" y="63532"/>
                </a:lnTo>
                <a:lnTo>
                  <a:pt x="57327" y="63346"/>
                </a:lnTo>
                <a:lnTo>
                  <a:pt x="57064" y="62293"/>
                </a:lnTo>
                <a:close/>
              </a:path>
              <a:path w="85725" h="288289">
                <a:moveTo>
                  <a:pt x="56524" y="50343"/>
                </a:moveTo>
                <a:lnTo>
                  <a:pt x="56349" y="50800"/>
                </a:lnTo>
                <a:lnTo>
                  <a:pt x="60972" y="55880"/>
                </a:lnTo>
                <a:lnTo>
                  <a:pt x="57073" y="58420"/>
                </a:lnTo>
                <a:lnTo>
                  <a:pt x="56095" y="58420"/>
                </a:lnTo>
                <a:lnTo>
                  <a:pt x="57064" y="62293"/>
                </a:lnTo>
                <a:lnTo>
                  <a:pt x="56946" y="60960"/>
                </a:lnTo>
                <a:lnTo>
                  <a:pt x="67916" y="60960"/>
                </a:lnTo>
                <a:lnTo>
                  <a:pt x="67754" y="59690"/>
                </a:lnTo>
                <a:lnTo>
                  <a:pt x="67884" y="59604"/>
                </a:lnTo>
                <a:lnTo>
                  <a:pt x="69079" y="57150"/>
                </a:lnTo>
                <a:lnTo>
                  <a:pt x="68224" y="57150"/>
                </a:lnTo>
                <a:lnTo>
                  <a:pt x="68300" y="54610"/>
                </a:lnTo>
                <a:lnTo>
                  <a:pt x="65976" y="54610"/>
                </a:lnTo>
                <a:lnTo>
                  <a:pt x="66040" y="50800"/>
                </a:lnTo>
                <a:lnTo>
                  <a:pt x="56654" y="50800"/>
                </a:lnTo>
                <a:lnTo>
                  <a:pt x="56524" y="50343"/>
                </a:lnTo>
                <a:close/>
              </a:path>
              <a:path w="85725" h="288289">
                <a:moveTo>
                  <a:pt x="69697" y="58420"/>
                </a:moveTo>
                <a:lnTo>
                  <a:pt x="67884" y="59604"/>
                </a:lnTo>
                <a:lnTo>
                  <a:pt x="69697" y="58420"/>
                </a:lnTo>
                <a:close/>
              </a:path>
              <a:path w="85725" h="288289">
                <a:moveTo>
                  <a:pt x="56134" y="55880"/>
                </a:moveTo>
                <a:lnTo>
                  <a:pt x="55435" y="58420"/>
                </a:lnTo>
                <a:lnTo>
                  <a:pt x="57073" y="58420"/>
                </a:lnTo>
                <a:lnTo>
                  <a:pt x="56134" y="55880"/>
                </a:lnTo>
                <a:close/>
              </a:path>
              <a:path w="85725" h="288289">
                <a:moveTo>
                  <a:pt x="69697" y="55880"/>
                </a:moveTo>
                <a:lnTo>
                  <a:pt x="68224" y="57150"/>
                </a:lnTo>
                <a:lnTo>
                  <a:pt x="69079" y="57150"/>
                </a:lnTo>
                <a:lnTo>
                  <a:pt x="69697" y="55880"/>
                </a:lnTo>
                <a:close/>
              </a:path>
              <a:path w="85725" h="288289">
                <a:moveTo>
                  <a:pt x="70472" y="46990"/>
                </a:moveTo>
                <a:lnTo>
                  <a:pt x="57810" y="46990"/>
                </a:lnTo>
                <a:lnTo>
                  <a:pt x="56897" y="49371"/>
                </a:lnTo>
                <a:lnTo>
                  <a:pt x="56654" y="50800"/>
                </a:lnTo>
                <a:lnTo>
                  <a:pt x="66040" y="50800"/>
                </a:lnTo>
                <a:lnTo>
                  <a:pt x="65976" y="54610"/>
                </a:lnTo>
                <a:lnTo>
                  <a:pt x="68300" y="54610"/>
                </a:lnTo>
                <a:lnTo>
                  <a:pt x="68338" y="53340"/>
                </a:lnTo>
                <a:lnTo>
                  <a:pt x="68765" y="52070"/>
                </a:lnTo>
                <a:lnTo>
                  <a:pt x="67030" y="52070"/>
                </a:lnTo>
                <a:lnTo>
                  <a:pt x="66179" y="49530"/>
                </a:lnTo>
                <a:lnTo>
                  <a:pt x="68503" y="49530"/>
                </a:lnTo>
                <a:lnTo>
                  <a:pt x="68884" y="48260"/>
                </a:lnTo>
                <a:lnTo>
                  <a:pt x="70045" y="48260"/>
                </a:lnTo>
                <a:lnTo>
                  <a:pt x="70472" y="46990"/>
                </a:lnTo>
                <a:close/>
              </a:path>
              <a:path w="85725" h="288289">
                <a:moveTo>
                  <a:pt x="67564" y="49530"/>
                </a:moveTo>
                <a:lnTo>
                  <a:pt x="67030" y="52070"/>
                </a:lnTo>
                <a:lnTo>
                  <a:pt x="68765" y="52070"/>
                </a:lnTo>
                <a:lnTo>
                  <a:pt x="69274" y="50554"/>
                </a:lnTo>
                <a:lnTo>
                  <a:pt x="67564" y="49530"/>
                </a:lnTo>
                <a:close/>
              </a:path>
              <a:path w="85725" h="288289">
                <a:moveTo>
                  <a:pt x="56897" y="49371"/>
                </a:moveTo>
                <a:lnTo>
                  <a:pt x="56640" y="50043"/>
                </a:lnTo>
                <a:lnTo>
                  <a:pt x="56584" y="50554"/>
                </a:lnTo>
                <a:lnTo>
                  <a:pt x="56654" y="50800"/>
                </a:lnTo>
                <a:lnTo>
                  <a:pt x="56897" y="49371"/>
                </a:lnTo>
                <a:close/>
              </a:path>
              <a:path w="85725" h="288289">
                <a:moveTo>
                  <a:pt x="69446" y="50043"/>
                </a:moveTo>
                <a:lnTo>
                  <a:pt x="69274" y="50554"/>
                </a:lnTo>
                <a:lnTo>
                  <a:pt x="69684" y="50800"/>
                </a:lnTo>
                <a:lnTo>
                  <a:pt x="69446" y="50043"/>
                </a:lnTo>
                <a:close/>
              </a:path>
              <a:path w="85725" h="288289">
                <a:moveTo>
                  <a:pt x="56210" y="45720"/>
                </a:moveTo>
                <a:lnTo>
                  <a:pt x="55930" y="48260"/>
                </a:lnTo>
                <a:lnTo>
                  <a:pt x="56524" y="50343"/>
                </a:lnTo>
                <a:lnTo>
                  <a:pt x="56897" y="49371"/>
                </a:lnTo>
                <a:lnTo>
                  <a:pt x="57086" y="48260"/>
                </a:lnTo>
                <a:lnTo>
                  <a:pt x="57810" y="46990"/>
                </a:lnTo>
                <a:lnTo>
                  <a:pt x="60020" y="46990"/>
                </a:lnTo>
                <a:lnTo>
                  <a:pt x="56210" y="45720"/>
                </a:lnTo>
                <a:close/>
              </a:path>
              <a:path w="85725" h="288289">
                <a:moveTo>
                  <a:pt x="70045" y="48260"/>
                </a:moveTo>
                <a:lnTo>
                  <a:pt x="68884" y="48260"/>
                </a:lnTo>
                <a:lnTo>
                  <a:pt x="69446" y="50043"/>
                </a:lnTo>
                <a:lnTo>
                  <a:pt x="70045" y="48260"/>
                </a:lnTo>
                <a:close/>
              </a:path>
              <a:path w="85725" h="288289">
                <a:moveTo>
                  <a:pt x="70396" y="39370"/>
                </a:moveTo>
                <a:lnTo>
                  <a:pt x="60871" y="39370"/>
                </a:lnTo>
                <a:lnTo>
                  <a:pt x="60413" y="40640"/>
                </a:lnTo>
                <a:lnTo>
                  <a:pt x="57569" y="40640"/>
                </a:lnTo>
                <a:lnTo>
                  <a:pt x="56095" y="43180"/>
                </a:lnTo>
                <a:lnTo>
                  <a:pt x="58559" y="43180"/>
                </a:lnTo>
                <a:lnTo>
                  <a:pt x="60020" y="46990"/>
                </a:lnTo>
                <a:lnTo>
                  <a:pt x="69837" y="46990"/>
                </a:lnTo>
                <a:lnTo>
                  <a:pt x="70383" y="45720"/>
                </a:lnTo>
                <a:lnTo>
                  <a:pt x="69316" y="45720"/>
                </a:lnTo>
                <a:lnTo>
                  <a:pt x="70396" y="39370"/>
                </a:lnTo>
                <a:close/>
              </a:path>
              <a:path w="85725" h="288289">
                <a:moveTo>
                  <a:pt x="56387" y="41910"/>
                </a:moveTo>
                <a:lnTo>
                  <a:pt x="54813" y="41910"/>
                </a:lnTo>
                <a:lnTo>
                  <a:pt x="55689" y="43180"/>
                </a:lnTo>
                <a:lnTo>
                  <a:pt x="55702" y="45720"/>
                </a:lnTo>
                <a:lnTo>
                  <a:pt x="58559" y="43180"/>
                </a:lnTo>
                <a:lnTo>
                  <a:pt x="56045" y="43180"/>
                </a:lnTo>
                <a:lnTo>
                  <a:pt x="56387" y="41910"/>
                </a:lnTo>
                <a:close/>
              </a:path>
              <a:path w="85725" h="288289">
                <a:moveTo>
                  <a:pt x="58686" y="33020"/>
                </a:moveTo>
                <a:lnTo>
                  <a:pt x="58352" y="33754"/>
                </a:lnTo>
                <a:lnTo>
                  <a:pt x="58915" y="34290"/>
                </a:lnTo>
                <a:lnTo>
                  <a:pt x="57961" y="34614"/>
                </a:lnTo>
                <a:lnTo>
                  <a:pt x="57531" y="35560"/>
                </a:lnTo>
                <a:lnTo>
                  <a:pt x="55892" y="35560"/>
                </a:lnTo>
                <a:lnTo>
                  <a:pt x="55308" y="40640"/>
                </a:lnTo>
                <a:lnTo>
                  <a:pt x="56286" y="41910"/>
                </a:lnTo>
                <a:lnTo>
                  <a:pt x="56730" y="40640"/>
                </a:lnTo>
                <a:lnTo>
                  <a:pt x="60413" y="40640"/>
                </a:lnTo>
                <a:lnTo>
                  <a:pt x="58724" y="39370"/>
                </a:lnTo>
                <a:lnTo>
                  <a:pt x="70396" y="39370"/>
                </a:lnTo>
                <a:lnTo>
                  <a:pt x="67957" y="36830"/>
                </a:lnTo>
                <a:lnTo>
                  <a:pt x="60071" y="36830"/>
                </a:lnTo>
                <a:lnTo>
                  <a:pt x="59994" y="35560"/>
                </a:lnTo>
                <a:lnTo>
                  <a:pt x="59791" y="34290"/>
                </a:lnTo>
                <a:lnTo>
                  <a:pt x="58686" y="33020"/>
                </a:lnTo>
                <a:close/>
              </a:path>
              <a:path w="85725" h="288289">
                <a:moveTo>
                  <a:pt x="60871" y="39370"/>
                </a:moveTo>
                <a:lnTo>
                  <a:pt x="58724" y="39370"/>
                </a:lnTo>
                <a:lnTo>
                  <a:pt x="60413" y="40640"/>
                </a:lnTo>
                <a:lnTo>
                  <a:pt x="60871" y="39370"/>
                </a:lnTo>
                <a:close/>
              </a:path>
              <a:path w="85725" h="288289">
                <a:moveTo>
                  <a:pt x="69336" y="28033"/>
                </a:moveTo>
                <a:lnTo>
                  <a:pt x="66713" y="29210"/>
                </a:lnTo>
                <a:lnTo>
                  <a:pt x="59791" y="29210"/>
                </a:lnTo>
                <a:lnTo>
                  <a:pt x="59791" y="34290"/>
                </a:lnTo>
                <a:lnTo>
                  <a:pt x="60439" y="34290"/>
                </a:lnTo>
                <a:lnTo>
                  <a:pt x="59994" y="35560"/>
                </a:lnTo>
                <a:lnTo>
                  <a:pt x="60439" y="36830"/>
                </a:lnTo>
                <a:lnTo>
                  <a:pt x="67957" y="36830"/>
                </a:lnTo>
                <a:lnTo>
                  <a:pt x="70233" y="31750"/>
                </a:lnTo>
                <a:lnTo>
                  <a:pt x="69113" y="31750"/>
                </a:lnTo>
                <a:lnTo>
                  <a:pt x="68402" y="29210"/>
                </a:lnTo>
                <a:lnTo>
                  <a:pt x="69327" y="28181"/>
                </a:lnTo>
                <a:lnTo>
                  <a:pt x="69336" y="28033"/>
                </a:lnTo>
                <a:close/>
              </a:path>
              <a:path w="85725" h="288289">
                <a:moveTo>
                  <a:pt x="57242" y="34859"/>
                </a:moveTo>
                <a:lnTo>
                  <a:pt x="55181" y="35560"/>
                </a:lnTo>
                <a:lnTo>
                  <a:pt x="56870" y="35560"/>
                </a:lnTo>
                <a:lnTo>
                  <a:pt x="57242" y="34859"/>
                </a:lnTo>
                <a:close/>
              </a:path>
              <a:path w="85725" h="288289">
                <a:moveTo>
                  <a:pt x="58003" y="33421"/>
                </a:moveTo>
                <a:lnTo>
                  <a:pt x="57242" y="34859"/>
                </a:lnTo>
                <a:lnTo>
                  <a:pt x="57961" y="34614"/>
                </a:lnTo>
                <a:lnTo>
                  <a:pt x="58352" y="33754"/>
                </a:lnTo>
                <a:lnTo>
                  <a:pt x="58003" y="33421"/>
                </a:lnTo>
                <a:close/>
              </a:path>
              <a:path w="85725" h="288289">
                <a:moveTo>
                  <a:pt x="58216" y="33020"/>
                </a:moveTo>
                <a:lnTo>
                  <a:pt x="57581" y="33020"/>
                </a:lnTo>
                <a:lnTo>
                  <a:pt x="58003" y="33421"/>
                </a:lnTo>
                <a:lnTo>
                  <a:pt x="58216" y="33020"/>
                </a:lnTo>
                <a:close/>
              </a:path>
              <a:path w="85725" h="288289">
                <a:moveTo>
                  <a:pt x="57472" y="32915"/>
                </a:moveTo>
                <a:close/>
              </a:path>
              <a:path w="85725" h="288289">
                <a:moveTo>
                  <a:pt x="69951" y="24130"/>
                </a:moveTo>
                <a:lnTo>
                  <a:pt x="68440" y="25400"/>
                </a:lnTo>
                <a:lnTo>
                  <a:pt x="61353" y="25400"/>
                </a:lnTo>
                <a:lnTo>
                  <a:pt x="61112" y="27940"/>
                </a:lnTo>
                <a:lnTo>
                  <a:pt x="57175" y="27940"/>
                </a:lnTo>
                <a:lnTo>
                  <a:pt x="56248" y="31750"/>
                </a:lnTo>
                <a:lnTo>
                  <a:pt x="57472" y="32915"/>
                </a:lnTo>
                <a:lnTo>
                  <a:pt x="57670" y="31750"/>
                </a:lnTo>
                <a:lnTo>
                  <a:pt x="59791" y="29210"/>
                </a:lnTo>
                <a:lnTo>
                  <a:pt x="66713" y="29210"/>
                </a:lnTo>
                <a:lnTo>
                  <a:pt x="67678" y="26670"/>
                </a:lnTo>
                <a:lnTo>
                  <a:pt x="69913" y="26670"/>
                </a:lnTo>
                <a:lnTo>
                  <a:pt x="69951" y="24130"/>
                </a:lnTo>
                <a:close/>
              </a:path>
              <a:path w="85725" h="288289">
                <a:moveTo>
                  <a:pt x="71018" y="27940"/>
                </a:moveTo>
                <a:lnTo>
                  <a:pt x="69545" y="27940"/>
                </a:lnTo>
                <a:lnTo>
                  <a:pt x="69327" y="28181"/>
                </a:lnTo>
                <a:lnTo>
                  <a:pt x="69113" y="31750"/>
                </a:lnTo>
                <a:lnTo>
                  <a:pt x="69672" y="31750"/>
                </a:lnTo>
                <a:lnTo>
                  <a:pt x="71018" y="27940"/>
                </a:lnTo>
                <a:close/>
              </a:path>
              <a:path w="85725" h="288289">
                <a:moveTo>
                  <a:pt x="71018" y="29210"/>
                </a:moveTo>
                <a:lnTo>
                  <a:pt x="70231" y="31750"/>
                </a:lnTo>
                <a:lnTo>
                  <a:pt x="70802" y="30480"/>
                </a:lnTo>
                <a:lnTo>
                  <a:pt x="71018" y="29210"/>
                </a:lnTo>
                <a:close/>
              </a:path>
              <a:path w="85725" h="288289">
                <a:moveTo>
                  <a:pt x="58312" y="25580"/>
                </a:moveTo>
                <a:lnTo>
                  <a:pt x="56819" y="26670"/>
                </a:lnTo>
                <a:lnTo>
                  <a:pt x="56045" y="29210"/>
                </a:lnTo>
                <a:lnTo>
                  <a:pt x="57175" y="27940"/>
                </a:lnTo>
                <a:lnTo>
                  <a:pt x="61112" y="27940"/>
                </a:lnTo>
                <a:lnTo>
                  <a:pt x="59829" y="26670"/>
                </a:lnTo>
                <a:lnTo>
                  <a:pt x="58331" y="26670"/>
                </a:lnTo>
                <a:lnTo>
                  <a:pt x="58312" y="25580"/>
                </a:lnTo>
                <a:close/>
              </a:path>
              <a:path w="85725" h="288289">
                <a:moveTo>
                  <a:pt x="69545" y="27940"/>
                </a:moveTo>
                <a:lnTo>
                  <a:pt x="69336" y="28033"/>
                </a:lnTo>
                <a:lnTo>
                  <a:pt x="69327" y="28181"/>
                </a:lnTo>
                <a:lnTo>
                  <a:pt x="69545" y="27940"/>
                </a:lnTo>
                <a:close/>
              </a:path>
              <a:path w="85725" h="288289">
                <a:moveTo>
                  <a:pt x="69545" y="27940"/>
                </a:moveTo>
                <a:lnTo>
                  <a:pt x="69342" y="27940"/>
                </a:lnTo>
                <a:lnTo>
                  <a:pt x="69545" y="27940"/>
                </a:lnTo>
                <a:close/>
              </a:path>
              <a:path w="85725" h="288289">
                <a:moveTo>
                  <a:pt x="71115" y="19050"/>
                </a:moveTo>
                <a:lnTo>
                  <a:pt x="65735" y="19050"/>
                </a:lnTo>
                <a:lnTo>
                  <a:pt x="66090" y="21590"/>
                </a:lnTo>
                <a:lnTo>
                  <a:pt x="61620" y="21590"/>
                </a:lnTo>
                <a:lnTo>
                  <a:pt x="59537" y="22860"/>
                </a:lnTo>
                <a:lnTo>
                  <a:pt x="62496" y="22860"/>
                </a:lnTo>
                <a:lnTo>
                  <a:pt x="61302" y="24130"/>
                </a:lnTo>
                <a:lnTo>
                  <a:pt x="60388" y="26670"/>
                </a:lnTo>
                <a:lnTo>
                  <a:pt x="61353" y="25400"/>
                </a:lnTo>
                <a:lnTo>
                  <a:pt x="68440" y="25400"/>
                </a:lnTo>
                <a:lnTo>
                  <a:pt x="69215" y="22860"/>
                </a:lnTo>
                <a:lnTo>
                  <a:pt x="70739" y="20320"/>
                </a:lnTo>
                <a:lnTo>
                  <a:pt x="72390" y="20320"/>
                </a:lnTo>
                <a:lnTo>
                  <a:pt x="71115" y="19050"/>
                </a:lnTo>
                <a:close/>
              </a:path>
              <a:path w="85725" h="288289">
                <a:moveTo>
                  <a:pt x="72390" y="20320"/>
                </a:moveTo>
                <a:lnTo>
                  <a:pt x="70739" y="20320"/>
                </a:lnTo>
                <a:lnTo>
                  <a:pt x="70662" y="26670"/>
                </a:lnTo>
                <a:lnTo>
                  <a:pt x="72009" y="22860"/>
                </a:lnTo>
                <a:lnTo>
                  <a:pt x="72390" y="20320"/>
                </a:lnTo>
                <a:close/>
              </a:path>
              <a:path w="85725" h="288289">
                <a:moveTo>
                  <a:pt x="58297" y="24639"/>
                </a:moveTo>
                <a:lnTo>
                  <a:pt x="58312" y="25580"/>
                </a:lnTo>
                <a:lnTo>
                  <a:pt x="58559" y="25400"/>
                </a:lnTo>
                <a:lnTo>
                  <a:pt x="58297" y="24639"/>
                </a:lnTo>
                <a:close/>
              </a:path>
              <a:path w="85725" h="288289">
                <a:moveTo>
                  <a:pt x="58267" y="22860"/>
                </a:moveTo>
                <a:lnTo>
                  <a:pt x="57683" y="22860"/>
                </a:lnTo>
                <a:lnTo>
                  <a:pt x="58297" y="24639"/>
                </a:lnTo>
                <a:lnTo>
                  <a:pt x="58267" y="22860"/>
                </a:lnTo>
                <a:close/>
              </a:path>
              <a:path w="85725" h="288289">
                <a:moveTo>
                  <a:pt x="69265" y="15240"/>
                </a:moveTo>
                <a:lnTo>
                  <a:pt x="58597" y="15240"/>
                </a:lnTo>
                <a:lnTo>
                  <a:pt x="58762" y="16510"/>
                </a:lnTo>
                <a:lnTo>
                  <a:pt x="56489" y="17780"/>
                </a:lnTo>
                <a:lnTo>
                  <a:pt x="57518" y="21590"/>
                </a:lnTo>
                <a:lnTo>
                  <a:pt x="56159" y="24130"/>
                </a:lnTo>
                <a:lnTo>
                  <a:pt x="57683" y="22860"/>
                </a:lnTo>
                <a:lnTo>
                  <a:pt x="59537" y="22860"/>
                </a:lnTo>
                <a:lnTo>
                  <a:pt x="59753" y="21590"/>
                </a:lnTo>
                <a:lnTo>
                  <a:pt x="64604" y="21590"/>
                </a:lnTo>
                <a:lnTo>
                  <a:pt x="65735" y="19050"/>
                </a:lnTo>
                <a:lnTo>
                  <a:pt x="71115" y="19050"/>
                </a:lnTo>
                <a:lnTo>
                  <a:pt x="68567" y="16510"/>
                </a:lnTo>
                <a:lnTo>
                  <a:pt x="69265" y="15240"/>
                </a:lnTo>
                <a:close/>
              </a:path>
              <a:path w="85725" h="288289">
                <a:moveTo>
                  <a:pt x="62496" y="22860"/>
                </a:moveTo>
                <a:lnTo>
                  <a:pt x="58267" y="22860"/>
                </a:lnTo>
                <a:lnTo>
                  <a:pt x="59943" y="24130"/>
                </a:lnTo>
                <a:lnTo>
                  <a:pt x="61302" y="24130"/>
                </a:lnTo>
                <a:lnTo>
                  <a:pt x="62496" y="22860"/>
                </a:lnTo>
                <a:close/>
              </a:path>
              <a:path w="85725" h="288289">
                <a:moveTo>
                  <a:pt x="65735" y="19050"/>
                </a:moveTo>
                <a:lnTo>
                  <a:pt x="64604" y="21590"/>
                </a:lnTo>
                <a:lnTo>
                  <a:pt x="66090" y="21590"/>
                </a:lnTo>
                <a:lnTo>
                  <a:pt x="65735" y="19050"/>
                </a:lnTo>
                <a:close/>
              </a:path>
              <a:path w="85725" h="288289">
                <a:moveTo>
                  <a:pt x="70548" y="8890"/>
                </a:moveTo>
                <a:lnTo>
                  <a:pt x="67144" y="13970"/>
                </a:lnTo>
                <a:lnTo>
                  <a:pt x="56768" y="13970"/>
                </a:lnTo>
                <a:lnTo>
                  <a:pt x="56121" y="17780"/>
                </a:lnTo>
                <a:lnTo>
                  <a:pt x="58597" y="15240"/>
                </a:lnTo>
                <a:lnTo>
                  <a:pt x="69265" y="15240"/>
                </a:lnTo>
                <a:lnTo>
                  <a:pt x="70662" y="12700"/>
                </a:lnTo>
                <a:lnTo>
                  <a:pt x="70548" y="8890"/>
                </a:lnTo>
                <a:close/>
              </a:path>
              <a:path w="85725" h="288289">
                <a:moveTo>
                  <a:pt x="65849" y="10160"/>
                </a:moveTo>
                <a:lnTo>
                  <a:pt x="58178" y="10160"/>
                </a:lnTo>
                <a:lnTo>
                  <a:pt x="59067" y="11430"/>
                </a:lnTo>
                <a:lnTo>
                  <a:pt x="57721" y="13970"/>
                </a:lnTo>
                <a:lnTo>
                  <a:pt x="67144" y="13970"/>
                </a:lnTo>
                <a:lnTo>
                  <a:pt x="67586" y="12700"/>
                </a:lnTo>
                <a:lnTo>
                  <a:pt x="66814" y="12700"/>
                </a:lnTo>
                <a:lnTo>
                  <a:pt x="66471" y="11430"/>
                </a:lnTo>
                <a:lnTo>
                  <a:pt x="65366" y="11430"/>
                </a:lnTo>
                <a:lnTo>
                  <a:pt x="65849" y="10160"/>
                </a:lnTo>
                <a:close/>
              </a:path>
              <a:path w="85725" h="288289">
                <a:moveTo>
                  <a:pt x="56362" y="10160"/>
                </a:moveTo>
                <a:lnTo>
                  <a:pt x="56642" y="12700"/>
                </a:lnTo>
                <a:lnTo>
                  <a:pt x="57772" y="11430"/>
                </a:lnTo>
                <a:lnTo>
                  <a:pt x="57226" y="11430"/>
                </a:lnTo>
                <a:lnTo>
                  <a:pt x="57511" y="11050"/>
                </a:lnTo>
                <a:lnTo>
                  <a:pt x="56362" y="10160"/>
                </a:lnTo>
                <a:close/>
              </a:path>
              <a:path w="85725" h="288289">
                <a:moveTo>
                  <a:pt x="68910" y="8890"/>
                </a:moveTo>
                <a:lnTo>
                  <a:pt x="66814" y="12700"/>
                </a:lnTo>
                <a:lnTo>
                  <a:pt x="67586" y="12700"/>
                </a:lnTo>
                <a:lnTo>
                  <a:pt x="68910" y="8890"/>
                </a:lnTo>
                <a:close/>
              </a:path>
              <a:path w="85725" h="288289">
                <a:moveTo>
                  <a:pt x="58022" y="10368"/>
                </a:moveTo>
                <a:lnTo>
                  <a:pt x="57511" y="11050"/>
                </a:lnTo>
                <a:lnTo>
                  <a:pt x="58000" y="11430"/>
                </a:lnTo>
                <a:lnTo>
                  <a:pt x="58022" y="10368"/>
                </a:lnTo>
                <a:close/>
              </a:path>
              <a:path w="85725" h="288289">
                <a:moveTo>
                  <a:pt x="68948" y="6350"/>
                </a:moveTo>
                <a:lnTo>
                  <a:pt x="66714" y="8518"/>
                </a:lnTo>
                <a:lnTo>
                  <a:pt x="66281" y="11430"/>
                </a:lnTo>
                <a:lnTo>
                  <a:pt x="68948" y="6350"/>
                </a:lnTo>
                <a:close/>
              </a:path>
              <a:path w="85725" h="288289">
                <a:moveTo>
                  <a:pt x="66848" y="7620"/>
                </a:moveTo>
                <a:lnTo>
                  <a:pt x="58077" y="7620"/>
                </a:lnTo>
                <a:lnTo>
                  <a:pt x="58022" y="10368"/>
                </a:lnTo>
                <a:lnTo>
                  <a:pt x="58178" y="10160"/>
                </a:lnTo>
                <a:lnTo>
                  <a:pt x="65849" y="10160"/>
                </a:lnTo>
                <a:lnTo>
                  <a:pt x="66332" y="8890"/>
                </a:lnTo>
                <a:lnTo>
                  <a:pt x="66714" y="8518"/>
                </a:lnTo>
                <a:lnTo>
                  <a:pt x="66848" y="7620"/>
                </a:lnTo>
                <a:close/>
              </a:path>
              <a:path w="85725" h="288289">
                <a:moveTo>
                  <a:pt x="62903" y="0"/>
                </a:moveTo>
                <a:lnTo>
                  <a:pt x="60566" y="0"/>
                </a:lnTo>
                <a:lnTo>
                  <a:pt x="56007" y="8890"/>
                </a:lnTo>
                <a:lnTo>
                  <a:pt x="58077" y="7620"/>
                </a:lnTo>
                <a:lnTo>
                  <a:pt x="66848" y="7620"/>
                </a:lnTo>
                <a:lnTo>
                  <a:pt x="67036" y="6350"/>
                </a:lnTo>
                <a:lnTo>
                  <a:pt x="63474" y="6350"/>
                </a:lnTo>
                <a:lnTo>
                  <a:pt x="62420" y="3810"/>
                </a:lnTo>
                <a:lnTo>
                  <a:pt x="62903" y="0"/>
                </a:lnTo>
                <a:close/>
              </a:path>
              <a:path w="85725" h="288289">
                <a:moveTo>
                  <a:pt x="65239" y="1270"/>
                </a:moveTo>
                <a:lnTo>
                  <a:pt x="64490" y="2540"/>
                </a:lnTo>
                <a:lnTo>
                  <a:pt x="63474" y="6350"/>
                </a:lnTo>
                <a:lnTo>
                  <a:pt x="67036" y="6350"/>
                </a:lnTo>
                <a:lnTo>
                  <a:pt x="67225" y="5080"/>
                </a:lnTo>
                <a:lnTo>
                  <a:pt x="64770" y="5080"/>
                </a:lnTo>
                <a:lnTo>
                  <a:pt x="65265" y="3810"/>
                </a:lnTo>
                <a:lnTo>
                  <a:pt x="64820" y="3810"/>
                </a:lnTo>
                <a:lnTo>
                  <a:pt x="65239" y="1270"/>
                </a:lnTo>
                <a:close/>
              </a:path>
              <a:path w="85725" h="288289">
                <a:moveTo>
                  <a:pt x="67792" y="1270"/>
                </a:moveTo>
                <a:lnTo>
                  <a:pt x="64770" y="5080"/>
                </a:lnTo>
                <a:lnTo>
                  <a:pt x="67225" y="5080"/>
                </a:lnTo>
                <a:lnTo>
                  <a:pt x="67792" y="127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bk object 527"/>
          <p:cNvSpPr/>
          <p:nvPr/>
        </p:nvSpPr>
        <p:spPr>
          <a:xfrm>
            <a:off x="2275420" y="5756275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0"/>
                </a:moveTo>
                <a:lnTo>
                  <a:pt x="1016" y="1435"/>
                </a:lnTo>
                <a:lnTo>
                  <a:pt x="2709" y="1231"/>
                </a:lnTo>
                <a:lnTo>
                  <a:pt x="2057" y="1231"/>
                </a:lnTo>
                <a:lnTo>
                  <a:pt x="0" y="0"/>
                </a:lnTo>
                <a:close/>
              </a:path>
              <a:path w="3175" h="1904">
                <a:moveTo>
                  <a:pt x="2920" y="1206"/>
                </a:moveTo>
                <a:lnTo>
                  <a:pt x="2057" y="1231"/>
                </a:lnTo>
                <a:lnTo>
                  <a:pt x="2709" y="1231"/>
                </a:lnTo>
                <a:lnTo>
                  <a:pt x="2920" y="1206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bk object 528"/>
          <p:cNvSpPr/>
          <p:nvPr/>
        </p:nvSpPr>
        <p:spPr>
          <a:xfrm>
            <a:off x="2297226" y="5756960"/>
            <a:ext cx="6350" cy="3175"/>
          </a:xfrm>
          <a:custGeom>
            <a:avLst/>
            <a:gdLst/>
            <a:ahLst/>
            <a:cxnLst/>
            <a:rect l="l" t="t" r="r" b="b"/>
            <a:pathLst>
              <a:path w="6350" h="3175">
                <a:moveTo>
                  <a:pt x="3601" y="1977"/>
                </a:moveTo>
                <a:lnTo>
                  <a:pt x="4660" y="2806"/>
                </a:lnTo>
                <a:lnTo>
                  <a:pt x="3601" y="1977"/>
                </a:lnTo>
                <a:close/>
              </a:path>
              <a:path w="6350" h="3175">
                <a:moveTo>
                  <a:pt x="3482" y="1894"/>
                </a:moveTo>
                <a:lnTo>
                  <a:pt x="1447" y="2374"/>
                </a:lnTo>
                <a:lnTo>
                  <a:pt x="3591" y="1979"/>
                </a:lnTo>
                <a:close/>
              </a:path>
              <a:path w="6350" h="3175">
                <a:moveTo>
                  <a:pt x="4061" y="1892"/>
                </a:moveTo>
                <a:lnTo>
                  <a:pt x="3492" y="1892"/>
                </a:lnTo>
                <a:lnTo>
                  <a:pt x="4061" y="1892"/>
                </a:lnTo>
                <a:close/>
              </a:path>
              <a:path w="6350" h="3175">
                <a:moveTo>
                  <a:pt x="2881" y="1066"/>
                </a:moveTo>
                <a:lnTo>
                  <a:pt x="2921" y="1460"/>
                </a:lnTo>
                <a:lnTo>
                  <a:pt x="3492" y="1892"/>
                </a:lnTo>
                <a:lnTo>
                  <a:pt x="4061" y="1892"/>
                </a:lnTo>
                <a:lnTo>
                  <a:pt x="5918" y="1549"/>
                </a:lnTo>
                <a:lnTo>
                  <a:pt x="2881" y="1066"/>
                </a:lnTo>
                <a:close/>
              </a:path>
              <a:path w="6350" h="3175">
                <a:moveTo>
                  <a:pt x="0" y="0"/>
                </a:moveTo>
                <a:lnTo>
                  <a:pt x="406" y="673"/>
                </a:lnTo>
                <a:lnTo>
                  <a:pt x="2881" y="1066"/>
                </a:lnTo>
                <a:lnTo>
                  <a:pt x="2806" y="330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bk object 529"/>
          <p:cNvSpPr/>
          <p:nvPr/>
        </p:nvSpPr>
        <p:spPr>
          <a:xfrm>
            <a:off x="2307920" y="5758611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1600" y="0"/>
                </a:moveTo>
                <a:lnTo>
                  <a:pt x="2222" y="889"/>
                </a:lnTo>
                <a:lnTo>
                  <a:pt x="1117" y="939"/>
                </a:lnTo>
                <a:lnTo>
                  <a:pt x="0" y="1130"/>
                </a:lnTo>
                <a:lnTo>
                  <a:pt x="1460" y="1155"/>
                </a:lnTo>
                <a:lnTo>
                  <a:pt x="2844" y="2578"/>
                </a:lnTo>
                <a:lnTo>
                  <a:pt x="4660" y="1587"/>
                </a:lnTo>
                <a:lnTo>
                  <a:pt x="160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bk object 530"/>
          <p:cNvSpPr/>
          <p:nvPr/>
        </p:nvSpPr>
        <p:spPr>
          <a:xfrm>
            <a:off x="2341943" y="5747029"/>
            <a:ext cx="1270" cy="3810"/>
          </a:xfrm>
          <a:custGeom>
            <a:avLst/>
            <a:gdLst/>
            <a:ahLst/>
            <a:cxnLst/>
            <a:rect l="l" t="t" r="r" b="b"/>
            <a:pathLst>
              <a:path w="1269" h="3810">
                <a:moveTo>
                  <a:pt x="0" y="0"/>
                </a:moveTo>
                <a:lnTo>
                  <a:pt x="25" y="1155"/>
                </a:lnTo>
                <a:lnTo>
                  <a:pt x="914" y="3759"/>
                </a:lnTo>
                <a:lnTo>
                  <a:pt x="1130" y="2286"/>
                </a:lnTo>
                <a:lnTo>
                  <a:pt x="838" y="1828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bk object 531"/>
          <p:cNvSpPr/>
          <p:nvPr/>
        </p:nvSpPr>
        <p:spPr>
          <a:xfrm>
            <a:off x="2340876" y="5736729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1892" y="0"/>
                </a:moveTo>
                <a:lnTo>
                  <a:pt x="1101" y="169"/>
                </a:lnTo>
                <a:lnTo>
                  <a:pt x="1650" y="2158"/>
                </a:lnTo>
                <a:lnTo>
                  <a:pt x="1892" y="0"/>
                </a:lnTo>
                <a:close/>
              </a:path>
              <a:path w="1905" h="2539">
                <a:moveTo>
                  <a:pt x="1007" y="190"/>
                </a:moveTo>
                <a:lnTo>
                  <a:pt x="0" y="406"/>
                </a:lnTo>
                <a:lnTo>
                  <a:pt x="25" y="1562"/>
                </a:lnTo>
                <a:lnTo>
                  <a:pt x="1007" y="19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bk object 532"/>
          <p:cNvSpPr/>
          <p:nvPr/>
        </p:nvSpPr>
        <p:spPr>
          <a:xfrm>
            <a:off x="2352103" y="5737059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0"/>
                </a:moveTo>
                <a:lnTo>
                  <a:pt x="139" y="647"/>
                </a:lnTo>
                <a:lnTo>
                  <a:pt x="139" y="25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bk object 533"/>
          <p:cNvSpPr/>
          <p:nvPr/>
        </p:nvSpPr>
        <p:spPr>
          <a:xfrm>
            <a:off x="2336076" y="5729058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1790" y="0"/>
                </a:moveTo>
                <a:lnTo>
                  <a:pt x="152" y="419"/>
                </a:lnTo>
                <a:lnTo>
                  <a:pt x="0" y="2336"/>
                </a:lnTo>
                <a:lnTo>
                  <a:pt x="1697" y="419"/>
                </a:lnTo>
                <a:lnTo>
                  <a:pt x="179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bk object 534"/>
          <p:cNvSpPr/>
          <p:nvPr/>
        </p:nvSpPr>
        <p:spPr>
          <a:xfrm>
            <a:off x="2334094" y="5719114"/>
            <a:ext cx="635" cy="4445"/>
          </a:xfrm>
          <a:custGeom>
            <a:avLst/>
            <a:gdLst/>
            <a:ahLst/>
            <a:cxnLst/>
            <a:rect l="l" t="t" r="r" b="b"/>
            <a:pathLst>
              <a:path w="635" h="4445">
                <a:moveTo>
                  <a:pt x="0" y="0"/>
                </a:moveTo>
                <a:lnTo>
                  <a:pt x="215" y="4013"/>
                </a:lnTo>
                <a:lnTo>
                  <a:pt x="596" y="2616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bk object 535"/>
          <p:cNvSpPr/>
          <p:nvPr/>
        </p:nvSpPr>
        <p:spPr>
          <a:xfrm>
            <a:off x="2333028" y="5708840"/>
            <a:ext cx="635" cy="3175"/>
          </a:xfrm>
          <a:custGeom>
            <a:avLst/>
            <a:gdLst/>
            <a:ahLst/>
            <a:cxnLst/>
            <a:rect l="l" t="t" r="r" b="b"/>
            <a:pathLst>
              <a:path w="635" h="3175">
                <a:moveTo>
                  <a:pt x="0" y="0"/>
                </a:moveTo>
                <a:lnTo>
                  <a:pt x="50" y="2755"/>
                </a:lnTo>
                <a:lnTo>
                  <a:pt x="571" y="2997"/>
                </a:lnTo>
                <a:lnTo>
                  <a:pt x="0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bk object 536"/>
          <p:cNvSpPr/>
          <p:nvPr/>
        </p:nvSpPr>
        <p:spPr>
          <a:xfrm>
            <a:off x="2323426" y="5605195"/>
            <a:ext cx="3175" cy="5715"/>
          </a:xfrm>
          <a:custGeom>
            <a:avLst/>
            <a:gdLst/>
            <a:ahLst/>
            <a:cxnLst/>
            <a:rect l="l" t="t" r="r" b="b"/>
            <a:pathLst>
              <a:path w="3175" h="5714">
                <a:moveTo>
                  <a:pt x="1982" y="2972"/>
                </a:moveTo>
                <a:lnTo>
                  <a:pt x="0" y="4749"/>
                </a:lnTo>
                <a:lnTo>
                  <a:pt x="2298" y="5524"/>
                </a:lnTo>
                <a:lnTo>
                  <a:pt x="1790" y="4292"/>
                </a:lnTo>
                <a:lnTo>
                  <a:pt x="1982" y="2972"/>
                </a:lnTo>
                <a:close/>
              </a:path>
              <a:path w="3175" h="5714">
                <a:moveTo>
                  <a:pt x="2185" y="1570"/>
                </a:moveTo>
                <a:lnTo>
                  <a:pt x="1982" y="2972"/>
                </a:lnTo>
                <a:lnTo>
                  <a:pt x="2946" y="2108"/>
                </a:lnTo>
                <a:lnTo>
                  <a:pt x="2185" y="1570"/>
                </a:lnTo>
                <a:close/>
              </a:path>
              <a:path w="3175" h="5714">
                <a:moveTo>
                  <a:pt x="2412" y="0"/>
                </a:moveTo>
                <a:lnTo>
                  <a:pt x="609" y="457"/>
                </a:lnTo>
                <a:lnTo>
                  <a:pt x="2185" y="1570"/>
                </a:lnTo>
                <a:lnTo>
                  <a:pt x="2412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bk object 537"/>
          <p:cNvSpPr/>
          <p:nvPr/>
        </p:nvSpPr>
        <p:spPr>
          <a:xfrm>
            <a:off x="2325954" y="5528119"/>
            <a:ext cx="1270" cy="4445"/>
          </a:xfrm>
          <a:custGeom>
            <a:avLst/>
            <a:gdLst/>
            <a:ahLst/>
            <a:cxnLst/>
            <a:rect l="l" t="t" r="r" b="b"/>
            <a:pathLst>
              <a:path w="1269" h="4445">
                <a:moveTo>
                  <a:pt x="0" y="774"/>
                </a:moveTo>
                <a:lnTo>
                  <a:pt x="317" y="4013"/>
                </a:lnTo>
                <a:lnTo>
                  <a:pt x="419" y="3149"/>
                </a:lnTo>
                <a:lnTo>
                  <a:pt x="0" y="774"/>
                </a:lnTo>
                <a:close/>
              </a:path>
              <a:path w="1269" h="4445">
                <a:moveTo>
                  <a:pt x="1206" y="0"/>
                </a:moveTo>
                <a:lnTo>
                  <a:pt x="419" y="3149"/>
                </a:lnTo>
                <a:lnTo>
                  <a:pt x="1206" y="0"/>
                </a:lnTo>
                <a:close/>
              </a:path>
            </a:pathLst>
          </a:custGeom>
          <a:solidFill>
            <a:srgbClr val="645C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bk object 538"/>
          <p:cNvSpPr/>
          <p:nvPr/>
        </p:nvSpPr>
        <p:spPr>
          <a:xfrm>
            <a:off x="1984235" y="5562765"/>
            <a:ext cx="168706" cy="21336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bk object 539"/>
          <p:cNvSpPr/>
          <p:nvPr/>
        </p:nvSpPr>
        <p:spPr>
          <a:xfrm>
            <a:off x="2277238" y="4949659"/>
            <a:ext cx="182880" cy="371475"/>
          </a:xfrm>
          <a:custGeom>
            <a:avLst/>
            <a:gdLst/>
            <a:ahLst/>
            <a:cxnLst/>
            <a:rect l="l" t="t" r="r" b="b"/>
            <a:pathLst>
              <a:path w="182880" h="371475">
                <a:moveTo>
                  <a:pt x="137968" y="225"/>
                </a:moveTo>
                <a:lnTo>
                  <a:pt x="100160" y="7596"/>
                </a:lnTo>
                <a:lnTo>
                  <a:pt x="43925" y="50929"/>
                </a:lnTo>
                <a:lnTo>
                  <a:pt x="11392" y="121639"/>
                </a:lnTo>
                <a:lnTo>
                  <a:pt x="3214" y="163231"/>
                </a:lnTo>
                <a:lnTo>
                  <a:pt x="0" y="206833"/>
                </a:lnTo>
                <a:lnTo>
                  <a:pt x="1430" y="250832"/>
                </a:lnTo>
                <a:lnTo>
                  <a:pt x="7183" y="293618"/>
                </a:lnTo>
                <a:lnTo>
                  <a:pt x="16940" y="333578"/>
                </a:lnTo>
                <a:lnTo>
                  <a:pt x="29438" y="359808"/>
                </a:lnTo>
                <a:lnTo>
                  <a:pt x="45887" y="370954"/>
                </a:lnTo>
                <a:lnTo>
                  <a:pt x="66978" y="370936"/>
                </a:lnTo>
                <a:lnTo>
                  <a:pt x="112271" y="353542"/>
                </a:lnTo>
                <a:lnTo>
                  <a:pt x="148699" y="317123"/>
                </a:lnTo>
                <a:lnTo>
                  <a:pt x="168391" y="257921"/>
                </a:lnTo>
                <a:lnTo>
                  <a:pt x="167988" y="214347"/>
                </a:lnTo>
                <a:lnTo>
                  <a:pt x="162663" y="168669"/>
                </a:lnTo>
                <a:lnTo>
                  <a:pt x="156514" y="122641"/>
                </a:lnTo>
                <a:lnTo>
                  <a:pt x="153635" y="78017"/>
                </a:lnTo>
                <a:lnTo>
                  <a:pt x="158124" y="36552"/>
                </a:lnTo>
                <a:lnTo>
                  <a:pt x="172525" y="3556"/>
                </a:lnTo>
                <a:lnTo>
                  <a:pt x="137968" y="225"/>
                </a:lnTo>
                <a:close/>
              </a:path>
              <a:path w="182880" h="371475">
                <a:moveTo>
                  <a:pt x="174077" y="0"/>
                </a:moveTo>
                <a:lnTo>
                  <a:pt x="172525" y="3556"/>
                </a:lnTo>
                <a:lnTo>
                  <a:pt x="182662" y="4533"/>
                </a:lnTo>
                <a:lnTo>
                  <a:pt x="174077" y="0"/>
                </a:lnTo>
                <a:close/>
              </a:path>
            </a:pathLst>
          </a:custGeom>
          <a:solidFill>
            <a:srgbClr val="A566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bk object 540"/>
          <p:cNvSpPr/>
          <p:nvPr/>
        </p:nvSpPr>
        <p:spPr>
          <a:xfrm>
            <a:off x="2304376" y="5195379"/>
            <a:ext cx="139317" cy="12537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bk object 541"/>
          <p:cNvSpPr/>
          <p:nvPr/>
        </p:nvSpPr>
        <p:spPr>
          <a:xfrm>
            <a:off x="2298357" y="5040312"/>
            <a:ext cx="142328" cy="1557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bk object 542"/>
          <p:cNvSpPr/>
          <p:nvPr/>
        </p:nvSpPr>
        <p:spPr>
          <a:xfrm>
            <a:off x="2307386" y="5012944"/>
            <a:ext cx="42904" cy="280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bk object 543"/>
          <p:cNvSpPr/>
          <p:nvPr/>
        </p:nvSpPr>
        <p:spPr>
          <a:xfrm>
            <a:off x="1771345" y="5214700"/>
            <a:ext cx="88115" cy="8641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bk object 544"/>
          <p:cNvSpPr/>
          <p:nvPr/>
        </p:nvSpPr>
        <p:spPr>
          <a:xfrm>
            <a:off x="1803374" y="4914481"/>
            <a:ext cx="268605" cy="346710"/>
          </a:xfrm>
          <a:custGeom>
            <a:avLst/>
            <a:gdLst/>
            <a:ahLst/>
            <a:cxnLst/>
            <a:rect l="l" t="t" r="r" b="b"/>
            <a:pathLst>
              <a:path w="268605" h="346710">
                <a:moveTo>
                  <a:pt x="193179" y="0"/>
                </a:moveTo>
                <a:lnTo>
                  <a:pt x="177515" y="53322"/>
                </a:lnTo>
                <a:lnTo>
                  <a:pt x="158841" y="101582"/>
                </a:lnTo>
                <a:lnTo>
                  <a:pt x="136577" y="145990"/>
                </a:lnTo>
                <a:lnTo>
                  <a:pt x="110141" y="187757"/>
                </a:lnTo>
                <a:lnTo>
                  <a:pt x="78953" y="228094"/>
                </a:lnTo>
                <a:lnTo>
                  <a:pt x="42433" y="268212"/>
                </a:lnTo>
                <a:lnTo>
                  <a:pt x="0" y="309321"/>
                </a:lnTo>
                <a:lnTo>
                  <a:pt x="11656" y="322627"/>
                </a:lnTo>
                <a:lnTo>
                  <a:pt x="21223" y="334448"/>
                </a:lnTo>
                <a:lnTo>
                  <a:pt x="31945" y="342953"/>
                </a:lnTo>
                <a:lnTo>
                  <a:pt x="47066" y="346316"/>
                </a:lnTo>
                <a:lnTo>
                  <a:pt x="69841" y="329897"/>
                </a:lnTo>
                <a:lnTo>
                  <a:pt x="120939" y="285769"/>
                </a:lnTo>
                <a:lnTo>
                  <a:pt x="154901" y="252349"/>
                </a:lnTo>
                <a:lnTo>
                  <a:pt x="183637" y="220571"/>
                </a:lnTo>
                <a:lnTo>
                  <a:pt x="211240" y="186853"/>
                </a:lnTo>
                <a:lnTo>
                  <a:pt x="238960" y="153409"/>
                </a:lnTo>
                <a:lnTo>
                  <a:pt x="268046" y="122453"/>
                </a:lnTo>
                <a:lnTo>
                  <a:pt x="254228" y="89175"/>
                </a:lnTo>
                <a:lnTo>
                  <a:pt x="237775" y="57023"/>
                </a:lnTo>
                <a:lnTo>
                  <a:pt x="220065" y="28166"/>
                </a:lnTo>
                <a:lnTo>
                  <a:pt x="202476" y="4775"/>
                </a:lnTo>
                <a:lnTo>
                  <a:pt x="193179" y="0"/>
                </a:lnTo>
                <a:close/>
              </a:path>
            </a:pathLst>
          </a:custGeom>
          <a:solidFill>
            <a:srgbClr val="F37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bk object 545"/>
          <p:cNvSpPr/>
          <p:nvPr/>
        </p:nvSpPr>
        <p:spPr>
          <a:xfrm>
            <a:off x="1844763" y="5254421"/>
            <a:ext cx="9639" cy="373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bk object 546"/>
          <p:cNvSpPr/>
          <p:nvPr/>
        </p:nvSpPr>
        <p:spPr>
          <a:xfrm>
            <a:off x="1832864" y="5245379"/>
            <a:ext cx="33439" cy="97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bk object 547"/>
          <p:cNvSpPr/>
          <p:nvPr/>
        </p:nvSpPr>
        <p:spPr>
          <a:xfrm>
            <a:off x="1820964" y="5233339"/>
            <a:ext cx="60210" cy="1276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bk object 548"/>
          <p:cNvSpPr/>
          <p:nvPr/>
        </p:nvSpPr>
        <p:spPr>
          <a:xfrm>
            <a:off x="1820964" y="5218290"/>
            <a:ext cx="78054" cy="1577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bk object 549"/>
          <p:cNvSpPr/>
          <p:nvPr/>
        </p:nvSpPr>
        <p:spPr>
          <a:xfrm>
            <a:off x="1838807" y="5215280"/>
            <a:ext cx="63186" cy="37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bk object 550"/>
          <p:cNvSpPr/>
          <p:nvPr/>
        </p:nvSpPr>
        <p:spPr>
          <a:xfrm>
            <a:off x="1844763" y="5194198"/>
            <a:ext cx="81025" cy="21791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bk object 551"/>
          <p:cNvSpPr/>
          <p:nvPr/>
        </p:nvSpPr>
        <p:spPr>
          <a:xfrm>
            <a:off x="1868563" y="5191188"/>
            <a:ext cx="60213" cy="373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bk object 552"/>
          <p:cNvSpPr/>
          <p:nvPr/>
        </p:nvSpPr>
        <p:spPr>
          <a:xfrm>
            <a:off x="1871535" y="5188178"/>
            <a:ext cx="60213" cy="37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bk object 553"/>
          <p:cNvSpPr/>
          <p:nvPr/>
        </p:nvSpPr>
        <p:spPr>
          <a:xfrm>
            <a:off x="1874507" y="5185168"/>
            <a:ext cx="60213" cy="373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bk object 554"/>
          <p:cNvSpPr/>
          <p:nvPr/>
        </p:nvSpPr>
        <p:spPr>
          <a:xfrm>
            <a:off x="1877479" y="5182158"/>
            <a:ext cx="60213" cy="373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bk object 555"/>
          <p:cNvSpPr/>
          <p:nvPr/>
        </p:nvSpPr>
        <p:spPr>
          <a:xfrm>
            <a:off x="1880450" y="5158066"/>
            <a:ext cx="81038" cy="24814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bk object 556"/>
          <p:cNvSpPr/>
          <p:nvPr/>
        </p:nvSpPr>
        <p:spPr>
          <a:xfrm>
            <a:off x="1901278" y="5130977"/>
            <a:ext cx="81025" cy="2781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bk object 557"/>
          <p:cNvSpPr/>
          <p:nvPr/>
        </p:nvSpPr>
        <p:spPr>
          <a:xfrm>
            <a:off x="1925066" y="5115915"/>
            <a:ext cx="63195" cy="975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bk object 558"/>
          <p:cNvSpPr/>
          <p:nvPr/>
        </p:nvSpPr>
        <p:spPr>
          <a:xfrm>
            <a:off x="1933994" y="5109895"/>
            <a:ext cx="54262" cy="67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bk object 559"/>
          <p:cNvSpPr/>
          <p:nvPr/>
        </p:nvSpPr>
        <p:spPr>
          <a:xfrm>
            <a:off x="1936965" y="5103876"/>
            <a:ext cx="54254" cy="67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bk object 560"/>
          <p:cNvSpPr/>
          <p:nvPr/>
        </p:nvSpPr>
        <p:spPr>
          <a:xfrm>
            <a:off x="1942922" y="5097843"/>
            <a:ext cx="48314" cy="674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bk object 561"/>
          <p:cNvSpPr/>
          <p:nvPr/>
        </p:nvSpPr>
        <p:spPr>
          <a:xfrm>
            <a:off x="1945894" y="5094846"/>
            <a:ext cx="45341" cy="373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bk object 562"/>
          <p:cNvSpPr/>
          <p:nvPr/>
        </p:nvSpPr>
        <p:spPr>
          <a:xfrm>
            <a:off x="1948865" y="5079784"/>
            <a:ext cx="45326" cy="15775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bk object 563"/>
          <p:cNvSpPr/>
          <p:nvPr/>
        </p:nvSpPr>
        <p:spPr>
          <a:xfrm>
            <a:off x="1957793" y="5076774"/>
            <a:ext cx="36417" cy="373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bk object 564"/>
          <p:cNvSpPr/>
          <p:nvPr/>
        </p:nvSpPr>
        <p:spPr>
          <a:xfrm>
            <a:off x="1960765" y="5073764"/>
            <a:ext cx="33442" cy="373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bk object 565"/>
          <p:cNvSpPr/>
          <p:nvPr/>
        </p:nvSpPr>
        <p:spPr>
          <a:xfrm>
            <a:off x="1969693" y="5055704"/>
            <a:ext cx="27492" cy="975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bk object 566"/>
          <p:cNvSpPr/>
          <p:nvPr/>
        </p:nvSpPr>
        <p:spPr>
          <a:xfrm>
            <a:off x="1975637" y="5049672"/>
            <a:ext cx="21545" cy="6746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bk object 567"/>
          <p:cNvSpPr/>
          <p:nvPr/>
        </p:nvSpPr>
        <p:spPr>
          <a:xfrm>
            <a:off x="1978609" y="5046662"/>
            <a:ext cx="18568" cy="37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bk object 568"/>
          <p:cNvSpPr/>
          <p:nvPr/>
        </p:nvSpPr>
        <p:spPr>
          <a:xfrm>
            <a:off x="1990509" y="5028603"/>
            <a:ext cx="9648" cy="674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bk object 569"/>
          <p:cNvSpPr/>
          <p:nvPr/>
        </p:nvSpPr>
        <p:spPr>
          <a:xfrm>
            <a:off x="1993480" y="5019573"/>
            <a:ext cx="9651" cy="975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bk object 570"/>
          <p:cNvSpPr/>
          <p:nvPr/>
        </p:nvSpPr>
        <p:spPr>
          <a:xfrm>
            <a:off x="2643096" y="4786791"/>
            <a:ext cx="103583" cy="76220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bk object 571"/>
          <p:cNvSpPr/>
          <p:nvPr/>
        </p:nvSpPr>
        <p:spPr>
          <a:xfrm>
            <a:off x="2297633" y="4795608"/>
            <a:ext cx="392430" cy="273685"/>
          </a:xfrm>
          <a:custGeom>
            <a:avLst/>
            <a:gdLst/>
            <a:ahLst/>
            <a:cxnLst/>
            <a:rect l="l" t="t" r="r" b="b"/>
            <a:pathLst>
              <a:path w="392430" h="273685">
                <a:moveTo>
                  <a:pt x="373392" y="0"/>
                </a:moveTo>
                <a:lnTo>
                  <a:pt x="322836" y="24534"/>
                </a:lnTo>
                <a:lnTo>
                  <a:pt x="275754" y="45700"/>
                </a:lnTo>
                <a:lnTo>
                  <a:pt x="231182" y="63651"/>
                </a:lnTo>
                <a:lnTo>
                  <a:pt x="188153" y="78539"/>
                </a:lnTo>
                <a:lnTo>
                  <a:pt x="145702" y="90519"/>
                </a:lnTo>
                <a:lnTo>
                  <a:pt x="102862" y="99744"/>
                </a:lnTo>
                <a:lnTo>
                  <a:pt x="58668" y="106367"/>
                </a:lnTo>
                <a:lnTo>
                  <a:pt x="12153" y="110540"/>
                </a:lnTo>
                <a:lnTo>
                  <a:pt x="23583" y="122643"/>
                </a:lnTo>
                <a:lnTo>
                  <a:pt x="9231" y="150153"/>
                </a:lnTo>
                <a:lnTo>
                  <a:pt x="3338" y="192147"/>
                </a:lnTo>
                <a:lnTo>
                  <a:pt x="1672" y="237061"/>
                </a:lnTo>
                <a:lnTo>
                  <a:pt x="0" y="273329"/>
                </a:lnTo>
                <a:lnTo>
                  <a:pt x="46761" y="247548"/>
                </a:lnTo>
                <a:lnTo>
                  <a:pt x="144393" y="199182"/>
                </a:lnTo>
                <a:lnTo>
                  <a:pt x="192011" y="172808"/>
                </a:lnTo>
                <a:lnTo>
                  <a:pt x="269410" y="124488"/>
                </a:lnTo>
                <a:lnTo>
                  <a:pt x="309821" y="101703"/>
                </a:lnTo>
                <a:lnTo>
                  <a:pt x="350896" y="83317"/>
                </a:lnTo>
                <a:lnTo>
                  <a:pt x="392277" y="71945"/>
                </a:lnTo>
                <a:lnTo>
                  <a:pt x="385403" y="53785"/>
                </a:lnTo>
                <a:lnTo>
                  <a:pt x="378410" y="36277"/>
                </a:lnTo>
                <a:lnTo>
                  <a:pt x="373630" y="18617"/>
                </a:lnTo>
                <a:lnTo>
                  <a:pt x="373392" y="0"/>
                </a:lnTo>
                <a:close/>
              </a:path>
            </a:pathLst>
          </a:custGeom>
          <a:solidFill>
            <a:srgbClr val="F37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bk object 572"/>
          <p:cNvSpPr/>
          <p:nvPr/>
        </p:nvSpPr>
        <p:spPr>
          <a:xfrm>
            <a:off x="1979282" y="4830584"/>
            <a:ext cx="376555" cy="725805"/>
          </a:xfrm>
          <a:custGeom>
            <a:avLst/>
            <a:gdLst/>
            <a:ahLst/>
            <a:cxnLst/>
            <a:rect l="l" t="t" r="r" b="b"/>
            <a:pathLst>
              <a:path w="376555" h="725804">
                <a:moveTo>
                  <a:pt x="350926" y="0"/>
                </a:moveTo>
                <a:lnTo>
                  <a:pt x="307633" y="21148"/>
                </a:lnTo>
                <a:lnTo>
                  <a:pt x="213158" y="70533"/>
                </a:lnTo>
                <a:lnTo>
                  <a:pt x="163752" y="93819"/>
                </a:lnTo>
                <a:lnTo>
                  <a:pt x="114084" y="112867"/>
                </a:lnTo>
                <a:lnTo>
                  <a:pt x="65042" y="125201"/>
                </a:lnTo>
                <a:lnTo>
                  <a:pt x="24948" y="127854"/>
                </a:lnTo>
                <a:lnTo>
                  <a:pt x="17925" y="174190"/>
                </a:lnTo>
                <a:lnTo>
                  <a:pt x="12750" y="225361"/>
                </a:lnTo>
                <a:lnTo>
                  <a:pt x="9692" y="276380"/>
                </a:lnTo>
                <a:lnTo>
                  <a:pt x="8240" y="327421"/>
                </a:lnTo>
                <a:lnTo>
                  <a:pt x="7880" y="378655"/>
                </a:lnTo>
                <a:lnTo>
                  <a:pt x="8101" y="430257"/>
                </a:lnTo>
                <a:lnTo>
                  <a:pt x="8322" y="469926"/>
                </a:lnTo>
                <a:lnTo>
                  <a:pt x="8278" y="521477"/>
                </a:lnTo>
                <a:lnTo>
                  <a:pt x="8238" y="535252"/>
                </a:lnTo>
                <a:lnTo>
                  <a:pt x="7130" y="588992"/>
                </a:lnTo>
                <a:lnTo>
                  <a:pt x="4554" y="643790"/>
                </a:lnTo>
                <a:lnTo>
                  <a:pt x="0" y="699820"/>
                </a:lnTo>
                <a:lnTo>
                  <a:pt x="30049" y="714132"/>
                </a:lnTo>
                <a:lnTo>
                  <a:pt x="77394" y="722246"/>
                </a:lnTo>
                <a:lnTo>
                  <a:pt x="135051" y="725634"/>
                </a:lnTo>
                <a:lnTo>
                  <a:pt x="196036" y="725763"/>
                </a:lnTo>
                <a:lnTo>
                  <a:pt x="278613" y="723314"/>
                </a:lnTo>
                <a:lnTo>
                  <a:pt x="313001" y="720899"/>
                </a:lnTo>
                <a:lnTo>
                  <a:pt x="346326" y="714669"/>
                </a:lnTo>
                <a:lnTo>
                  <a:pt x="368388" y="702437"/>
                </a:lnTo>
                <a:lnTo>
                  <a:pt x="376352" y="685529"/>
                </a:lnTo>
                <a:lnTo>
                  <a:pt x="375931" y="666902"/>
                </a:lnTo>
                <a:lnTo>
                  <a:pt x="364985" y="620699"/>
                </a:lnTo>
                <a:lnTo>
                  <a:pt x="356722" y="571831"/>
                </a:lnTo>
                <a:lnTo>
                  <a:pt x="349898" y="521477"/>
                </a:lnTo>
                <a:lnTo>
                  <a:pt x="344470" y="469926"/>
                </a:lnTo>
                <a:lnTo>
                  <a:pt x="340391" y="417469"/>
                </a:lnTo>
                <a:lnTo>
                  <a:pt x="337616" y="364396"/>
                </a:lnTo>
                <a:lnTo>
                  <a:pt x="336100" y="310997"/>
                </a:lnTo>
                <a:lnTo>
                  <a:pt x="335799" y="257562"/>
                </a:lnTo>
                <a:lnTo>
                  <a:pt x="336667" y="204381"/>
                </a:lnTo>
                <a:lnTo>
                  <a:pt x="338658" y="151744"/>
                </a:lnTo>
                <a:lnTo>
                  <a:pt x="341729" y="99942"/>
                </a:lnTo>
                <a:lnTo>
                  <a:pt x="345833" y="49263"/>
                </a:lnTo>
                <a:lnTo>
                  <a:pt x="350926" y="0"/>
                </a:lnTo>
                <a:close/>
              </a:path>
              <a:path w="376555" h="725804">
                <a:moveTo>
                  <a:pt x="25730" y="122694"/>
                </a:moveTo>
                <a:lnTo>
                  <a:pt x="17513" y="128346"/>
                </a:lnTo>
                <a:lnTo>
                  <a:pt x="24948" y="127854"/>
                </a:lnTo>
                <a:lnTo>
                  <a:pt x="25730" y="122694"/>
                </a:lnTo>
                <a:close/>
              </a:path>
            </a:pathLst>
          </a:custGeom>
          <a:solidFill>
            <a:srgbClr val="F37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bk object 573"/>
          <p:cNvSpPr/>
          <p:nvPr/>
        </p:nvSpPr>
        <p:spPr>
          <a:xfrm>
            <a:off x="1972805" y="4963680"/>
            <a:ext cx="82626" cy="181874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bk object 574"/>
          <p:cNvSpPr/>
          <p:nvPr/>
        </p:nvSpPr>
        <p:spPr>
          <a:xfrm>
            <a:off x="2004987" y="4945570"/>
            <a:ext cx="47523" cy="18837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bk object 575"/>
          <p:cNvSpPr/>
          <p:nvPr/>
        </p:nvSpPr>
        <p:spPr>
          <a:xfrm>
            <a:off x="2010829" y="4942547"/>
            <a:ext cx="12423" cy="3743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bk object 576"/>
          <p:cNvSpPr/>
          <p:nvPr/>
        </p:nvSpPr>
        <p:spPr>
          <a:xfrm>
            <a:off x="2010829" y="4939525"/>
            <a:ext cx="9497" cy="374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bk object 577"/>
          <p:cNvSpPr/>
          <p:nvPr/>
        </p:nvSpPr>
        <p:spPr>
          <a:xfrm>
            <a:off x="2137664" y="5547105"/>
            <a:ext cx="138259" cy="3757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bk object 578"/>
          <p:cNvSpPr/>
          <p:nvPr/>
        </p:nvSpPr>
        <p:spPr>
          <a:xfrm>
            <a:off x="2143645" y="5544058"/>
            <a:ext cx="162181" cy="3757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bk object 579"/>
          <p:cNvSpPr/>
          <p:nvPr/>
        </p:nvSpPr>
        <p:spPr>
          <a:xfrm>
            <a:off x="2146630" y="5313286"/>
            <a:ext cx="207035" cy="23149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bk object 580"/>
          <p:cNvSpPr/>
          <p:nvPr/>
        </p:nvSpPr>
        <p:spPr>
          <a:xfrm>
            <a:off x="2206434" y="5228259"/>
            <a:ext cx="117332" cy="8573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bk object 581"/>
          <p:cNvSpPr/>
          <p:nvPr/>
        </p:nvSpPr>
        <p:spPr>
          <a:xfrm>
            <a:off x="2015769" y="4982298"/>
            <a:ext cx="307987" cy="24667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bk object 582"/>
          <p:cNvSpPr/>
          <p:nvPr/>
        </p:nvSpPr>
        <p:spPr>
          <a:xfrm>
            <a:off x="2263241" y="4973192"/>
            <a:ext cx="45571" cy="375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bk object 583"/>
          <p:cNvSpPr/>
          <p:nvPr/>
        </p:nvSpPr>
        <p:spPr>
          <a:xfrm>
            <a:off x="2266226" y="4970145"/>
            <a:ext cx="42583" cy="3757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bk object 584"/>
          <p:cNvSpPr/>
          <p:nvPr/>
        </p:nvSpPr>
        <p:spPr>
          <a:xfrm>
            <a:off x="2272207" y="4967109"/>
            <a:ext cx="36603" cy="375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bk object 585"/>
          <p:cNvSpPr/>
          <p:nvPr/>
        </p:nvSpPr>
        <p:spPr>
          <a:xfrm>
            <a:off x="2287168" y="4958003"/>
            <a:ext cx="18662" cy="375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bk object 586"/>
          <p:cNvSpPr/>
          <p:nvPr/>
        </p:nvSpPr>
        <p:spPr>
          <a:xfrm>
            <a:off x="2293137" y="4954968"/>
            <a:ext cx="12700" cy="3810"/>
          </a:xfrm>
          <a:custGeom>
            <a:avLst/>
            <a:gdLst/>
            <a:ahLst/>
            <a:cxnLst/>
            <a:rect l="l" t="t" r="r" b="b"/>
            <a:pathLst>
              <a:path w="12700" h="3810">
                <a:moveTo>
                  <a:pt x="0" y="3757"/>
                </a:moveTo>
                <a:lnTo>
                  <a:pt x="12682" y="3757"/>
                </a:lnTo>
                <a:lnTo>
                  <a:pt x="12682" y="0"/>
                </a:lnTo>
                <a:lnTo>
                  <a:pt x="0" y="0"/>
                </a:lnTo>
                <a:lnTo>
                  <a:pt x="0" y="3757"/>
                </a:lnTo>
                <a:close/>
              </a:path>
            </a:pathLst>
          </a:custGeom>
          <a:solidFill>
            <a:srgbClr val="D46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bk object 587"/>
          <p:cNvSpPr/>
          <p:nvPr/>
        </p:nvSpPr>
        <p:spPr>
          <a:xfrm>
            <a:off x="2338476" y="5044376"/>
            <a:ext cx="10160" cy="3810"/>
          </a:xfrm>
          <a:custGeom>
            <a:avLst/>
            <a:gdLst/>
            <a:ahLst/>
            <a:cxnLst/>
            <a:rect l="l" t="t" r="r" b="b"/>
            <a:pathLst>
              <a:path w="10160" h="3810">
                <a:moveTo>
                  <a:pt x="0" y="3732"/>
                </a:moveTo>
                <a:lnTo>
                  <a:pt x="9846" y="3732"/>
                </a:lnTo>
                <a:lnTo>
                  <a:pt x="9846" y="0"/>
                </a:lnTo>
                <a:lnTo>
                  <a:pt x="0" y="0"/>
                </a:lnTo>
                <a:lnTo>
                  <a:pt x="0" y="3732"/>
                </a:lnTo>
                <a:close/>
              </a:path>
            </a:pathLst>
          </a:custGeom>
          <a:solidFill>
            <a:srgbClr val="C364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bk object 588"/>
          <p:cNvSpPr/>
          <p:nvPr/>
        </p:nvSpPr>
        <p:spPr>
          <a:xfrm>
            <a:off x="2293137" y="4845748"/>
            <a:ext cx="401827" cy="20236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bk object 589"/>
          <p:cNvSpPr/>
          <p:nvPr/>
        </p:nvSpPr>
        <p:spPr>
          <a:xfrm>
            <a:off x="1970684" y="5247551"/>
            <a:ext cx="92557" cy="13920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bk object 590"/>
          <p:cNvSpPr/>
          <p:nvPr/>
        </p:nvSpPr>
        <p:spPr>
          <a:xfrm>
            <a:off x="2225509" y="5199469"/>
            <a:ext cx="109905" cy="11303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bk object 591"/>
          <p:cNvSpPr/>
          <p:nvPr/>
        </p:nvSpPr>
        <p:spPr>
          <a:xfrm>
            <a:off x="1759775" y="5220461"/>
            <a:ext cx="87122" cy="8636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bk object 592"/>
          <p:cNvSpPr/>
          <p:nvPr/>
        </p:nvSpPr>
        <p:spPr>
          <a:xfrm>
            <a:off x="1729487" y="4222150"/>
            <a:ext cx="820419" cy="753110"/>
          </a:xfrm>
          <a:custGeom>
            <a:avLst/>
            <a:gdLst/>
            <a:ahLst/>
            <a:cxnLst/>
            <a:rect l="l" t="t" r="r" b="b"/>
            <a:pathLst>
              <a:path w="820419" h="753110">
                <a:moveTo>
                  <a:pt x="531324" y="0"/>
                </a:moveTo>
                <a:lnTo>
                  <a:pt x="477645" y="1742"/>
                </a:lnTo>
                <a:lnTo>
                  <a:pt x="424008" y="8009"/>
                </a:lnTo>
                <a:lnTo>
                  <a:pt x="374416" y="17915"/>
                </a:lnTo>
                <a:lnTo>
                  <a:pt x="328053" y="31619"/>
                </a:lnTo>
                <a:lnTo>
                  <a:pt x="284105" y="49281"/>
                </a:lnTo>
                <a:lnTo>
                  <a:pt x="241756" y="71060"/>
                </a:lnTo>
                <a:lnTo>
                  <a:pt x="200191" y="97117"/>
                </a:lnTo>
                <a:lnTo>
                  <a:pt x="158596" y="127612"/>
                </a:lnTo>
                <a:lnTo>
                  <a:pt x="103509" y="172855"/>
                </a:lnTo>
                <a:lnTo>
                  <a:pt x="65202" y="208164"/>
                </a:lnTo>
                <a:lnTo>
                  <a:pt x="12658" y="259600"/>
                </a:lnTo>
                <a:lnTo>
                  <a:pt x="4336" y="311850"/>
                </a:lnTo>
                <a:lnTo>
                  <a:pt x="0" y="367205"/>
                </a:lnTo>
                <a:lnTo>
                  <a:pt x="476" y="419063"/>
                </a:lnTo>
                <a:lnTo>
                  <a:pt x="5546" y="467373"/>
                </a:lnTo>
                <a:lnTo>
                  <a:pt x="14994" y="512081"/>
                </a:lnTo>
                <a:lnTo>
                  <a:pt x="28602" y="553138"/>
                </a:lnTo>
                <a:lnTo>
                  <a:pt x="46152" y="590490"/>
                </a:lnTo>
                <a:lnTo>
                  <a:pt x="67426" y="624085"/>
                </a:lnTo>
                <a:lnTo>
                  <a:pt x="92207" y="653873"/>
                </a:lnTo>
                <a:lnTo>
                  <a:pt x="120278" y="679800"/>
                </a:lnTo>
                <a:lnTo>
                  <a:pt x="151421" y="701816"/>
                </a:lnTo>
                <a:lnTo>
                  <a:pt x="185418" y="719868"/>
                </a:lnTo>
                <a:lnTo>
                  <a:pt x="222052" y="733904"/>
                </a:lnTo>
                <a:lnTo>
                  <a:pt x="261105" y="743872"/>
                </a:lnTo>
                <a:lnTo>
                  <a:pt x="302360" y="749721"/>
                </a:lnTo>
                <a:lnTo>
                  <a:pt x="351535" y="752657"/>
                </a:lnTo>
                <a:lnTo>
                  <a:pt x="399629" y="752490"/>
                </a:lnTo>
                <a:lnTo>
                  <a:pt x="446390" y="749122"/>
                </a:lnTo>
                <a:lnTo>
                  <a:pt x="491565" y="742458"/>
                </a:lnTo>
                <a:lnTo>
                  <a:pt x="534902" y="732400"/>
                </a:lnTo>
                <a:lnTo>
                  <a:pt x="576150" y="718850"/>
                </a:lnTo>
                <a:lnTo>
                  <a:pt x="615057" y="701713"/>
                </a:lnTo>
                <a:lnTo>
                  <a:pt x="651370" y="680892"/>
                </a:lnTo>
                <a:lnTo>
                  <a:pt x="684838" y="656289"/>
                </a:lnTo>
                <a:lnTo>
                  <a:pt x="715208" y="627807"/>
                </a:lnTo>
                <a:lnTo>
                  <a:pt x="742229" y="595350"/>
                </a:lnTo>
                <a:lnTo>
                  <a:pt x="765648" y="558820"/>
                </a:lnTo>
                <a:lnTo>
                  <a:pt x="785214" y="518122"/>
                </a:lnTo>
                <a:lnTo>
                  <a:pt x="800675" y="473157"/>
                </a:lnTo>
                <a:lnTo>
                  <a:pt x="811778" y="423829"/>
                </a:lnTo>
                <a:lnTo>
                  <a:pt x="818272" y="370042"/>
                </a:lnTo>
                <a:lnTo>
                  <a:pt x="820114" y="314299"/>
                </a:lnTo>
                <a:lnTo>
                  <a:pt x="817188" y="262681"/>
                </a:lnTo>
                <a:lnTo>
                  <a:pt x="809518" y="215309"/>
                </a:lnTo>
                <a:lnTo>
                  <a:pt x="797132" y="172305"/>
                </a:lnTo>
                <a:lnTo>
                  <a:pt x="780055" y="133788"/>
                </a:lnTo>
                <a:lnTo>
                  <a:pt x="758312" y="99881"/>
                </a:lnTo>
                <a:lnTo>
                  <a:pt x="731930" y="70704"/>
                </a:lnTo>
                <a:lnTo>
                  <a:pt x="700933" y="46377"/>
                </a:lnTo>
                <a:lnTo>
                  <a:pt x="665349" y="27023"/>
                </a:lnTo>
                <a:lnTo>
                  <a:pt x="625202" y="12761"/>
                </a:lnTo>
                <a:lnTo>
                  <a:pt x="580519" y="3713"/>
                </a:lnTo>
                <a:lnTo>
                  <a:pt x="531324" y="0"/>
                </a:lnTo>
                <a:close/>
              </a:path>
              <a:path w="820419" h="753110">
                <a:moveTo>
                  <a:pt x="13701" y="253049"/>
                </a:moveTo>
                <a:lnTo>
                  <a:pt x="11657" y="260581"/>
                </a:lnTo>
                <a:lnTo>
                  <a:pt x="12658" y="259600"/>
                </a:lnTo>
                <a:lnTo>
                  <a:pt x="13701" y="253049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bk object 593"/>
          <p:cNvSpPr/>
          <p:nvPr/>
        </p:nvSpPr>
        <p:spPr>
          <a:xfrm>
            <a:off x="2319654" y="4720335"/>
            <a:ext cx="45732" cy="666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bk object 594"/>
          <p:cNvSpPr/>
          <p:nvPr/>
        </p:nvSpPr>
        <p:spPr>
          <a:xfrm>
            <a:off x="2310650" y="4717351"/>
            <a:ext cx="60737" cy="370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bk object 595"/>
          <p:cNvSpPr/>
          <p:nvPr/>
        </p:nvSpPr>
        <p:spPr>
          <a:xfrm>
            <a:off x="2307653" y="4714379"/>
            <a:ext cx="69850" cy="3810"/>
          </a:xfrm>
          <a:custGeom>
            <a:avLst/>
            <a:gdLst/>
            <a:ahLst/>
            <a:cxnLst/>
            <a:rect l="l" t="t" r="r" b="b"/>
            <a:pathLst>
              <a:path w="69850" h="3810">
                <a:moveTo>
                  <a:pt x="0" y="3704"/>
                </a:moveTo>
                <a:lnTo>
                  <a:pt x="69738" y="3704"/>
                </a:lnTo>
                <a:lnTo>
                  <a:pt x="69738" y="0"/>
                </a:lnTo>
                <a:lnTo>
                  <a:pt x="0" y="0"/>
                </a:lnTo>
                <a:lnTo>
                  <a:pt x="0" y="3704"/>
                </a:lnTo>
                <a:close/>
              </a:path>
            </a:pathLst>
          </a:custGeom>
          <a:solidFill>
            <a:srgbClr val="F1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bk object 596"/>
          <p:cNvSpPr/>
          <p:nvPr/>
        </p:nvSpPr>
        <p:spPr>
          <a:xfrm>
            <a:off x="2295651" y="4613084"/>
            <a:ext cx="135750" cy="104978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bk object 597"/>
          <p:cNvSpPr/>
          <p:nvPr/>
        </p:nvSpPr>
        <p:spPr>
          <a:xfrm>
            <a:off x="2367660" y="4610112"/>
            <a:ext cx="36733" cy="370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bk object 598"/>
          <p:cNvSpPr/>
          <p:nvPr/>
        </p:nvSpPr>
        <p:spPr>
          <a:xfrm>
            <a:off x="1803755" y="4724285"/>
            <a:ext cx="148640" cy="10092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bk object 599"/>
          <p:cNvSpPr/>
          <p:nvPr/>
        </p:nvSpPr>
        <p:spPr>
          <a:xfrm>
            <a:off x="1846021" y="4721339"/>
            <a:ext cx="42983" cy="3671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bk object 600"/>
          <p:cNvSpPr/>
          <p:nvPr/>
        </p:nvSpPr>
        <p:spPr>
          <a:xfrm>
            <a:off x="1709768" y="4060304"/>
            <a:ext cx="924652" cy="101227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bk object 601"/>
          <p:cNvSpPr/>
          <p:nvPr/>
        </p:nvSpPr>
        <p:spPr>
          <a:xfrm>
            <a:off x="3109861" y="5577364"/>
            <a:ext cx="544423" cy="459328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bk object 602"/>
          <p:cNvSpPr/>
          <p:nvPr/>
        </p:nvSpPr>
        <p:spPr>
          <a:xfrm>
            <a:off x="3315893" y="5634342"/>
            <a:ext cx="263681" cy="3708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bk object 603"/>
          <p:cNvSpPr/>
          <p:nvPr/>
        </p:nvSpPr>
        <p:spPr>
          <a:xfrm>
            <a:off x="3282632" y="5604497"/>
            <a:ext cx="296929" cy="3056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bk object 604"/>
          <p:cNvSpPr/>
          <p:nvPr/>
        </p:nvSpPr>
        <p:spPr>
          <a:xfrm>
            <a:off x="3424694" y="5595543"/>
            <a:ext cx="148828" cy="967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bk object 605"/>
          <p:cNvSpPr/>
          <p:nvPr/>
        </p:nvSpPr>
        <p:spPr>
          <a:xfrm>
            <a:off x="3070198" y="5084114"/>
            <a:ext cx="628873" cy="551153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bk object 606"/>
          <p:cNvSpPr/>
          <p:nvPr/>
        </p:nvSpPr>
        <p:spPr>
          <a:xfrm>
            <a:off x="3429876" y="5146154"/>
            <a:ext cx="88237" cy="2802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bk object 607"/>
          <p:cNvSpPr/>
          <p:nvPr/>
        </p:nvSpPr>
        <p:spPr>
          <a:xfrm>
            <a:off x="3466084" y="5143119"/>
            <a:ext cx="49005" cy="375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bk object 608"/>
          <p:cNvSpPr/>
          <p:nvPr/>
        </p:nvSpPr>
        <p:spPr>
          <a:xfrm>
            <a:off x="3481171" y="5134012"/>
            <a:ext cx="33919" cy="37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bk object 609"/>
          <p:cNvSpPr/>
          <p:nvPr/>
        </p:nvSpPr>
        <p:spPr>
          <a:xfrm>
            <a:off x="3487216" y="5130977"/>
            <a:ext cx="27881" cy="375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bk object 610"/>
          <p:cNvSpPr/>
          <p:nvPr/>
        </p:nvSpPr>
        <p:spPr>
          <a:xfrm>
            <a:off x="3493249" y="5127955"/>
            <a:ext cx="21847" cy="375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bk object 611"/>
          <p:cNvSpPr/>
          <p:nvPr/>
        </p:nvSpPr>
        <p:spPr>
          <a:xfrm>
            <a:off x="3496259" y="5121884"/>
            <a:ext cx="18834" cy="6793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bk object 612"/>
          <p:cNvSpPr/>
          <p:nvPr/>
        </p:nvSpPr>
        <p:spPr>
          <a:xfrm>
            <a:off x="3505314" y="5118849"/>
            <a:ext cx="6757" cy="3757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bk object 613"/>
          <p:cNvSpPr/>
          <p:nvPr/>
        </p:nvSpPr>
        <p:spPr>
          <a:xfrm>
            <a:off x="2877870" y="4451856"/>
            <a:ext cx="793978" cy="85876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bk object 614"/>
          <p:cNvSpPr/>
          <p:nvPr/>
        </p:nvSpPr>
        <p:spPr>
          <a:xfrm>
            <a:off x="2954387" y="4865103"/>
            <a:ext cx="454025" cy="357505"/>
          </a:xfrm>
          <a:custGeom>
            <a:avLst/>
            <a:gdLst/>
            <a:ahLst/>
            <a:cxnLst/>
            <a:rect l="l" t="t" r="r" b="b"/>
            <a:pathLst>
              <a:path w="454025" h="357504">
                <a:moveTo>
                  <a:pt x="46327" y="19807"/>
                </a:moveTo>
                <a:lnTo>
                  <a:pt x="26816" y="33287"/>
                </a:lnTo>
                <a:lnTo>
                  <a:pt x="7134" y="65876"/>
                </a:lnTo>
                <a:lnTo>
                  <a:pt x="0" y="104786"/>
                </a:lnTo>
                <a:lnTo>
                  <a:pt x="3502" y="147420"/>
                </a:lnTo>
                <a:lnTo>
                  <a:pt x="15744" y="191118"/>
                </a:lnTo>
                <a:lnTo>
                  <a:pt x="34825" y="233232"/>
                </a:lnTo>
                <a:lnTo>
                  <a:pt x="58844" y="271118"/>
                </a:lnTo>
                <a:lnTo>
                  <a:pt x="85902" y="302129"/>
                </a:lnTo>
                <a:lnTo>
                  <a:pt x="154671" y="340626"/>
                </a:lnTo>
                <a:lnTo>
                  <a:pt x="203156" y="351664"/>
                </a:lnTo>
                <a:lnTo>
                  <a:pt x="256390" y="356991"/>
                </a:lnTo>
                <a:lnTo>
                  <a:pt x="311210" y="356861"/>
                </a:lnTo>
                <a:lnTo>
                  <a:pt x="364455" y="351531"/>
                </a:lnTo>
                <a:lnTo>
                  <a:pt x="412962" y="341254"/>
                </a:lnTo>
                <a:lnTo>
                  <a:pt x="441595" y="330701"/>
                </a:lnTo>
                <a:lnTo>
                  <a:pt x="372762" y="330701"/>
                </a:lnTo>
                <a:lnTo>
                  <a:pt x="332709" y="329975"/>
                </a:lnTo>
                <a:lnTo>
                  <a:pt x="293482" y="326459"/>
                </a:lnTo>
                <a:lnTo>
                  <a:pt x="255526" y="319526"/>
                </a:lnTo>
                <a:lnTo>
                  <a:pt x="185200" y="292903"/>
                </a:lnTo>
                <a:lnTo>
                  <a:pt x="125284" y="245095"/>
                </a:lnTo>
                <a:lnTo>
                  <a:pt x="100341" y="211680"/>
                </a:lnTo>
                <a:lnTo>
                  <a:pt x="79333" y="171090"/>
                </a:lnTo>
                <a:lnTo>
                  <a:pt x="62704" y="122697"/>
                </a:lnTo>
                <a:lnTo>
                  <a:pt x="50897" y="65860"/>
                </a:lnTo>
                <a:lnTo>
                  <a:pt x="46327" y="19807"/>
                </a:lnTo>
                <a:close/>
              </a:path>
              <a:path w="454025" h="357504">
                <a:moveTo>
                  <a:pt x="453568" y="326288"/>
                </a:moveTo>
                <a:lnTo>
                  <a:pt x="413196" y="329263"/>
                </a:lnTo>
                <a:lnTo>
                  <a:pt x="372762" y="330701"/>
                </a:lnTo>
                <a:lnTo>
                  <a:pt x="441595" y="330701"/>
                </a:lnTo>
                <a:lnTo>
                  <a:pt x="453568" y="326288"/>
                </a:lnTo>
                <a:close/>
              </a:path>
              <a:path w="454025" h="357504">
                <a:moveTo>
                  <a:pt x="44362" y="0"/>
                </a:moveTo>
                <a:lnTo>
                  <a:pt x="46327" y="19807"/>
                </a:lnTo>
                <a:lnTo>
                  <a:pt x="60935" y="9715"/>
                </a:lnTo>
                <a:lnTo>
                  <a:pt x="44362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bk object 615"/>
          <p:cNvSpPr/>
          <p:nvPr/>
        </p:nvSpPr>
        <p:spPr>
          <a:xfrm>
            <a:off x="3061792" y="5029669"/>
            <a:ext cx="138658" cy="98666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bk object 616"/>
          <p:cNvSpPr/>
          <p:nvPr/>
        </p:nvSpPr>
        <p:spPr>
          <a:xfrm>
            <a:off x="3115767" y="5026698"/>
            <a:ext cx="6720" cy="3689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bk object 617"/>
          <p:cNvSpPr/>
          <p:nvPr/>
        </p:nvSpPr>
        <p:spPr>
          <a:xfrm>
            <a:off x="2789503" y="4122140"/>
            <a:ext cx="927197" cy="1110018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4487506" y="1017244"/>
            <a:ext cx="14309013" cy="1082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2652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2663" y="2969709"/>
            <a:ext cx="4268673" cy="3442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13560" y="7027545"/>
            <a:ext cx="1706880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66700" y="7027545"/>
            <a:ext cx="1226820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840480" y="7027545"/>
            <a:ext cx="1226820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7.png"/><Relationship Id="rId21" Type="http://schemas.openxmlformats.org/officeDocument/2006/relationships/image" Target="../media/image92.png"/><Relationship Id="rId42" Type="http://schemas.openxmlformats.org/officeDocument/2006/relationships/image" Target="../media/image113.png"/><Relationship Id="rId47" Type="http://schemas.openxmlformats.org/officeDocument/2006/relationships/image" Target="../media/image118.png"/><Relationship Id="rId63" Type="http://schemas.openxmlformats.org/officeDocument/2006/relationships/image" Target="../media/image134.png"/><Relationship Id="rId68" Type="http://schemas.openxmlformats.org/officeDocument/2006/relationships/image" Target="../media/image139.png"/><Relationship Id="rId84" Type="http://schemas.openxmlformats.org/officeDocument/2006/relationships/image" Target="../media/image155.png"/><Relationship Id="rId89" Type="http://schemas.openxmlformats.org/officeDocument/2006/relationships/image" Target="../media/image160.png"/><Relationship Id="rId7" Type="http://schemas.openxmlformats.org/officeDocument/2006/relationships/image" Target="../media/image78.png"/><Relationship Id="rId71" Type="http://schemas.openxmlformats.org/officeDocument/2006/relationships/image" Target="../media/image142.png"/><Relationship Id="rId92" Type="http://schemas.openxmlformats.org/officeDocument/2006/relationships/image" Target="../media/image163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9" Type="http://schemas.openxmlformats.org/officeDocument/2006/relationships/image" Target="../media/image100.png"/><Relationship Id="rId107" Type="http://schemas.openxmlformats.org/officeDocument/2006/relationships/image" Target="../media/image177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37" Type="http://schemas.openxmlformats.org/officeDocument/2006/relationships/image" Target="../media/image108.pn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3" Type="http://schemas.openxmlformats.org/officeDocument/2006/relationships/image" Target="../media/image124.png"/><Relationship Id="rId58" Type="http://schemas.openxmlformats.org/officeDocument/2006/relationships/image" Target="../media/image129.png"/><Relationship Id="rId66" Type="http://schemas.openxmlformats.org/officeDocument/2006/relationships/image" Target="../media/image137.png"/><Relationship Id="rId74" Type="http://schemas.openxmlformats.org/officeDocument/2006/relationships/image" Target="../media/image145.png"/><Relationship Id="rId79" Type="http://schemas.openxmlformats.org/officeDocument/2006/relationships/image" Target="../media/image150.png"/><Relationship Id="rId87" Type="http://schemas.openxmlformats.org/officeDocument/2006/relationships/image" Target="../media/image158.png"/><Relationship Id="rId102" Type="http://schemas.openxmlformats.org/officeDocument/2006/relationships/image" Target="../media/image172.png"/><Relationship Id="rId5" Type="http://schemas.openxmlformats.org/officeDocument/2006/relationships/image" Target="../media/image76.png"/><Relationship Id="rId61" Type="http://schemas.openxmlformats.org/officeDocument/2006/relationships/image" Target="../media/image132.png"/><Relationship Id="rId82" Type="http://schemas.openxmlformats.org/officeDocument/2006/relationships/image" Target="../media/image153.png"/><Relationship Id="rId90" Type="http://schemas.openxmlformats.org/officeDocument/2006/relationships/image" Target="../media/image161.png"/><Relationship Id="rId95" Type="http://schemas.openxmlformats.org/officeDocument/2006/relationships/image" Target="../media/image165.png"/><Relationship Id="rId19" Type="http://schemas.openxmlformats.org/officeDocument/2006/relationships/image" Target="../media/image9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48" Type="http://schemas.openxmlformats.org/officeDocument/2006/relationships/image" Target="../media/image119.png"/><Relationship Id="rId56" Type="http://schemas.openxmlformats.org/officeDocument/2006/relationships/image" Target="../media/image127.png"/><Relationship Id="rId64" Type="http://schemas.openxmlformats.org/officeDocument/2006/relationships/image" Target="../media/image135.png"/><Relationship Id="rId69" Type="http://schemas.openxmlformats.org/officeDocument/2006/relationships/image" Target="../media/image140.png"/><Relationship Id="rId77" Type="http://schemas.openxmlformats.org/officeDocument/2006/relationships/image" Target="../media/image148.png"/><Relationship Id="rId100" Type="http://schemas.openxmlformats.org/officeDocument/2006/relationships/image" Target="../media/image170.png"/><Relationship Id="rId105" Type="http://schemas.openxmlformats.org/officeDocument/2006/relationships/image" Target="../media/image175.png"/><Relationship Id="rId8" Type="http://schemas.openxmlformats.org/officeDocument/2006/relationships/image" Target="../media/image79.png"/><Relationship Id="rId51" Type="http://schemas.openxmlformats.org/officeDocument/2006/relationships/image" Target="../media/image122.png"/><Relationship Id="rId72" Type="http://schemas.openxmlformats.org/officeDocument/2006/relationships/image" Target="../media/image143.png"/><Relationship Id="rId80" Type="http://schemas.openxmlformats.org/officeDocument/2006/relationships/image" Target="../media/image151.png"/><Relationship Id="rId85" Type="http://schemas.openxmlformats.org/officeDocument/2006/relationships/image" Target="../media/image156.png"/><Relationship Id="rId93" Type="http://schemas.openxmlformats.org/officeDocument/2006/relationships/image" Target="../media/image164.png"/><Relationship Id="rId98" Type="http://schemas.openxmlformats.org/officeDocument/2006/relationships/image" Target="../media/image168.png"/><Relationship Id="rId3" Type="http://schemas.openxmlformats.org/officeDocument/2006/relationships/image" Target="../media/image74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png"/><Relationship Id="rId46" Type="http://schemas.openxmlformats.org/officeDocument/2006/relationships/image" Target="../media/image117.png"/><Relationship Id="rId59" Type="http://schemas.openxmlformats.org/officeDocument/2006/relationships/image" Target="../media/image130.png"/><Relationship Id="rId67" Type="http://schemas.openxmlformats.org/officeDocument/2006/relationships/image" Target="../media/image138.png"/><Relationship Id="rId103" Type="http://schemas.openxmlformats.org/officeDocument/2006/relationships/image" Target="../media/image173.png"/><Relationship Id="rId20" Type="http://schemas.openxmlformats.org/officeDocument/2006/relationships/image" Target="../media/image91.png"/><Relationship Id="rId41" Type="http://schemas.openxmlformats.org/officeDocument/2006/relationships/image" Target="../media/image112.png"/><Relationship Id="rId54" Type="http://schemas.openxmlformats.org/officeDocument/2006/relationships/image" Target="../media/image125.png"/><Relationship Id="rId62" Type="http://schemas.openxmlformats.org/officeDocument/2006/relationships/image" Target="../media/image133.png"/><Relationship Id="rId70" Type="http://schemas.openxmlformats.org/officeDocument/2006/relationships/image" Target="../media/image141.png"/><Relationship Id="rId75" Type="http://schemas.openxmlformats.org/officeDocument/2006/relationships/image" Target="../media/image146.png"/><Relationship Id="rId83" Type="http://schemas.openxmlformats.org/officeDocument/2006/relationships/image" Target="../media/image154.png"/><Relationship Id="rId88" Type="http://schemas.openxmlformats.org/officeDocument/2006/relationships/image" Target="../media/image159.png"/><Relationship Id="rId91" Type="http://schemas.openxmlformats.org/officeDocument/2006/relationships/image" Target="../media/image162.png"/><Relationship Id="rId96" Type="http://schemas.openxmlformats.org/officeDocument/2006/relationships/image" Target="../media/image1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36" Type="http://schemas.openxmlformats.org/officeDocument/2006/relationships/image" Target="../media/image107.png"/><Relationship Id="rId49" Type="http://schemas.openxmlformats.org/officeDocument/2006/relationships/image" Target="../media/image120.png"/><Relationship Id="rId57" Type="http://schemas.openxmlformats.org/officeDocument/2006/relationships/image" Target="../media/image128.png"/><Relationship Id="rId106" Type="http://schemas.openxmlformats.org/officeDocument/2006/relationships/image" Target="../media/image176.png"/><Relationship Id="rId10" Type="http://schemas.openxmlformats.org/officeDocument/2006/relationships/image" Target="../media/image81.png"/><Relationship Id="rId31" Type="http://schemas.openxmlformats.org/officeDocument/2006/relationships/image" Target="../media/image102.png"/><Relationship Id="rId44" Type="http://schemas.openxmlformats.org/officeDocument/2006/relationships/image" Target="../media/image115.png"/><Relationship Id="rId52" Type="http://schemas.openxmlformats.org/officeDocument/2006/relationships/image" Target="../media/image123.png"/><Relationship Id="rId60" Type="http://schemas.openxmlformats.org/officeDocument/2006/relationships/image" Target="../media/image131.png"/><Relationship Id="rId65" Type="http://schemas.openxmlformats.org/officeDocument/2006/relationships/image" Target="../media/image136.png"/><Relationship Id="rId73" Type="http://schemas.openxmlformats.org/officeDocument/2006/relationships/image" Target="../media/image144.png"/><Relationship Id="rId78" Type="http://schemas.openxmlformats.org/officeDocument/2006/relationships/image" Target="../media/image149.png"/><Relationship Id="rId81" Type="http://schemas.openxmlformats.org/officeDocument/2006/relationships/image" Target="../media/image152.png"/><Relationship Id="rId86" Type="http://schemas.openxmlformats.org/officeDocument/2006/relationships/image" Target="../media/image157.png"/><Relationship Id="rId94" Type="http://schemas.openxmlformats.org/officeDocument/2006/relationships/image" Target="../media/image56.png"/><Relationship Id="rId99" Type="http://schemas.openxmlformats.org/officeDocument/2006/relationships/image" Target="../media/image169.png"/><Relationship Id="rId101" Type="http://schemas.openxmlformats.org/officeDocument/2006/relationships/image" Target="../media/image171.jp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9" Type="http://schemas.openxmlformats.org/officeDocument/2006/relationships/image" Target="../media/image110.png"/><Relationship Id="rId34" Type="http://schemas.openxmlformats.org/officeDocument/2006/relationships/image" Target="../media/image105.png"/><Relationship Id="rId50" Type="http://schemas.openxmlformats.org/officeDocument/2006/relationships/image" Target="../media/image121.png"/><Relationship Id="rId55" Type="http://schemas.openxmlformats.org/officeDocument/2006/relationships/image" Target="../media/image126.png"/><Relationship Id="rId76" Type="http://schemas.openxmlformats.org/officeDocument/2006/relationships/image" Target="../media/image147.png"/><Relationship Id="rId97" Type="http://schemas.openxmlformats.org/officeDocument/2006/relationships/image" Target="../media/image167.png"/><Relationship Id="rId104" Type="http://schemas.openxmlformats.org/officeDocument/2006/relationships/image" Target="../media/image17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tivrunete.ru/" TargetMode="External"/><Relationship Id="rId2" Type="http://schemas.openxmlformats.org/officeDocument/2006/relationships/hyperlink" Target="http://www.saferunet.r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3.jpg"/><Relationship Id="rId4" Type="http://schemas.openxmlformats.org/officeDocument/2006/relationships/image" Target="../media/image48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aferunet.ru" TargetMode="External"/><Relationship Id="rId2" Type="http://schemas.openxmlformats.org/officeDocument/2006/relationships/hyperlink" Target="http://www.saferunet.ru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26" Type="http://schemas.openxmlformats.org/officeDocument/2006/relationships/image" Target="../media/image202.png"/><Relationship Id="rId39" Type="http://schemas.openxmlformats.org/officeDocument/2006/relationships/image" Target="../media/image215.png"/><Relationship Id="rId3" Type="http://schemas.openxmlformats.org/officeDocument/2006/relationships/image" Target="../media/image179.png"/><Relationship Id="rId21" Type="http://schemas.openxmlformats.org/officeDocument/2006/relationships/image" Target="../media/image197.png"/><Relationship Id="rId34" Type="http://schemas.openxmlformats.org/officeDocument/2006/relationships/image" Target="../media/image210.png"/><Relationship Id="rId42" Type="http://schemas.openxmlformats.org/officeDocument/2006/relationships/image" Target="../media/image218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5" Type="http://schemas.openxmlformats.org/officeDocument/2006/relationships/image" Target="../media/image201.png"/><Relationship Id="rId33" Type="http://schemas.openxmlformats.org/officeDocument/2006/relationships/image" Target="../media/image209.png"/><Relationship Id="rId38" Type="http://schemas.openxmlformats.org/officeDocument/2006/relationships/image" Target="../media/image214.png"/><Relationship Id="rId46" Type="http://schemas.openxmlformats.org/officeDocument/2006/relationships/image" Target="../media/image222.png"/><Relationship Id="rId2" Type="http://schemas.openxmlformats.org/officeDocument/2006/relationships/image" Target="../media/image178.png"/><Relationship Id="rId16" Type="http://schemas.openxmlformats.org/officeDocument/2006/relationships/image" Target="../media/image192.png"/><Relationship Id="rId20" Type="http://schemas.openxmlformats.org/officeDocument/2006/relationships/image" Target="../media/image196.png"/><Relationship Id="rId29" Type="http://schemas.openxmlformats.org/officeDocument/2006/relationships/image" Target="../media/image205.png"/><Relationship Id="rId41" Type="http://schemas.openxmlformats.org/officeDocument/2006/relationships/image" Target="../media/image2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24" Type="http://schemas.openxmlformats.org/officeDocument/2006/relationships/image" Target="../media/image200.png"/><Relationship Id="rId32" Type="http://schemas.openxmlformats.org/officeDocument/2006/relationships/image" Target="../media/image208.png"/><Relationship Id="rId37" Type="http://schemas.openxmlformats.org/officeDocument/2006/relationships/image" Target="../media/image213.png"/><Relationship Id="rId40" Type="http://schemas.openxmlformats.org/officeDocument/2006/relationships/image" Target="../media/image216.png"/><Relationship Id="rId45" Type="http://schemas.openxmlformats.org/officeDocument/2006/relationships/image" Target="../media/image221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23" Type="http://schemas.openxmlformats.org/officeDocument/2006/relationships/image" Target="../media/image199.png"/><Relationship Id="rId28" Type="http://schemas.openxmlformats.org/officeDocument/2006/relationships/image" Target="../media/image204.png"/><Relationship Id="rId36" Type="http://schemas.openxmlformats.org/officeDocument/2006/relationships/image" Target="../media/image212.png"/><Relationship Id="rId10" Type="http://schemas.openxmlformats.org/officeDocument/2006/relationships/image" Target="../media/image186.png"/><Relationship Id="rId19" Type="http://schemas.openxmlformats.org/officeDocument/2006/relationships/image" Target="../media/image195.png"/><Relationship Id="rId31" Type="http://schemas.openxmlformats.org/officeDocument/2006/relationships/image" Target="../media/image207.png"/><Relationship Id="rId44" Type="http://schemas.openxmlformats.org/officeDocument/2006/relationships/image" Target="../media/image220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Relationship Id="rId22" Type="http://schemas.openxmlformats.org/officeDocument/2006/relationships/image" Target="../media/image198.png"/><Relationship Id="rId27" Type="http://schemas.openxmlformats.org/officeDocument/2006/relationships/image" Target="../media/image203.png"/><Relationship Id="rId30" Type="http://schemas.openxmlformats.org/officeDocument/2006/relationships/image" Target="../media/image206.png"/><Relationship Id="rId35" Type="http://schemas.openxmlformats.org/officeDocument/2006/relationships/image" Target="../media/image211.png"/><Relationship Id="rId43" Type="http://schemas.openxmlformats.org/officeDocument/2006/relationships/image" Target="../media/image2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29.png"/><Relationship Id="rId18" Type="http://schemas.openxmlformats.org/officeDocument/2006/relationships/image" Target="../media/image234.png"/><Relationship Id="rId3" Type="http://schemas.openxmlformats.org/officeDocument/2006/relationships/image" Target="../media/image224.png"/><Relationship Id="rId21" Type="http://schemas.openxmlformats.org/officeDocument/2006/relationships/image" Target="../media/image237.png"/><Relationship Id="rId7" Type="http://schemas.openxmlformats.org/officeDocument/2006/relationships/image" Target="../media/image227.png"/><Relationship Id="rId12" Type="http://schemas.openxmlformats.org/officeDocument/2006/relationships/image" Target="../media/image199.png"/><Relationship Id="rId17" Type="http://schemas.openxmlformats.org/officeDocument/2006/relationships/image" Target="../media/image233.png"/><Relationship Id="rId25" Type="http://schemas.openxmlformats.org/officeDocument/2006/relationships/image" Target="../media/image241.png"/><Relationship Id="rId2" Type="http://schemas.openxmlformats.org/officeDocument/2006/relationships/image" Target="../media/image223.png"/><Relationship Id="rId16" Type="http://schemas.openxmlformats.org/officeDocument/2006/relationships/image" Target="../media/image232.png"/><Relationship Id="rId20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198.png"/><Relationship Id="rId24" Type="http://schemas.openxmlformats.org/officeDocument/2006/relationships/image" Target="../media/image240.png"/><Relationship Id="rId5" Type="http://schemas.openxmlformats.org/officeDocument/2006/relationships/image" Target="../media/image192.png"/><Relationship Id="rId15" Type="http://schemas.openxmlformats.org/officeDocument/2006/relationships/image" Target="../media/image231.png"/><Relationship Id="rId23" Type="http://schemas.openxmlformats.org/officeDocument/2006/relationships/image" Target="../media/image239.png"/><Relationship Id="rId10" Type="http://schemas.openxmlformats.org/officeDocument/2006/relationships/image" Target="../media/image197.png"/><Relationship Id="rId19" Type="http://schemas.openxmlformats.org/officeDocument/2006/relationships/image" Target="../media/image235.png"/><Relationship Id="rId4" Type="http://schemas.openxmlformats.org/officeDocument/2006/relationships/image" Target="../media/image225.png"/><Relationship Id="rId9" Type="http://schemas.openxmlformats.org/officeDocument/2006/relationships/image" Target="../media/image196.png"/><Relationship Id="rId14" Type="http://schemas.openxmlformats.org/officeDocument/2006/relationships/image" Target="../media/image230.png"/><Relationship Id="rId22" Type="http://schemas.openxmlformats.org/officeDocument/2006/relationships/image" Target="../media/image23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3.png"/><Relationship Id="rId18" Type="http://schemas.openxmlformats.org/officeDocument/2006/relationships/image" Target="../media/image258.png"/><Relationship Id="rId26" Type="http://schemas.openxmlformats.org/officeDocument/2006/relationships/image" Target="../media/image265.png"/><Relationship Id="rId39" Type="http://schemas.openxmlformats.org/officeDocument/2006/relationships/image" Target="../media/image278.png"/><Relationship Id="rId3" Type="http://schemas.openxmlformats.org/officeDocument/2006/relationships/image" Target="../media/image243.png"/><Relationship Id="rId21" Type="http://schemas.openxmlformats.org/officeDocument/2006/relationships/image" Target="../media/image225.png"/><Relationship Id="rId34" Type="http://schemas.openxmlformats.org/officeDocument/2006/relationships/image" Target="../media/image273.png"/><Relationship Id="rId42" Type="http://schemas.openxmlformats.org/officeDocument/2006/relationships/image" Target="../media/image281.png"/><Relationship Id="rId47" Type="http://schemas.openxmlformats.org/officeDocument/2006/relationships/image" Target="../media/image286.png"/><Relationship Id="rId7" Type="http://schemas.openxmlformats.org/officeDocument/2006/relationships/image" Target="../media/image247.png"/><Relationship Id="rId12" Type="http://schemas.openxmlformats.org/officeDocument/2006/relationships/image" Target="../media/image252.png"/><Relationship Id="rId17" Type="http://schemas.openxmlformats.org/officeDocument/2006/relationships/image" Target="../media/image257.png"/><Relationship Id="rId25" Type="http://schemas.openxmlformats.org/officeDocument/2006/relationships/image" Target="../media/image264.png"/><Relationship Id="rId33" Type="http://schemas.openxmlformats.org/officeDocument/2006/relationships/image" Target="../media/image272.png"/><Relationship Id="rId38" Type="http://schemas.openxmlformats.org/officeDocument/2006/relationships/image" Target="../media/image277.png"/><Relationship Id="rId46" Type="http://schemas.openxmlformats.org/officeDocument/2006/relationships/image" Target="../media/image285.png"/><Relationship Id="rId2" Type="http://schemas.openxmlformats.org/officeDocument/2006/relationships/image" Target="../media/image242.png"/><Relationship Id="rId16" Type="http://schemas.openxmlformats.org/officeDocument/2006/relationships/image" Target="../media/image256.png"/><Relationship Id="rId20" Type="http://schemas.openxmlformats.org/officeDocument/2006/relationships/image" Target="../media/image260.png"/><Relationship Id="rId29" Type="http://schemas.openxmlformats.org/officeDocument/2006/relationships/image" Target="../media/image268.png"/><Relationship Id="rId41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png"/><Relationship Id="rId11" Type="http://schemas.openxmlformats.org/officeDocument/2006/relationships/image" Target="../media/image251.png"/><Relationship Id="rId24" Type="http://schemas.openxmlformats.org/officeDocument/2006/relationships/image" Target="../media/image263.png"/><Relationship Id="rId32" Type="http://schemas.openxmlformats.org/officeDocument/2006/relationships/image" Target="../media/image271.png"/><Relationship Id="rId37" Type="http://schemas.openxmlformats.org/officeDocument/2006/relationships/image" Target="../media/image276.png"/><Relationship Id="rId40" Type="http://schemas.openxmlformats.org/officeDocument/2006/relationships/image" Target="../media/image279.png"/><Relationship Id="rId45" Type="http://schemas.openxmlformats.org/officeDocument/2006/relationships/image" Target="../media/image284.png"/><Relationship Id="rId5" Type="http://schemas.openxmlformats.org/officeDocument/2006/relationships/image" Target="../media/image245.png"/><Relationship Id="rId15" Type="http://schemas.openxmlformats.org/officeDocument/2006/relationships/image" Target="../media/image255.png"/><Relationship Id="rId23" Type="http://schemas.openxmlformats.org/officeDocument/2006/relationships/image" Target="../media/image262.png"/><Relationship Id="rId28" Type="http://schemas.openxmlformats.org/officeDocument/2006/relationships/image" Target="../media/image267.png"/><Relationship Id="rId36" Type="http://schemas.openxmlformats.org/officeDocument/2006/relationships/image" Target="../media/image275.png"/><Relationship Id="rId49" Type="http://schemas.openxmlformats.org/officeDocument/2006/relationships/image" Target="../media/image288.png"/><Relationship Id="rId10" Type="http://schemas.openxmlformats.org/officeDocument/2006/relationships/image" Target="../media/image250.png"/><Relationship Id="rId19" Type="http://schemas.openxmlformats.org/officeDocument/2006/relationships/image" Target="../media/image259.png"/><Relationship Id="rId31" Type="http://schemas.openxmlformats.org/officeDocument/2006/relationships/image" Target="../media/image270.png"/><Relationship Id="rId44" Type="http://schemas.openxmlformats.org/officeDocument/2006/relationships/image" Target="../media/image283.png"/><Relationship Id="rId4" Type="http://schemas.openxmlformats.org/officeDocument/2006/relationships/image" Target="../media/image244.png"/><Relationship Id="rId9" Type="http://schemas.openxmlformats.org/officeDocument/2006/relationships/image" Target="../media/image249.png"/><Relationship Id="rId14" Type="http://schemas.openxmlformats.org/officeDocument/2006/relationships/image" Target="../media/image254.png"/><Relationship Id="rId22" Type="http://schemas.openxmlformats.org/officeDocument/2006/relationships/image" Target="../media/image261.png"/><Relationship Id="rId27" Type="http://schemas.openxmlformats.org/officeDocument/2006/relationships/image" Target="../media/image266.png"/><Relationship Id="rId30" Type="http://schemas.openxmlformats.org/officeDocument/2006/relationships/image" Target="../media/image269.png"/><Relationship Id="rId35" Type="http://schemas.openxmlformats.org/officeDocument/2006/relationships/image" Target="../media/image274.png"/><Relationship Id="rId43" Type="http://schemas.openxmlformats.org/officeDocument/2006/relationships/image" Target="../media/image282.png"/><Relationship Id="rId48" Type="http://schemas.openxmlformats.org/officeDocument/2006/relationships/image" Target="../media/image287.png"/><Relationship Id="rId8" Type="http://schemas.openxmlformats.org/officeDocument/2006/relationships/image" Target="../media/image2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90.png"/><Relationship Id="rId18" Type="http://schemas.openxmlformats.org/officeDocument/2006/relationships/image" Target="../media/image234.png"/><Relationship Id="rId3" Type="http://schemas.openxmlformats.org/officeDocument/2006/relationships/image" Target="../media/image224.png"/><Relationship Id="rId21" Type="http://schemas.openxmlformats.org/officeDocument/2006/relationships/image" Target="../media/image293.png"/><Relationship Id="rId7" Type="http://schemas.openxmlformats.org/officeDocument/2006/relationships/image" Target="../media/image227.png"/><Relationship Id="rId12" Type="http://schemas.openxmlformats.org/officeDocument/2006/relationships/image" Target="../media/image199.png"/><Relationship Id="rId17" Type="http://schemas.openxmlformats.org/officeDocument/2006/relationships/image" Target="../media/image233.png"/><Relationship Id="rId25" Type="http://schemas.openxmlformats.org/officeDocument/2006/relationships/image" Target="../media/image297.png"/><Relationship Id="rId2" Type="http://schemas.openxmlformats.org/officeDocument/2006/relationships/image" Target="../media/image289.png"/><Relationship Id="rId16" Type="http://schemas.openxmlformats.org/officeDocument/2006/relationships/image" Target="../media/image232.png"/><Relationship Id="rId20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11" Type="http://schemas.openxmlformats.org/officeDocument/2006/relationships/image" Target="../media/image198.png"/><Relationship Id="rId24" Type="http://schemas.openxmlformats.org/officeDocument/2006/relationships/image" Target="../media/image296.png"/><Relationship Id="rId5" Type="http://schemas.openxmlformats.org/officeDocument/2006/relationships/image" Target="../media/image192.png"/><Relationship Id="rId15" Type="http://schemas.openxmlformats.org/officeDocument/2006/relationships/image" Target="../media/image291.png"/><Relationship Id="rId23" Type="http://schemas.openxmlformats.org/officeDocument/2006/relationships/image" Target="../media/image295.png"/><Relationship Id="rId10" Type="http://schemas.openxmlformats.org/officeDocument/2006/relationships/image" Target="../media/image197.png"/><Relationship Id="rId19" Type="http://schemas.openxmlformats.org/officeDocument/2006/relationships/image" Target="../media/image292.png"/><Relationship Id="rId4" Type="http://schemas.openxmlformats.org/officeDocument/2006/relationships/image" Target="../media/image225.png"/><Relationship Id="rId9" Type="http://schemas.openxmlformats.org/officeDocument/2006/relationships/image" Target="../media/image196.png"/><Relationship Id="rId14" Type="http://schemas.openxmlformats.org/officeDocument/2006/relationships/image" Target="../media/image230.png"/><Relationship Id="rId22" Type="http://schemas.openxmlformats.org/officeDocument/2006/relationships/image" Target="../media/image294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6.png"/><Relationship Id="rId18" Type="http://schemas.openxmlformats.org/officeDocument/2006/relationships/image" Target="../media/image311.png"/><Relationship Id="rId26" Type="http://schemas.openxmlformats.org/officeDocument/2006/relationships/image" Target="../media/image315.png"/><Relationship Id="rId39" Type="http://schemas.openxmlformats.org/officeDocument/2006/relationships/image" Target="../media/image325.png"/><Relationship Id="rId21" Type="http://schemas.openxmlformats.org/officeDocument/2006/relationships/image" Target="../media/image262.png"/><Relationship Id="rId34" Type="http://schemas.openxmlformats.org/officeDocument/2006/relationships/image" Target="../media/image271.png"/><Relationship Id="rId42" Type="http://schemas.openxmlformats.org/officeDocument/2006/relationships/image" Target="../media/image328.png"/><Relationship Id="rId47" Type="http://schemas.openxmlformats.org/officeDocument/2006/relationships/image" Target="../media/image332.png"/><Relationship Id="rId50" Type="http://schemas.openxmlformats.org/officeDocument/2006/relationships/image" Target="../media/image285.png"/><Relationship Id="rId55" Type="http://schemas.openxmlformats.org/officeDocument/2006/relationships/image" Target="../media/image338.png"/><Relationship Id="rId7" Type="http://schemas.openxmlformats.org/officeDocument/2006/relationships/image" Target="../media/image252.png"/><Relationship Id="rId12" Type="http://schemas.openxmlformats.org/officeDocument/2006/relationships/image" Target="../media/image191.png"/><Relationship Id="rId17" Type="http://schemas.openxmlformats.org/officeDocument/2006/relationships/image" Target="../media/image310.png"/><Relationship Id="rId25" Type="http://schemas.openxmlformats.org/officeDocument/2006/relationships/image" Target="../media/image314.png"/><Relationship Id="rId33" Type="http://schemas.openxmlformats.org/officeDocument/2006/relationships/image" Target="../media/image320.png"/><Relationship Id="rId38" Type="http://schemas.openxmlformats.org/officeDocument/2006/relationships/image" Target="../media/image324.png"/><Relationship Id="rId46" Type="http://schemas.openxmlformats.org/officeDocument/2006/relationships/image" Target="../media/image331.png"/><Relationship Id="rId2" Type="http://schemas.openxmlformats.org/officeDocument/2006/relationships/image" Target="../media/image298.png"/><Relationship Id="rId16" Type="http://schemas.openxmlformats.org/officeDocument/2006/relationships/image" Target="../media/image309.png"/><Relationship Id="rId20" Type="http://schemas.openxmlformats.org/officeDocument/2006/relationships/image" Target="../media/image261.png"/><Relationship Id="rId29" Type="http://schemas.openxmlformats.org/officeDocument/2006/relationships/image" Target="../media/image316.png"/><Relationship Id="rId41" Type="http://schemas.openxmlformats.org/officeDocument/2006/relationships/image" Target="../media/image327.png"/><Relationship Id="rId54" Type="http://schemas.openxmlformats.org/officeDocument/2006/relationships/image" Target="../media/image3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2.png"/><Relationship Id="rId11" Type="http://schemas.openxmlformats.org/officeDocument/2006/relationships/image" Target="../media/image305.png"/><Relationship Id="rId24" Type="http://schemas.openxmlformats.org/officeDocument/2006/relationships/image" Target="../media/image313.png"/><Relationship Id="rId32" Type="http://schemas.openxmlformats.org/officeDocument/2006/relationships/image" Target="../media/image319.png"/><Relationship Id="rId37" Type="http://schemas.openxmlformats.org/officeDocument/2006/relationships/image" Target="../media/image323.png"/><Relationship Id="rId40" Type="http://schemas.openxmlformats.org/officeDocument/2006/relationships/image" Target="../media/image326.png"/><Relationship Id="rId45" Type="http://schemas.openxmlformats.org/officeDocument/2006/relationships/image" Target="../media/image330.png"/><Relationship Id="rId53" Type="http://schemas.openxmlformats.org/officeDocument/2006/relationships/image" Target="../media/image336.png"/><Relationship Id="rId58" Type="http://schemas.openxmlformats.org/officeDocument/2006/relationships/image" Target="../media/image288.png"/><Relationship Id="rId5" Type="http://schemas.openxmlformats.org/officeDocument/2006/relationships/image" Target="../media/image301.png"/><Relationship Id="rId15" Type="http://schemas.openxmlformats.org/officeDocument/2006/relationships/image" Target="../media/image308.png"/><Relationship Id="rId23" Type="http://schemas.openxmlformats.org/officeDocument/2006/relationships/image" Target="../media/image264.png"/><Relationship Id="rId28" Type="http://schemas.openxmlformats.org/officeDocument/2006/relationships/image" Target="../media/image246.png"/><Relationship Id="rId36" Type="http://schemas.openxmlformats.org/officeDocument/2006/relationships/image" Target="../media/image322.png"/><Relationship Id="rId49" Type="http://schemas.openxmlformats.org/officeDocument/2006/relationships/image" Target="../media/image334.png"/><Relationship Id="rId57" Type="http://schemas.openxmlformats.org/officeDocument/2006/relationships/image" Target="../media/image340.png"/><Relationship Id="rId10" Type="http://schemas.openxmlformats.org/officeDocument/2006/relationships/image" Target="../media/image250.png"/><Relationship Id="rId19" Type="http://schemas.openxmlformats.org/officeDocument/2006/relationships/image" Target="../media/image225.png"/><Relationship Id="rId31" Type="http://schemas.openxmlformats.org/officeDocument/2006/relationships/image" Target="../media/image318.png"/><Relationship Id="rId44" Type="http://schemas.openxmlformats.org/officeDocument/2006/relationships/image" Target="../media/image329.png"/><Relationship Id="rId52" Type="http://schemas.openxmlformats.org/officeDocument/2006/relationships/image" Target="../media/image335.png"/><Relationship Id="rId4" Type="http://schemas.openxmlformats.org/officeDocument/2006/relationships/image" Target="../media/image300.png"/><Relationship Id="rId9" Type="http://schemas.openxmlformats.org/officeDocument/2006/relationships/image" Target="../media/image304.png"/><Relationship Id="rId14" Type="http://schemas.openxmlformats.org/officeDocument/2006/relationships/image" Target="../media/image307.png"/><Relationship Id="rId22" Type="http://schemas.openxmlformats.org/officeDocument/2006/relationships/image" Target="../media/image312.png"/><Relationship Id="rId27" Type="http://schemas.openxmlformats.org/officeDocument/2006/relationships/image" Target="../media/image266.png"/><Relationship Id="rId30" Type="http://schemas.openxmlformats.org/officeDocument/2006/relationships/image" Target="../media/image317.png"/><Relationship Id="rId35" Type="http://schemas.openxmlformats.org/officeDocument/2006/relationships/image" Target="../media/image321.png"/><Relationship Id="rId43" Type="http://schemas.openxmlformats.org/officeDocument/2006/relationships/image" Target="../media/image279.png"/><Relationship Id="rId48" Type="http://schemas.openxmlformats.org/officeDocument/2006/relationships/image" Target="../media/image333.png"/><Relationship Id="rId56" Type="http://schemas.openxmlformats.org/officeDocument/2006/relationships/image" Target="../media/image339.png"/><Relationship Id="rId8" Type="http://schemas.openxmlformats.org/officeDocument/2006/relationships/image" Target="../media/image303.png"/><Relationship Id="rId51" Type="http://schemas.openxmlformats.org/officeDocument/2006/relationships/image" Target="../media/image284.png"/><Relationship Id="rId3" Type="http://schemas.openxmlformats.org/officeDocument/2006/relationships/image" Target="../media/image299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2.png"/><Relationship Id="rId18" Type="http://schemas.openxmlformats.org/officeDocument/2006/relationships/image" Target="../media/image357.png"/><Relationship Id="rId26" Type="http://schemas.openxmlformats.org/officeDocument/2006/relationships/image" Target="../media/image365.png"/><Relationship Id="rId39" Type="http://schemas.openxmlformats.org/officeDocument/2006/relationships/image" Target="../media/image378.png"/><Relationship Id="rId21" Type="http://schemas.openxmlformats.org/officeDocument/2006/relationships/image" Target="../media/image360.png"/><Relationship Id="rId34" Type="http://schemas.openxmlformats.org/officeDocument/2006/relationships/image" Target="../media/image373.png"/><Relationship Id="rId42" Type="http://schemas.openxmlformats.org/officeDocument/2006/relationships/image" Target="../media/image381.png"/><Relationship Id="rId47" Type="http://schemas.openxmlformats.org/officeDocument/2006/relationships/image" Target="../media/image386.png"/><Relationship Id="rId50" Type="http://schemas.openxmlformats.org/officeDocument/2006/relationships/image" Target="../media/image389.png"/><Relationship Id="rId55" Type="http://schemas.openxmlformats.org/officeDocument/2006/relationships/image" Target="../media/image394.png"/><Relationship Id="rId63" Type="http://schemas.openxmlformats.org/officeDocument/2006/relationships/image" Target="../media/image402.png"/><Relationship Id="rId68" Type="http://schemas.openxmlformats.org/officeDocument/2006/relationships/image" Target="../media/image407.png"/><Relationship Id="rId76" Type="http://schemas.openxmlformats.org/officeDocument/2006/relationships/image" Target="../media/image415.png"/><Relationship Id="rId84" Type="http://schemas.openxmlformats.org/officeDocument/2006/relationships/image" Target="../media/image423.png"/><Relationship Id="rId89" Type="http://schemas.openxmlformats.org/officeDocument/2006/relationships/image" Target="../media/image428.png"/><Relationship Id="rId7" Type="http://schemas.openxmlformats.org/officeDocument/2006/relationships/image" Target="../media/image346.png"/><Relationship Id="rId71" Type="http://schemas.openxmlformats.org/officeDocument/2006/relationships/image" Target="../media/image410.png"/><Relationship Id="rId92" Type="http://schemas.openxmlformats.org/officeDocument/2006/relationships/image" Target="../media/image431.png"/><Relationship Id="rId2" Type="http://schemas.openxmlformats.org/officeDocument/2006/relationships/image" Target="../media/image341.png"/><Relationship Id="rId16" Type="http://schemas.openxmlformats.org/officeDocument/2006/relationships/image" Target="../media/image355.png"/><Relationship Id="rId29" Type="http://schemas.openxmlformats.org/officeDocument/2006/relationships/image" Target="../media/image368.png"/><Relationship Id="rId11" Type="http://schemas.openxmlformats.org/officeDocument/2006/relationships/image" Target="../media/image350.png"/><Relationship Id="rId24" Type="http://schemas.openxmlformats.org/officeDocument/2006/relationships/image" Target="../media/image363.png"/><Relationship Id="rId32" Type="http://schemas.openxmlformats.org/officeDocument/2006/relationships/image" Target="../media/image371.png"/><Relationship Id="rId37" Type="http://schemas.openxmlformats.org/officeDocument/2006/relationships/image" Target="../media/image376.png"/><Relationship Id="rId40" Type="http://schemas.openxmlformats.org/officeDocument/2006/relationships/image" Target="../media/image379.png"/><Relationship Id="rId45" Type="http://schemas.openxmlformats.org/officeDocument/2006/relationships/image" Target="../media/image384.png"/><Relationship Id="rId53" Type="http://schemas.openxmlformats.org/officeDocument/2006/relationships/image" Target="../media/image392.png"/><Relationship Id="rId58" Type="http://schemas.openxmlformats.org/officeDocument/2006/relationships/image" Target="../media/image397.png"/><Relationship Id="rId66" Type="http://schemas.openxmlformats.org/officeDocument/2006/relationships/image" Target="../media/image405.png"/><Relationship Id="rId74" Type="http://schemas.openxmlformats.org/officeDocument/2006/relationships/image" Target="../media/image413.png"/><Relationship Id="rId79" Type="http://schemas.openxmlformats.org/officeDocument/2006/relationships/image" Target="../media/image418.png"/><Relationship Id="rId87" Type="http://schemas.openxmlformats.org/officeDocument/2006/relationships/image" Target="../media/image426.png"/><Relationship Id="rId5" Type="http://schemas.openxmlformats.org/officeDocument/2006/relationships/image" Target="../media/image344.png"/><Relationship Id="rId61" Type="http://schemas.openxmlformats.org/officeDocument/2006/relationships/image" Target="../media/image400.png"/><Relationship Id="rId82" Type="http://schemas.openxmlformats.org/officeDocument/2006/relationships/image" Target="../media/image421.png"/><Relationship Id="rId90" Type="http://schemas.openxmlformats.org/officeDocument/2006/relationships/image" Target="../media/image429.png"/><Relationship Id="rId95" Type="http://schemas.openxmlformats.org/officeDocument/2006/relationships/image" Target="../media/image433.png"/><Relationship Id="rId19" Type="http://schemas.openxmlformats.org/officeDocument/2006/relationships/image" Target="../media/image358.png"/><Relationship Id="rId14" Type="http://schemas.openxmlformats.org/officeDocument/2006/relationships/image" Target="../media/image353.png"/><Relationship Id="rId22" Type="http://schemas.openxmlformats.org/officeDocument/2006/relationships/image" Target="../media/image361.png"/><Relationship Id="rId27" Type="http://schemas.openxmlformats.org/officeDocument/2006/relationships/image" Target="../media/image366.png"/><Relationship Id="rId30" Type="http://schemas.openxmlformats.org/officeDocument/2006/relationships/image" Target="../media/image369.png"/><Relationship Id="rId35" Type="http://schemas.openxmlformats.org/officeDocument/2006/relationships/image" Target="../media/image374.png"/><Relationship Id="rId43" Type="http://schemas.openxmlformats.org/officeDocument/2006/relationships/image" Target="../media/image382.png"/><Relationship Id="rId48" Type="http://schemas.openxmlformats.org/officeDocument/2006/relationships/image" Target="../media/image387.png"/><Relationship Id="rId56" Type="http://schemas.openxmlformats.org/officeDocument/2006/relationships/image" Target="../media/image395.png"/><Relationship Id="rId64" Type="http://schemas.openxmlformats.org/officeDocument/2006/relationships/image" Target="../media/image403.png"/><Relationship Id="rId69" Type="http://schemas.openxmlformats.org/officeDocument/2006/relationships/image" Target="../media/image408.png"/><Relationship Id="rId77" Type="http://schemas.openxmlformats.org/officeDocument/2006/relationships/image" Target="../media/image416.png"/><Relationship Id="rId8" Type="http://schemas.openxmlformats.org/officeDocument/2006/relationships/image" Target="../media/image347.png"/><Relationship Id="rId51" Type="http://schemas.openxmlformats.org/officeDocument/2006/relationships/image" Target="../media/image390.png"/><Relationship Id="rId72" Type="http://schemas.openxmlformats.org/officeDocument/2006/relationships/image" Target="../media/image411.png"/><Relationship Id="rId80" Type="http://schemas.openxmlformats.org/officeDocument/2006/relationships/image" Target="../media/image419.png"/><Relationship Id="rId85" Type="http://schemas.openxmlformats.org/officeDocument/2006/relationships/image" Target="../media/image424.png"/><Relationship Id="rId93" Type="http://schemas.openxmlformats.org/officeDocument/2006/relationships/image" Target="../media/image432.png"/><Relationship Id="rId3" Type="http://schemas.openxmlformats.org/officeDocument/2006/relationships/image" Target="../media/image342.png"/><Relationship Id="rId12" Type="http://schemas.openxmlformats.org/officeDocument/2006/relationships/image" Target="../media/image351.png"/><Relationship Id="rId17" Type="http://schemas.openxmlformats.org/officeDocument/2006/relationships/image" Target="../media/image356.png"/><Relationship Id="rId25" Type="http://schemas.openxmlformats.org/officeDocument/2006/relationships/image" Target="../media/image364.png"/><Relationship Id="rId33" Type="http://schemas.openxmlformats.org/officeDocument/2006/relationships/image" Target="../media/image372.png"/><Relationship Id="rId38" Type="http://schemas.openxmlformats.org/officeDocument/2006/relationships/image" Target="../media/image377.png"/><Relationship Id="rId46" Type="http://schemas.openxmlformats.org/officeDocument/2006/relationships/image" Target="../media/image385.png"/><Relationship Id="rId59" Type="http://schemas.openxmlformats.org/officeDocument/2006/relationships/image" Target="../media/image398.png"/><Relationship Id="rId67" Type="http://schemas.openxmlformats.org/officeDocument/2006/relationships/image" Target="../media/image406.png"/><Relationship Id="rId20" Type="http://schemas.openxmlformats.org/officeDocument/2006/relationships/image" Target="../media/image359.png"/><Relationship Id="rId41" Type="http://schemas.openxmlformats.org/officeDocument/2006/relationships/image" Target="../media/image380.png"/><Relationship Id="rId54" Type="http://schemas.openxmlformats.org/officeDocument/2006/relationships/image" Target="../media/image393.png"/><Relationship Id="rId62" Type="http://schemas.openxmlformats.org/officeDocument/2006/relationships/image" Target="../media/image401.png"/><Relationship Id="rId70" Type="http://schemas.openxmlformats.org/officeDocument/2006/relationships/image" Target="../media/image409.png"/><Relationship Id="rId75" Type="http://schemas.openxmlformats.org/officeDocument/2006/relationships/image" Target="../media/image414.png"/><Relationship Id="rId83" Type="http://schemas.openxmlformats.org/officeDocument/2006/relationships/image" Target="../media/image422.png"/><Relationship Id="rId88" Type="http://schemas.openxmlformats.org/officeDocument/2006/relationships/image" Target="../media/image427.png"/><Relationship Id="rId91" Type="http://schemas.openxmlformats.org/officeDocument/2006/relationships/image" Target="../media/image4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5.png"/><Relationship Id="rId15" Type="http://schemas.openxmlformats.org/officeDocument/2006/relationships/image" Target="../media/image354.png"/><Relationship Id="rId23" Type="http://schemas.openxmlformats.org/officeDocument/2006/relationships/image" Target="../media/image362.png"/><Relationship Id="rId28" Type="http://schemas.openxmlformats.org/officeDocument/2006/relationships/image" Target="../media/image367.png"/><Relationship Id="rId36" Type="http://schemas.openxmlformats.org/officeDocument/2006/relationships/image" Target="../media/image375.png"/><Relationship Id="rId49" Type="http://schemas.openxmlformats.org/officeDocument/2006/relationships/image" Target="../media/image388.png"/><Relationship Id="rId57" Type="http://schemas.openxmlformats.org/officeDocument/2006/relationships/image" Target="../media/image396.png"/><Relationship Id="rId10" Type="http://schemas.openxmlformats.org/officeDocument/2006/relationships/image" Target="../media/image349.png"/><Relationship Id="rId31" Type="http://schemas.openxmlformats.org/officeDocument/2006/relationships/image" Target="../media/image370.png"/><Relationship Id="rId44" Type="http://schemas.openxmlformats.org/officeDocument/2006/relationships/image" Target="../media/image383.png"/><Relationship Id="rId52" Type="http://schemas.openxmlformats.org/officeDocument/2006/relationships/image" Target="../media/image391.png"/><Relationship Id="rId60" Type="http://schemas.openxmlformats.org/officeDocument/2006/relationships/image" Target="../media/image399.png"/><Relationship Id="rId65" Type="http://schemas.openxmlformats.org/officeDocument/2006/relationships/image" Target="../media/image404.png"/><Relationship Id="rId73" Type="http://schemas.openxmlformats.org/officeDocument/2006/relationships/image" Target="../media/image412.png"/><Relationship Id="rId78" Type="http://schemas.openxmlformats.org/officeDocument/2006/relationships/image" Target="../media/image417.png"/><Relationship Id="rId81" Type="http://schemas.openxmlformats.org/officeDocument/2006/relationships/image" Target="../media/image420.png"/><Relationship Id="rId86" Type="http://schemas.openxmlformats.org/officeDocument/2006/relationships/image" Target="../media/image425.png"/><Relationship Id="rId94" Type="http://schemas.openxmlformats.org/officeDocument/2006/relationships/image" Target="../media/image130.png"/><Relationship Id="rId4" Type="http://schemas.openxmlformats.org/officeDocument/2006/relationships/image" Target="../media/image343.png"/><Relationship Id="rId9" Type="http://schemas.openxmlformats.org/officeDocument/2006/relationships/image" Target="../media/image3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184.png"/><Relationship Id="rId18" Type="http://schemas.openxmlformats.org/officeDocument/2006/relationships/image" Target="../media/image444.png"/><Relationship Id="rId26" Type="http://schemas.openxmlformats.org/officeDocument/2006/relationships/image" Target="../media/image449.png"/><Relationship Id="rId3" Type="http://schemas.openxmlformats.org/officeDocument/2006/relationships/image" Target="../media/image435.png"/><Relationship Id="rId21" Type="http://schemas.openxmlformats.org/officeDocument/2006/relationships/image" Target="../media/image446.png"/><Relationship Id="rId34" Type="http://schemas.openxmlformats.org/officeDocument/2006/relationships/image" Target="../media/image455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33.png"/><Relationship Id="rId25" Type="http://schemas.openxmlformats.org/officeDocument/2006/relationships/image" Target="../media/image448.png"/><Relationship Id="rId33" Type="http://schemas.openxmlformats.org/officeDocument/2006/relationships/image" Target="../media/image208.png"/><Relationship Id="rId38" Type="http://schemas.openxmlformats.org/officeDocument/2006/relationships/image" Target="../media/image459.png"/><Relationship Id="rId2" Type="http://schemas.openxmlformats.org/officeDocument/2006/relationships/image" Target="../media/image434.png"/><Relationship Id="rId16" Type="http://schemas.openxmlformats.org/officeDocument/2006/relationships/image" Target="../media/image443.png"/><Relationship Id="rId20" Type="http://schemas.openxmlformats.org/officeDocument/2006/relationships/image" Target="../media/image445.png"/><Relationship Id="rId29" Type="http://schemas.openxmlformats.org/officeDocument/2006/relationships/image" Target="../media/image4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8.png"/><Relationship Id="rId11" Type="http://schemas.openxmlformats.org/officeDocument/2006/relationships/image" Target="../media/image441.png"/><Relationship Id="rId24" Type="http://schemas.openxmlformats.org/officeDocument/2006/relationships/image" Target="../media/image211.png"/><Relationship Id="rId32" Type="http://schemas.openxmlformats.org/officeDocument/2006/relationships/image" Target="../media/image216.png"/><Relationship Id="rId37" Type="http://schemas.openxmlformats.org/officeDocument/2006/relationships/image" Target="../media/image458.png"/><Relationship Id="rId5" Type="http://schemas.openxmlformats.org/officeDocument/2006/relationships/image" Target="../media/image437.png"/><Relationship Id="rId15" Type="http://schemas.openxmlformats.org/officeDocument/2006/relationships/image" Target="../media/image442.png"/><Relationship Id="rId23" Type="http://schemas.openxmlformats.org/officeDocument/2006/relationships/image" Target="../media/image447.png"/><Relationship Id="rId28" Type="http://schemas.openxmlformats.org/officeDocument/2006/relationships/image" Target="../media/image451.png"/><Relationship Id="rId36" Type="http://schemas.openxmlformats.org/officeDocument/2006/relationships/image" Target="../media/image457.png"/><Relationship Id="rId10" Type="http://schemas.openxmlformats.org/officeDocument/2006/relationships/image" Target="../media/image440.png"/><Relationship Id="rId19" Type="http://schemas.openxmlformats.org/officeDocument/2006/relationships/image" Target="../media/image231.png"/><Relationship Id="rId31" Type="http://schemas.openxmlformats.org/officeDocument/2006/relationships/image" Target="../media/image454.png"/><Relationship Id="rId4" Type="http://schemas.openxmlformats.org/officeDocument/2006/relationships/image" Target="../media/image436.png"/><Relationship Id="rId9" Type="http://schemas.openxmlformats.org/officeDocument/2006/relationships/image" Target="../media/image439.png"/><Relationship Id="rId14" Type="http://schemas.openxmlformats.org/officeDocument/2006/relationships/image" Target="../media/image197.png"/><Relationship Id="rId22" Type="http://schemas.openxmlformats.org/officeDocument/2006/relationships/image" Target="../media/image210.png"/><Relationship Id="rId27" Type="http://schemas.openxmlformats.org/officeDocument/2006/relationships/image" Target="../media/image450.png"/><Relationship Id="rId30" Type="http://schemas.openxmlformats.org/officeDocument/2006/relationships/image" Target="../media/image453.png"/><Relationship Id="rId35" Type="http://schemas.openxmlformats.org/officeDocument/2006/relationships/image" Target="../media/image45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7.png"/><Relationship Id="rId18" Type="http://schemas.openxmlformats.org/officeDocument/2006/relationships/image" Target="../media/image315.png"/><Relationship Id="rId26" Type="http://schemas.openxmlformats.org/officeDocument/2006/relationships/image" Target="../media/image250.png"/><Relationship Id="rId39" Type="http://schemas.openxmlformats.org/officeDocument/2006/relationships/image" Target="../media/image332.png"/><Relationship Id="rId3" Type="http://schemas.openxmlformats.org/officeDocument/2006/relationships/image" Target="../media/image461.png"/><Relationship Id="rId21" Type="http://schemas.openxmlformats.org/officeDocument/2006/relationships/image" Target="../media/image468.png"/><Relationship Id="rId34" Type="http://schemas.openxmlformats.org/officeDocument/2006/relationships/image" Target="../media/image278.png"/><Relationship Id="rId42" Type="http://schemas.openxmlformats.org/officeDocument/2006/relationships/image" Target="../media/image285.png"/><Relationship Id="rId47" Type="http://schemas.openxmlformats.org/officeDocument/2006/relationships/image" Target="../media/image338.png"/><Relationship Id="rId50" Type="http://schemas.openxmlformats.org/officeDocument/2006/relationships/image" Target="../media/image288.png"/><Relationship Id="rId7" Type="http://schemas.openxmlformats.org/officeDocument/2006/relationships/image" Target="../media/image186.png"/><Relationship Id="rId12" Type="http://schemas.openxmlformats.org/officeDocument/2006/relationships/image" Target="../media/image261.png"/><Relationship Id="rId17" Type="http://schemas.openxmlformats.org/officeDocument/2006/relationships/image" Target="../media/image314.png"/><Relationship Id="rId25" Type="http://schemas.openxmlformats.org/officeDocument/2006/relationships/image" Target="../media/image470.png"/><Relationship Id="rId33" Type="http://schemas.openxmlformats.org/officeDocument/2006/relationships/image" Target="../media/image475.png"/><Relationship Id="rId38" Type="http://schemas.openxmlformats.org/officeDocument/2006/relationships/image" Target="../media/image331.png"/><Relationship Id="rId46" Type="http://schemas.openxmlformats.org/officeDocument/2006/relationships/image" Target="../media/image337.png"/><Relationship Id="rId2" Type="http://schemas.openxmlformats.org/officeDocument/2006/relationships/image" Target="../media/image460.png"/><Relationship Id="rId16" Type="http://schemas.openxmlformats.org/officeDocument/2006/relationships/image" Target="../media/image313.png"/><Relationship Id="rId20" Type="http://schemas.openxmlformats.org/officeDocument/2006/relationships/image" Target="../media/image246.png"/><Relationship Id="rId29" Type="http://schemas.openxmlformats.org/officeDocument/2006/relationships/image" Target="../media/image471.png"/><Relationship Id="rId41" Type="http://schemas.openxmlformats.org/officeDocument/2006/relationships/image" Target="../media/image334.png"/><Relationship Id="rId54" Type="http://schemas.openxmlformats.org/officeDocument/2006/relationships/image" Target="../media/image4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4.png"/><Relationship Id="rId11" Type="http://schemas.openxmlformats.org/officeDocument/2006/relationships/image" Target="../media/image225.png"/><Relationship Id="rId24" Type="http://schemas.openxmlformats.org/officeDocument/2006/relationships/image" Target="../media/image262.png"/><Relationship Id="rId32" Type="http://schemas.openxmlformats.org/officeDocument/2006/relationships/image" Target="../media/image474.png"/><Relationship Id="rId37" Type="http://schemas.openxmlformats.org/officeDocument/2006/relationships/image" Target="../media/image476.png"/><Relationship Id="rId40" Type="http://schemas.openxmlformats.org/officeDocument/2006/relationships/image" Target="../media/image333.png"/><Relationship Id="rId45" Type="http://schemas.openxmlformats.org/officeDocument/2006/relationships/image" Target="../media/image336.png"/><Relationship Id="rId53" Type="http://schemas.openxmlformats.org/officeDocument/2006/relationships/image" Target="../media/image480.png"/><Relationship Id="rId5" Type="http://schemas.openxmlformats.org/officeDocument/2006/relationships/image" Target="../media/image463.png"/><Relationship Id="rId15" Type="http://schemas.openxmlformats.org/officeDocument/2006/relationships/image" Target="../media/image264.png"/><Relationship Id="rId23" Type="http://schemas.openxmlformats.org/officeDocument/2006/relationships/image" Target="../media/image252.png"/><Relationship Id="rId28" Type="http://schemas.openxmlformats.org/officeDocument/2006/relationships/image" Target="../media/image320.png"/><Relationship Id="rId36" Type="http://schemas.openxmlformats.org/officeDocument/2006/relationships/image" Target="../media/image329.png"/><Relationship Id="rId49" Type="http://schemas.openxmlformats.org/officeDocument/2006/relationships/image" Target="../media/image340.png"/><Relationship Id="rId10" Type="http://schemas.openxmlformats.org/officeDocument/2006/relationships/image" Target="../media/image467.png"/><Relationship Id="rId19" Type="http://schemas.openxmlformats.org/officeDocument/2006/relationships/image" Target="../media/image266.png"/><Relationship Id="rId31" Type="http://schemas.openxmlformats.org/officeDocument/2006/relationships/image" Target="../media/image473.png"/><Relationship Id="rId44" Type="http://schemas.openxmlformats.org/officeDocument/2006/relationships/image" Target="../media/image477.png"/><Relationship Id="rId52" Type="http://schemas.openxmlformats.org/officeDocument/2006/relationships/image" Target="../media/image479.png"/><Relationship Id="rId4" Type="http://schemas.openxmlformats.org/officeDocument/2006/relationships/image" Target="../media/image462.png"/><Relationship Id="rId9" Type="http://schemas.openxmlformats.org/officeDocument/2006/relationships/image" Target="../media/image466.png"/><Relationship Id="rId14" Type="http://schemas.openxmlformats.org/officeDocument/2006/relationships/image" Target="../media/image312.png"/><Relationship Id="rId22" Type="http://schemas.openxmlformats.org/officeDocument/2006/relationships/image" Target="../media/image469.png"/><Relationship Id="rId27" Type="http://schemas.openxmlformats.org/officeDocument/2006/relationships/image" Target="../media/image319.png"/><Relationship Id="rId30" Type="http://schemas.openxmlformats.org/officeDocument/2006/relationships/image" Target="../media/image472.png"/><Relationship Id="rId35" Type="http://schemas.openxmlformats.org/officeDocument/2006/relationships/image" Target="../media/image279.png"/><Relationship Id="rId43" Type="http://schemas.openxmlformats.org/officeDocument/2006/relationships/image" Target="../media/image284.png"/><Relationship Id="rId48" Type="http://schemas.openxmlformats.org/officeDocument/2006/relationships/image" Target="../media/image478.png"/><Relationship Id="rId8" Type="http://schemas.openxmlformats.org/officeDocument/2006/relationships/image" Target="../media/image465.png"/><Relationship Id="rId51" Type="http://schemas.openxmlformats.org/officeDocument/2006/relationships/image" Target="../media/image2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2277" y="4521974"/>
            <a:ext cx="27494" cy="15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6115" y="4591977"/>
            <a:ext cx="34809" cy="9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3271" y="4585970"/>
            <a:ext cx="34804" cy="67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74749" y="4570958"/>
            <a:ext cx="34809" cy="9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71917" y="4564964"/>
            <a:ext cx="31964" cy="67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63395" y="4549952"/>
            <a:ext cx="34796" cy="9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60550" y="4543945"/>
            <a:ext cx="31969" cy="67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57705" y="4534941"/>
            <a:ext cx="31969" cy="9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3395" y="4489907"/>
            <a:ext cx="17763" cy="97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66227" y="4477905"/>
            <a:ext cx="20609" cy="127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02625" y="4727752"/>
            <a:ext cx="30968" cy="65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72892" y="3936542"/>
            <a:ext cx="36112" cy="665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" y="0"/>
            <a:ext cx="5327899" cy="75519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7209" y="5078000"/>
            <a:ext cx="262001" cy="14327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1154" y="5074467"/>
            <a:ext cx="266065" cy="151130"/>
          </a:xfrm>
          <a:custGeom>
            <a:avLst/>
            <a:gdLst/>
            <a:ahLst/>
            <a:cxnLst/>
            <a:rect l="l" t="t" r="r" b="b"/>
            <a:pathLst>
              <a:path w="266065" h="151129">
                <a:moveTo>
                  <a:pt x="265904" y="0"/>
                </a:moveTo>
                <a:lnTo>
                  <a:pt x="248057" y="3533"/>
                </a:lnTo>
                <a:lnTo>
                  <a:pt x="0" y="146807"/>
                </a:lnTo>
                <a:lnTo>
                  <a:pt x="4635" y="150904"/>
                </a:lnTo>
                <a:lnTo>
                  <a:pt x="265904" y="0"/>
                </a:lnTo>
                <a:close/>
              </a:path>
            </a:pathLst>
          </a:custGeom>
          <a:solidFill>
            <a:srgbClr val="55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5789" y="5070958"/>
            <a:ext cx="279400" cy="158750"/>
          </a:xfrm>
          <a:custGeom>
            <a:avLst/>
            <a:gdLst/>
            <a:ahLst/>
            <a:cxnLst/>
            <a:rect l="l" t="t" r="r" b="b"/>
            <a:pathLst>
              <a:path w="279400" h="158750">
                <a:moveTo>
                  <a:pt x="279076" y="0"/>
                </a:moveTo>
                <a:lnTo>
                  <a:pt x="277913" y="212"/>
                </a:lnTo>
                <a:lnTo>
                  <a:pt x="261269" y="3508"/>
                </a:lnTo>
                <a:lnTo>
                  <a:pt x="0" y="154413"/>
                </a:lnTo>
                <a:lnTo>
                  <a:pt x="3980" y="157931"/>
                </a:lnTo>
                <a:lnTo>
                  <a:pt x="4739" y="158451"/>
                </a:lnTo>
                <a:lnTo>
                  <a:pt x="279076" y="0"/>
                </a:lnTo>
                <a:close/>
              </a:path>
            </a:pathLst>
          </a:custGeom>
          <a:solidFill>
            <a:srgbClr val="56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0528" y="5067812"/>
            <a:ext cx="292100" cy="165735"/>
          </a:xfrm>
          <a:custGeom>
            <a:avLst/>
            <a:gdLst/>
            <a:ahLst/>
            <a:cxnLst/>
            <a:rect l="l" t="t" r="r" b="b"/>
            <a:pathLst>
              <a:path w="292100" h="165735">
                <a:moveTo>
                  <a:pt x="291544" y="0"/>
                </a:moveTo>
                <a:lnTo>
                  <a:pt x="274337" y="3146"/>
                </a:lnTo>
                <a:lnTo>
                  <a:pt x="0" y="161598"/>
                </a:lnTo>
                <a:lnTo>
                  <a:pt x="5377" y="165285"/>
                </a:lnTo>
                <a:lnTo>
                  <a:pt x="291544" y="0"/>
                </a:lnTo>
                <a:close/>
              </a:path>
            </a:pathLst>
          </a:custGeom>
          <a:solidFill>
            <a:srgbClr val="57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5905" y="5064673"/>
            <a:ext cx="303530" cy="172720"/>
          </a:xfrm>
          <a:custGeom>
            <a:avLst/>
            <a:gdLst/>
            <a:ahLst/>
            <a:cxnLst/>
            <a:rect l="l" t="t" r="r" b="b"/>
            <a:pathLst>
              <a:path w="303530" h="172720">
                <a:moveTo>
                  <a:pt x="303330" y="0"/>
                </a:moveTo>
                <a:lnTo>
                  <a:pt x="286167" y="3138"/>
                </a:lnTo>
                <a:lnTo>
                  <a:pt x="0" y="168424"/>
                </a:lnTo>
                <a:lnTo>
                  <a:pt x="5362" y="172101"/>
                </a:lnTo>
                <a:lnTo>
                  <a:pt x="303330" y="0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1268" y="5061801"/>
            <a:ext cx="314960" cy="178435"/>
          </a:xfrm>
          <a:custGeom>
            <a:avLst/>
            <a:gdLst/>
            <a:ahLst/>
            <a:cxnLst/>
            <a:rect l="l" t="t" r="r" b="b"/>
            <a:pathLst>
              <a:path w="314959" h="178435">
                <a:moveTo>
                  <a:pt x="314668" y="0"/>
                </a:moveTo>
                <a:lnTo>
                  <a:pt x="301138" y="2291"/>
                </a:lnTo>
                <a:lnTo>
                  <a:pt x="297967" y="2871"/>
                </a:lnTo>
                <a:lnTo>
                  <a:pt x="0" y="174973"/>
                </a:lnTo>
                <a:lnTo>
                  <a:pt x="982" y="175646"/>
                </a:lnTo>
                <a:lnTo>
                  <a:pt x="5850" y="178368"/>
                </a:lnTo>
                <a:lnTo>
                  <a:pt x="314668" y="0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7118" y="5058989"/>
            <a:ext cx="325755" cy="184785"/>
          </a:xfrm>
          <a:custGeom>
            <a:avLst/>
            <a:gdLst/>
            <a:ahLst/>
            <a:cxnLst/>
            <a:rect l="l" t="t" r="r" b="b"/>
            <a:pathLst>
              <a:path w="325755" h="184785">
                <a:moveTo>
                  <a:pt x="325420" y="0"/>
                </a:moveTo>
                <a:lnTo>
                  <a:pt x="308818" y="2812"/>
                </a:lnTo>
                <a:lnTo>
                  <a:pt x="0" y="181180"/>
                </a:lnTo>
                <a:lnTo>
                  <a:pt x="5961" y="184513"/>
                </a:lnTo>
                <a:lnTo>
                  <a:pt x="325420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3079" y="5056277"/>
            <a:ext cx="335915" cy="190500"/>
          </a:xfrm>
          <a:custGeom>
            <a:avLst/>
            <a:gdLst/>
            <a:ahLst/>
            <a:cxnLst/>
            <a:rect l="l" t="t" r="r" b="b"/>
            <a:pathLst>
              <a:path w="335915" h="190500">
                <a:moveTo>
                  <a:pt x="335884" y="0"/>
                </a:moveTo>
                <a:lnTo>
                  <a:pt x="330112" y="907"/>
                </a:lnTo>
                <a:lnTo>
                  <a:pt x="319459" y="2712"/>
                </a:lnTo>
                <a:lnTo>
                  <a:pt x="0" y="187226"/>
                </a:lnTo>
                <a:lnTo>
                  <a:pt x="4286" y="189623"/>
                </a:lnTo>
                <a:lnTo>
                  <a:pt x="6099" y="190477"/>
                </a:lnTo>
                <a:lnTo>
                  <a:pt x="335884" y="0"/>
                </a:lnTo>
                <a:close/>
              </a:path>
            </a:pathLst>
          </a:custGeom>
          <a:solidFill>
            <a:srgbClr val="5959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9179" y="5053739"/>
            <a:ext cx="346075" cy="196215"/>
          </a:xfrm>
          <a:custGeom>
            <a:avLst/>
            <a:gdLst/>
            <a:ahLst/>
            <a:cxnLst/>
            <a:rect l="l" t="t" r="r" b="b"/>
            <a:pathLst>
              <a:path w="346075" h="196214">
                <a:moveTo>
                  <a:pt x="345925" y="0"/>
                </a:moveTo>
                <a:lnTo>
                  <a:pt x="329784" y="2538"/>
                </a:lnTo>
                <a:lnTo>
                  <a:pt x="0" y="193015"/>
                </a:lnTo>
                <a:lnTo>
                  <a:pt x="6469" y="196064"/>
                </a:lnTo>
                <a:lnTo>
                  <a:pt x="345925" y="0"/>
                </a:lnTo>
                <a:close/>
              </a:path>
            </a:pathLst>
          </a:custGeom>
          <a:solidFill>
            <a:srgbClr val="59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45648" y="5051201"/>
            <a:ext cx="355600" cy="201930"/>
          </a:xfrm>
          <a:custGeom>
            <a:avLst/>
            <a:gdLst/>
            <a:ahLst/>
            <a:cxnLst/>
            <a:rect l="l" t="t" r="r" b="b"/>
            <a:pathLst>
              <a:path w="355600" h="201929">
                <a:moveTo>
                  <a:pt x="355590" y="0"/>
                </a:moveTo>
                <a:lnTo>
                  <a:pt x="339456" y="2537"/>
                </a:lnTo>
                <a:lnTo>
                  <a:pt x="0" y="198601"/>
                </a:lnTo>
                <a:lnTo>
                  <a:pt x="6466" y="201648"/>
                </a:lnTo>
                <a:lnTo>
                  <a:pt x="355590" y="0"/>
                </a:lnTo>
                <a:close/>
              </a:path>
            </a:pathLst>
          </a:custGeom>
          <a:solidFill>
            <a:srgbClr val="5A5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2115" y="5048834"/>
            <a:ext cx="365125" cy="207010"/>
          </a:xfrm>
          <a:custGeom>
            <a:avLst/>
            <a:gdLst/>
            <a:ahLst/>
            <a:cxnLst/>
            <a:rect l="l" t="t" r="r" b="b"/>
            <a:pathLst>
              <a:path w="365125" h="207010">
                <a:moveTo>
                  <a:pt x="364952" y="0"/>
                </a:moveTo>
                <a:lnTo>
                  <a:pt x="353893" y="1617"/>
                </a:lnTo>
                <a:lnTo>
                  <a:pt x="349124" y="2367"/>
                </a:lnTo>
                <a:lnTo>
                  <a:pt x="0" y="204016"/>
                </a:lnTo>
                <a:lnTo>
                  <a:pt x="2951" y="205407"/>
                </a:lnTo>
                <a:lnTo>
                  <a:pt x="6690" y="206926"/>
                </a:lnTo>
                <a:lnTo>
                  <a:pt x="364952" y="0"/>
                </a:lnTo>
                <a:close/>
              </a:path>
            </a:pathLst>
          </a:custGeom>
          <a:solidFill>
            <a:srgbClr val="5A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8805" y="5046535"/>
            <a:ext cx="374015" cy="212090"/>
          </a:xfrm>
          <a:custGeom>
            <a:avLst/>
            <a:gdLst/>
            <a:ahLst/>
            <a:cxnLst/>
            <a:rect l="l" t="t" r="r" b="b"/>
            <a:pathLst>
              <a:path w="374015" h="212089">
                <a:moveTo>
                  <a:pt x="373975" y="0"/>
                </a:moveTo>
                <a:lnTo>
                  <a:pt x="358262" y="2298"/>
                </a:lnTo>
                <a:lnTo>
                  <a:pt x="0" y="209225"/>
                </a:lnTo>
                <a:lnTo>
                  <a:pt x="6886" y="212023"/>
                </a:lnTo>
                <a:lnTo>
                  <a:pt x="373975" y="0"/>
                </a:lnTo>
                <a:close/>
              </a:path>
            </a:pathLst>
          </a:custGeom>
          <a:solidFill>
            <a:srgbClr val="5B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5692" y="5044234"/>
            <a:ext cx="382905" cy="217170"/>
          </a:xfrm>
          <a:custGeom>
            <a:avLst/>
            <a:gdLst/>
            <a:ahLst/>
            <a:cxnLst/>
            <a:rect l="l" t="t" r="r" b="b"/>
            <a:pathLst>
              <a:path w="382905" h="217170">
                <a:moveTo>
                  <a:pt x="382818" y="0"/>
                </a:moveTo>
                <a:lnTo>
                  <a:pt x="367089" y="2300"/>
                </a:lnTo>
                <a:lnTo>
                  <a:pt x="0" y="214324"/>
                </a:lnTo>
                <a:lnTo>
                  <a:pt x="6896" y="217126"/>
                </a:lnTo>
                <a:lnTo>
                  <a:pt x="382818" y="0"/>
                </a:lnTo>
                <a:close/>
              </a:path>
            </a:pathLst>
          </a:custGeom>
          <a:solidFill>
            <a:srgbClr val="5B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2588" y="5042193"/>
            <a:ext cx="391795" cy="222250"/>
          </a:xfrm>
          <a:custGeom>
            <a:avLst/>
            <a:gdLst/>
            <a:ahLst/>
            <a:cxnLst/>
            <a:rect l="l" t="t" r="r" b="b"/>
            <a:pathLst>
              <a:path w="391794" h="222250">
                <a:moveTo>
                  <a:pt x="391186" y="0"/>
                </a:moveTo>
                <a:lnTo>
                  <a:pt x="378218" y="1705"/>
                </a:lnTo>
                <a:lnTo>
                  <a:pt x="375922" y="2041"/>
                </a:lnTo>
                <a:lnTo>
                  <a:pt x="0" y="219168"/>
                </a:lnTo>
                <a:lnTo>
                  <a:pt x="2714" y="220271"/>
                </a:lnTo>
                <a:lnTo>
                  <a:pt x="7107" y="221837"/>
                </a:lnTo>
                <a:lnTo>
                  <a:pt x="391186" y="0"/>
                </a:lnTo>
                <a:close/>
              </a:path>
            </a:pathLst>
          </a:custGeom>
          <a:solidFill>
            <a:srgbClr val="5B5C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9695" y="5040195"/>
            <a:ext cx="399415" cy="226695"/>
          </a:xfrm>
          <a:custGeom>
            <a:avLst/>
            <a:gdLst/>
            <a:ahLst/>
            <a:cxnLst/>
            <a:rect l="l" t="t" r="r" b="b"/>
            <a:pathLst>
              <a:path w="399415" h="226695">
                <a:moveTo>
                  <a:pt x="399266" y="0"/>
                </a:moveTo>
                <a:lnTo>
                  <a:pt x="384078" y="1997"/>
                </a:lnTo>
                <a:lnTo>
                  <a:pt x="0" y="223835"/>
                </a:lnTo>
                <a:lnTo>
                  <a:pt x="7252" y="226421"/>
                </a:lnTo>
                <a:lnTo>
                  <a:pt x="399266" y="0"/>
                </a:lnTo>
                <a:close/>
              </a:path>
            </a:pathLst>
          </a:custGeom>
          <a:solidFill>
            <a:srgbClr val="5C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6948" y="5038194"/>
            <a:ext cx="407670" cy="231140"/>
          </a:xfrm>
          <a:custGeom>
            <a:avLst/>
            <a:gdLst/>
            <a:ahLst/>
            <a:cxnLst/>
            <a:rect l="l" t="t" r="r" b="b"/>
            <a:pathLst>
              <a:path w="407669" h="231139">
                <a:moveTo>
                  <a:pt x="407225" y="0"/>
                </a:moveTo>
                <a:lnTo>
                  <a:pt x="392014" y="2000"/>
                </a:lnTo>
                <a:lnTo>
                  <a:pt x="0" y="228421"/>
                </a:lnTo>
                <a:lnTo>
                  <a:pt x="7262" y="231011"/>
                </a:lnTo>
                <a:lnTo>
                  <a:pt x="407225" y="0"/>
                </a:lnTo>
                <a:close/>
              </a:path>
            </a:pathLst>
          </a:custGeom>
          <a:solidFill>
            <a:srgbClr val="5D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94210" y="5036194"/>
            <a:ext cx="415290" cy="235585"/>
          </a:xfrm>
          <a:custGeom>
            <a:avLst/>
            <a:gdLst/>
            <a:ahLst/>
            <a:cxnLst/>
            <a:rect l="l" t="t" r="r" b="b"/>
            <a:pathLst>
              <a:path w="415290" h="235585">
                <a:moveTo>
                  <a:pt x="415172" y="0"/>
                </a:moveTo>
                <a:lnTo>
                  <a:pt x="399963" y="2000"/>
                </a:lnTo>
                <a:lnTo>
                  <a:pt x="0" y="233011"/>
                </a:lnTo>
                <a:lnTo>
                  <a:pt x="3813" y="234371"/>
                </a:lnTo>
                <a:lnTo>
                  <a:pt x="7416" y="235513"/>
                </a:lnTo>
                <a:lnTo>
                  <a:pt x="415172" y="0"/>
                </a:lnTo>
                <a:close/>
              </a:path>
            </a:pathLst>
          </a:custGeom>
          <a:solidFill>
            <a:srgbClr val="5D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01627" y="5034196"/>
            <a:ext cx="423545" cy="240029"/>
          </a:xfrm>
          <a:custGeom>
            <a:avLst/>
            <a:gdLst/>
            <a:ahLst/>
            <a:cxnLst/>
            <a:rect l="l" t="t" r="r" b="b"/>
            <a:pathLst>
              <a:path w="423544" h="240029">
                <a:moveTo>
                  <a:pt x="422943" y="0"/>
                </a:moveTo>
                <a:lnTo>
                  <a:pt x="407755" y="1997"/>
                </a:lnTo>
                <a:lnTo>
                  <a:pt x="0" y="237510"/>
                </a:lnTo>
                <a:lnTo>
                  <a:pt x="7573" y="239911"/>
                </a:lnTo>
                <a:lnTo>
                  <a:pt x="422943" y="0"/>
                </a:lnTo>
                <a:close/>
              </a:path>
            </a:pathLst>
          </a:custGeom>
          <a:solidFill>
            <a:srgbClr val="5D5E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9200" y="5032198"/>
            <a:ext cx="431165" cy="244475"/>
          </a:xfrm>
          <a:custGeom>
            <a:avLst/>
            <a:gdLst/>
            <a:ahLst/>
            <a:cxnLst/>
            <a:rect l="l" t="t" r="r" b="b"/>
            <a:pathLst>
              <a:path w="431165" h="244475">
                <a:moveTo>
                  <a:pt x="430557" y="0"/>
                </a:moveTo>
                <a:lnTo>
                  <a:pt x="415369" y="1997"/>
                </a:lnTo>
                <a:lnTo>
                  <a:pt x="0" y="241908"/>
                </a:lnTo>
                <a:lnTo>
                  <a:pt x="7573" y="244308"/>
                </a:lnTo>
                <a:lnTo>
                  <a:pt x="430557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16774" y="5030387"/>
            <a:ext cx="438150" cy="248920"/>
          </a:xfrm>
          <a:custGeom>
            <a:avLst/>
            <a:gdLst/>
            <a:ahLst/>
            <a:cxnLst/>
            <a:rect l="l" t="t" r="r" b="b"/>
            <a:pathLst>
              <a:path w="438150" h="248920">
                <a:moveTo>
                  <a:pt x="437853" y="0"/>
                </a:moveTo>
                <a:lnTo>
                  <a:pt x="429371" y="970"/>
                </a:lnTo>
                <a:lnTo>
                  <a:pt x="422984" y="1810"/>
                </a:lnTo>
                <a:lnTo>
                  <a:pt x="0" y="246119"/>
                </a:lnTo>
                <a:lnTo>
                  <a:pt x="6403" y="248149"/>
                </a:lnTo>
                <a:lnTo>
                  <a:pt x="7619" y="248495"/>
                </a:lnTo>
                <a:lnTo>
                  <a:pt x="437853" y="0"/>
                </a:lnTo>
                <a:close/>
              </a:path>
            </a:pathLst>
          </a:custGeom>
          <a:solidFill>
            <a:srgbClr val="5E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24394" y="5028711"/>
            <a:ext cx="445134" cy="252729"/>
          </a:xfrm>
          <a:custGeom>
            <a:avLst/>
            <a:gdLst/>
            <a:ahLst/>
            <a:cxnLst/>
            <a:rect l="l" t="t" r="r" b="b"/>
            <a:pathLst>
              <a:path w="445134" h="252729">
                <a:moveTo>
                  <a:pt x="444882" y="0"/>
                </a:moveTo>
                <a:lnTo>
                  <a:pt x="430234" y="1676"/>
                </a:lnTo>
                <a:lnTo>
                  <a:pt x="0" y="250171"/>
                </a:lnTo>
                <a:lnTo>
                  <a:pt x="7870" y="252411"/>
                </a:lnTo>
                <a:lnTo>
                  <a:pt x="444882" y="0"/>
                </a:lnTo>
                <a:close/>
              </a:path>
            </a:pathLst>
          </a:custGeom>
          <a:solidFill>
            <a:srgbClr val="5F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2264" y="5027035"/>
            <a:ext cx="452120" cy="256540"/>
          </a:xfrm>
          <a:custGeom>
            <a:avLst/>
            <a:gdLst/>
            <a:ahLst/>
            <a:cxnLst/>
            <a:rect l="l" t="t" r="r" b="b"/>
            <a:pathLst>
              <a:path w="452119" h="256539">
                <a:moveTo>
                  <a:pt x="451655" y="0"/>
                </a:moveTo>
                <a:lnTo>
                  <a:pt x="437012" y="1675"/>
                </a:lnTo>
                <a:lnTo>
                  <a:pt x="0" y="254086"/>
                </a:lnTo>
                <a:lnTo>
                  <a:pt x="7866" y="256325"/>
                </a:lnTo>
                <a:lnTo>
                  <a:pt x="451655" y="0"/>
                </a:lnTo>
                <a:close/>
              </a:path>
            </a:pathLst>
          </a:custGeom>
          <a:solidFill>
            <a:srgbClr val="5F60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0130" y="5025361"/>
            <a:ext cx="458470" cy="260350"/>
          </a:xfrm>
          <a:custGeom>
            <a:avLst/>
            <a:gdLst/>
            <a:ahLst/>
            <a:cxnLst/>
            <a:rect l="l" t="t" r="r" b="b"/>
            <a:pathLst>
              <a:path w="458469" h="260350">
                <a:moveTo>
                  <a:pt x="458416" y="0"/>
                </a:moveTo>
                <a:lnTo>
                  <a:pt x="443789" y="1674"/>
                </a:lnTo>
                <a:lnTo>
                  <a:pt x="0" y="257999"/>
                </a:lnTo>
                <a:lnTo>
                  <a:pt x="7857" y="260235"/>
                </a:lnTo>
                <a:lnTo>
                  <a:pt x="458416" y="0"/>
                </a:lnTo>
                <a:close/>
              </a:path>
            </a:pathLst>
          </a:custGeom>
          <a:solidFill>
            <a:srgbClr val="60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7987" y="5023686"/>
            <a:ext cx="465455" cy="264160"/>
          </a:xfrm>
          <a:custGeom>
            <a:avLst/>
            <a:gdLst/>
            <a:ahLst/>
            <a:cxnLst/>
            <a:rect l="l" t="t" r="r" b="b"/>
            <a:pathLst>
              <a:path w="465455" h="264160">
                <a:moveTo>
                  <a:pt x="465193" y="0"/>
                </a:moveTo>
                <a:lnTo>
                  <a:pt x="450558" y="1674"/>
                </a:lnTo>
                <a:lnTo>
                  <a:pt x="0" y="261910"/>
                </a:lnTo>
                <a:lnTo>
                  <a:pt x="2729" y="262687"/>
                </a:lnTo>
                <a:lnTo>
                  <a:pt x="8025" y="264051"/>
                </a:lnTo>
                <a:lnTo>
                  <a:pt x="465193" y="0"/>
                </a:lnTo>
                <a:close/>
              </a:path>
            </a:pathLst>
          </a:custGeom>
          <a:solidFill>
            <a:srgbClr val="6061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56012" y="5022010"/>
            <a:ext cx="472440" cy="267970"/>
          </a:xfrm>
          <a:custGeom>
            <a:avLst/>
            <a:gdLst/>
            <a:ahLst/>
            <a:cxnLst/>
            <a:rect l="l" t="t" r="r" b="b"/>
            <a:pathLst>
              <a:path w="472440" h="267970">
                <a:moveTo>
                  <a:pt x="471815" y="0"/>
                </a:moveTo>
                <a:lnTo>
                  <a:pt x="457168" y="1676"/>
                </a:lnTo>
                <a:lnTo>
                  <a:pt x="0" y="265727"/>
                </a:lnTo>
                <a:lnTo>
                  <a:pt x="8123" y="267820"/>
                </a:lnTo>
                <a:lnTo>
                  <a:pt x="471815" y="0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64136" y="5020336"/>
            <a:ext cx="478790" cy="271780"/>
          </a:xfrm>
          <a:custGeom>
            <a:avLst/>
            <a:gdLst/>
            <a:ahLst/>
            <a:cxnLst/>
            <a:rect l="l" t="t" r="r" b="b"/>
            <a:pathLst>
              <a:path w="478790" h="271779">
                <a:moveTo>
                  <a:pt x="478319" y="0"/>
                </a:moveTo>
                <a:lnTo>
                  <a:pt x="463691" y="1674"/>
                </a:lnTo>
                <a:lnTo>
                  <a:pt x="0" y="269494"/>
                </a:lnTo>
                <a:lnTo>
                  <a:pt x="8110" y="271584"/>
                </a:lnTo>
                <a:lnTo>
                  <a:pt x="478319" y="0"/>
                </a:lnTo>
                <a:close/>
              </a:path>
            </a:pathLst>
          </a:custGeom>
          <a:solidFill>
            <a:srgbClr val="6162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2247" y="5018811"/>
            <a:ext cx="485140" cy="275590"/>
          </a:xfrm>
          <a:custGeom>
            <a:avLst/>
            <a:gdLst/>
            <a:ahLst/>
            <a:cxnLst/>
            <a:rect l="l" t="t" r="r" b="b"/>
            <a:pathLst>
              <a:path w="485140" h="275589">
                <a:moveTo>
                  <a:pt x="484578" y="0"/>
                </a:moveTo>
                <a:lnTo>
                  <a:pt x="476558" y="798"/>
                </a:lnTo>
                <a:lnTo>
                  <a:pt x="470208" y="1525"/>
                </a:lnTo>
                <a:lnTo>
                  <a:pt x="0" y="273110"/>
                </a:lnTo>
                <a:lnTo>
                  <a:pt x="8110" y="275199"/>
                </a:lnTo>
                <a:lnTo>
                  <a:pt x="484578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80358" y="5017397"/>
            <a:ext cx="490855" cy="278765"/>
          </a:xfrm>
          <a:custGeom>
            <a:avLst/>
            <a:gdLst/>
            <a:ahLst/>
            <a:cxnLst/>
            <a:rect l="l" t="t" r="r" b="b"/>
            <a:pathLst>
              <a:path w="490855" h="278764">
                <a:moveTo>
                  <a:pt x="490661" y="0"/>
                </a:moveTo>
                <a:lnTo>
                  <a:pt x="476467" y="1413"/>
                </a:lnTo>
                <a:lnTo>
                  <a:pt x="0" y="276613"/>
                </a:lnTo>
                <a:lnTo>
                  <a:pt x="8343" y="278577"/>
                </a:lnTo>
                <a:lnTo>
                  <a:pt x="490661" y="0"/>
                </a:lnTo>
                <a:close/>
              </a:path>
            </a:pathLst>
          </a:custGeom>
          <a:solidFill>
            <a:srgbClr val="626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88702" y="5015986"/>
            <a:ext cx="496570" cy="282575"/>
          </a:xfrm>
          <a:custGeom>
            <a:avLst/>
            <a:gdLst/>
            <a:ahLst/>
            <a:cxnLst/>
            <a:rect l="l" t="t" r="r" b="b"/>
            <a:pathLst>
              <a:path w="496569" h="282575">
                <a:moveTo>
                  <a:pt x="496490" y="0"/>
                </a:moveTo>
                <a:lnTo>
                  <a:pt x="482317" y="1411"/>
                </a:lnTo>
                <a:lnTo>
                  <a:pt x="0" y="279988"/>
                </a:lnTo>
                <a:lnTo>
                  <a:pt x="8338" y="281946"/>
                </a:lnTo>
                <a:lnTo>
                  <a:pt x="496490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97040" y="5014573"/>
            <a:ext cx="502920" cy="285750"/>
          </a:xfrm>
          <a:custGeom>
            <a:avLst/>
            <a:gdLst/>
            <a:ahLst/>
            <a:cxnLst/>
            <a:rect l="l" t="t" r="r" b="b"/>
            <a:pathLst>
              <a:path w="502919" h="285750">
                <a:moveTo>
                  <a:pt x="502342" y="0"/>
                </a:moveTo>
                <a:lnTo>
                  <a:pt x="488151" y="1413"/>
                </a:lnTo>
                <a:lnTo>
                  <a:pt x="0" y="283359"/>
                </a:lnTo>
                <a:lnTo>
                  <a:pt x="8352" y="285321"/>
                </a:lnTo>
                <a:lnTo>
                  <a:pt x="502342" y="0"/>
                </a:lnTo>
                <a:close/>
              </a:path>
            </a:pathLst>
          </a:custGeom>
          <a:solidFill>
            <a:srgbClr val="6364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05393" y="5013162"/>
            <a:ext cx="508634" cy="288925"/>
          </a:xfrm>
          <a:custGeom>
            <a:avLst/>
            <a:gdLst/>
            <a:ahLst/>
            <a:cxnLst/>
            <a:rect l="l" t="t" r="r" b="b"/>
            <a:pathLst>
              <a:path w="508634" h="288925">
                <a:moveTo>
                  <a:pt x="508162" y="0"/>
                </a:moveTo>
                <a:lnTo>
                  <a:pt x="493990" y="1411"/>
                </a:lnTo>
                <a:lnTo>
                  <a:pt x="0" y="286732"/>
                </a:lnTo>
                <a:lnTo>
                  <a:pt x="7351" y="288458"/>
                </a:lnTo>
                <a:lnTo>
                  <a:pt x="8363" y="288676"/>
                </a:lnTo>
                <a:lnTo>
                  <a:pt x="508162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13756" y="5011751"/>
            <a:ext cx="514350" cy="292100"/>
          </a:xfrm>
          <a:custGeom>
            <a:avLst/>
            <a:gdLst/>
            <a:ahLst/>
            <a:cxnLst/>
            <a:rect l="l" t="t" r="r" b="b"/>
            <a:pathLst>
              <a:path w="514350" h="292100">
                <a:moveTo>
                  <a:pt x="513971" y="0"/>
                </a:moveTo>
                <a:lnTo>
                  <a:pt x="499799" y="1411"/>
                </a:lnTo>
                <a:lnTo>
                  <a:pt x="0" y="290087"/>
                </a:lnTo>
                <a:lnTo>
                  <a:pt x="8545" y="291925"/>
                </a:lnTo>
                <a:lnTo>
                  <a:pt x="513971" y="0"/>
                </a:lnTo>
                <a:close/>
              </a:path>
            </a:pathLst>
          </a:custGeom>
          <a:solidFill>
            <a:srgbClr val="6465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22302" y="5010339"/>
            <a:ext cx="520065" cy="295275"/>
          </a:xfrm>
          <a:custGeom>
            <a:avLst/>
            <a:gdLst/>
            <a:ahLst/>
            <a:cxnLst/>
            <a:rect l="l" t="t" r="r" b="b"/>
            <a:pathLst>
              <a:path w="520065" h="295275">
                <a:moveTo>
                  <a:pt x="519605" y="0"/>
                </a:moveTo>
                <a:lnTo>
                  <a:pt x="505425" y="1411"/>
                </a:lnTo>
                <a:lnTo>
                  <a:pt x="0" y="293337"/>
                </a:lnTo>
                <a:lnTo>
                  <a:pt x="8548" y="295176"/>
                </a:lnTo>
                <a:lnTo>
                  <a:pt x="519605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30850" y="5008924"/>
            <a:ext cx="525780" cy="298450"/>
          </a:xfrm>
          <a:custGeom>
            <a:avLst/>
            <a:gdLst/>
            <a:ahLst/>
            <a:cxnLst/>
            <a:rect l="l" t="t" r="r" b="b"/>
            <a:pathLst>
              <a:path w="525780" h="298450">
                <a:moveTo>
                  <a:pt x="525263" y="0"/>
                </a:moveTo>
                <a:lnTo>
                  <a:pt x="511057" y="1414"/>
                </a:lnTo>
                <a:lnTo>
                  <a:pt x="0" y="296591"/>
                </a:lnTo>
                <a:lnTo>
                  <a:pt x="8568" y="298435"/>
                </a:lnTo>
                <a:lnTo>
                  <a:pt x="525263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9418" y="5007740"/>
            <a:ext cx="530860" cy="301625"/>
          </a:xfrm>
          <a:custGeom>
            <a:avLst/>
            <a:gdLst/>
            <a:ahLst/>
            <a:cxnLst/>
            <a:rect l="l" t="t" r="r" b="b"/>
            <a:pathLst>
              <a:path w="530860" h="301625">
                <a:moveTo>
                  <a:pt x="530475" y="0"/>
                </a:moveTo>
                <a:lnTo>
                  <a:pt x="518967" y="958"/>
                </a:lnTo>
                <a:lnTo>
                  <a:pt x="516695" y="1184"/>
                </a:lnTo>
                <a:lnTo>
                  <a:pt x="0" y="299619"/>
                </a:lnTo>
                <a:lnTo>
                  <a:pt x="7713" y="301279"/>
                </a:lnTo>
                <a:lnTo>
                  <a:pt x="8564" y="301447"/>
                </a:lnTo>
                <a:lnTo>
                  <a:pt x="530475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47982" y="5006598"/>
            <a:ext cx="535940" cy="304800"/>
          </a:xfrm>
          <a:custGeom>
            <a:avLst/>
            <a:gdLst/>
            <a:ahLst/>
            <a:cxnLst/>
            <a:rect l="l" t="t" r="r" b="b"/>
            <a:pathLst>
              <a:path w="535940" h="304800">
                <a:moveTo>
                  <a:pt x="535616" y="0"/>
                </a:moveTo>
                <a:lnTo>
                  <a:pt x="521911" y="1141"/>
                </a:lnTo>
                <a:lnTo>
                  <a:pt x="0" y="302588"/>
                </a:lnTo>
                <a:lnTo>
                  <a:pt x="8734" y="304318"/>
                </a:lnTo>
                <a:lnTo>
                  <a:pt x="535616" y="0"/>
                </a:lnTo>
                <a:close/>
              </a:path>
            </a:pathLst>
          </a:custGeom>
          <a:solidFill>
            <a:srgbClr val="6667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56717" y="5005456"/>
            <a:ext cx="541020" cy="307340"/>
          </a:xfrm>
          <a:custGeom>
            <a:avLst/>
            <a:gdLst/>
            <a:ahLst/>
            <a:cxnLst/>
            <a:rect l="l" t="t" r="r" b="b"/>
            <a:pathLst>
              <a:path w="541019" h="307339">
                <a:moveTo>
                  <a:pt x="540593" y="0"/>
                </a:moveTo>
                <a:lnTo>
                  <a:pt x="526881" y="1141"/>
                </a:lnTo>
                <a:lnTo>
                  <a:pt x="0" y="305460"/>
                </a:lnTo>
                <a:lnTo>
                  <a:pt x="8737" y="307190"/>
                </a:lnTo>
                <a:lnTo>
                  <a:pt x="540593" y="0"/>
                </a:lnTo>
                <a:close/>
              </a:path>
            </a:pathLst>
          </a:custGeom>
          <a:solidFill>
            <a:srgbClr val="66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65455" y="5004314"/>
            <a:ext cx="546100" cy="310515"/>
          </a:xfrm>
          <a:custGeom>
            <a:avLst/>
            <a:gdLst/>
            <a:ahLst/>
            <a:cxnLst/>
            <a:rect l="l" t="t" r="r" b="b"/>
            <a:pathLst>
              <a:path w="546100" h="310514">
                <a:moveTo>
                  <a:pt x="545579" y="0"/>
                </a:moveTo>
                <a:lnTo>
                  <a:pt x="531856" y="1142"/>
                </a:lnTo>
                <a:lnTo>
                  <a:pt x="0" y="308332"/>
                </a:lnTo>
                <a:lnTo>
                  <a:pt x="8748" y="310065"/>
                </a:lnTo>
                <a:lnTo>
                  <a:pt x="545579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74203" y="5003172"/>
            <a:ext cx="550545" cy="313055"/>
          </a:xfrm>
          <a:custGeom>
            <a:avLst/>
            <a:gdLst/>
            <a:ahLst/>
            <a:cxnLst/>
            <a:rect l="l" t="t" r="r" b="b"/>
            <a:pathLst>
              <a:path w="550544" h="313054">
                <a:moveTo>
                  <a:pt x="550536" y="0"/>
                </a:moveTo>
                <a:lnTo>
                  <a:pt x="536831" y="1141"/>
                </a:lnTo>
                <a:lnTo>
                  <a:pt x="0" y="311206"/>
                </a:lnTo>
                <a:lnTo>
                  <a:pt x="8734" y="312935"/>
                </a:lnTo>
                <a:lnTo>
                  <a:pt x="550536" y="0"/>
                </a:lnTo>
                <a:close/>
              </a:path>
            </a:pathLst>
          </a:custGeom>
          <a:solidFill>
            <a:srgbClr val="67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82937" y="5002030"/>
            <a:ext cx="555625" cy="316230"/>
          </a:xfrm>
          <a:custGeom>
            <a:avLst/>
            <a:gdLst/>
            <a:ahLst/>
            <a:cxnLst/>
            <a:rect l="l" t="t" r="r" b="b"/>
            <a:pathLst>
              <a:path w="555625" h="316229">
                <a:moveTo>
                  <a:pt x="555521" y="0"/>
                </a:moveTo>
                <a:lnTo>
                  <a:pt x="541801" y="1142"/>
                </a:lnTo>
                <a:lnTo>
                  <a:pt x="0" y="314078"/>
                </a:lnTo>
                <a:lnTo>
                  <a:pt x="8902" y="315717"/>
                </a:lnTo>
                <a:lnTo>
                  <a:pt x="555521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91840" y="5000888"/>
            <a:ext cx="560705" cy="318770"/>
          </a:xfrm>
          <a:custGeom>
            <a:avLst/>
            <a:gdLst/>
            <a:ahLst/>
            <a:cxnLst/>
            <a:rect l="l" t="t" r="r" b="b"/>
            <a:pathLst>
              <a:path w="560705" h="318770">
                <a:moveTo>
                  <a:pt x="560330" y="0"/>
                </a:moveTo>
                <a:lnTo>
                  <a:pt x="546618" y="1141"/>
                </a:lnTo>
                <a:lnTo>
                  <a:pt x="0" y="316859"/>
                </a:lnTo>
                <a:lnTo>
                  <a:pt x="8911" y="318489"/>
                </a:lnTo>
                <a:lnTo>
                  <a:pt x="560330" y="0"/>
                </a:lnTo>
                <a:close/>
              </a:path>
            </a:pathLst>
          </a:custGeom>
          <a:solidFill>
            <a:srgbClr val="68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00752" y="4999745"/>
            <a:ext cx="565150" cy="321310"/>
          </a:xfrm>
          <a:custGeom>
            <a:avLst/>
            <a:gdLst/>
            <a:ahLst/>
            <a:cxnLst/>
            <a:rect l="l" t="t" r="r" b="b"/>
            <a:pathLst>
              <a:path w="565150" h="321310">
                <a:moveTo>
                  <a:pt x="565142" y="0"/>
                </a:moveTo>
                <a:lnTo>
                  <a:pt x="551419" y="1142"/>
                </a:lnTo>
                <a:lnTo>
                  <a:pt x="0" y="319632"/>
                </a:lnTo>
                <a:lnTo>
                  <a:pt x="8922" y="321263"/>
                </a:lnTo>
                <a:lnTo>
                  <a:pt x="565142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909674" y="4998604"/>
            <a:ext cx="570230" cy="324485"/>
          </a:xfrm>
          <a:custGeom>
            <a:avLst/>
            <a:gdLst/>
            <a:ahLst/>
            <a:cxnLst/>
            <a:rect l="l" t="t" r="r" b="b"/>
            <a:pathLst>
              <a:path w="570230" h="324485">
                <a:moveTo>
                  <a:pt x="569924" y="0"/>
                </a:moveTo>
                <a:lnTo>
                  <a:pt x="556220" y="1141"/>
                </a:lnTo>
                <a:lnTo>
                  <a:pt x="0" y="322405"/>
                </a:lnTo>
                <a:lnTo>
                  <a:pt x="8908" y="324034"/>
                </a:lnTo>
                <a:lnTo>
                  <a:pt x="569924" y="0"/>
                </a:lnTo>
                <a:close/>
              </a:path>
            </a:pathLst>
          </a:custGeom>
          <a:solidFill>
            <a:srgbClr val="69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18582" y="4997463"/>
            <a:ext cx="575310" cy="327025"/>
          </a:xfrm>
          <a:custGeom>
            <a:avLst/>
            <a:gdLst/>
            <a:ahLst/>
            <a:cxnLst/>
            <a:rect l="l" t="t" r="r" b="b"/>
            <a:pathLst>
              <a:path w="575310" h="327025">
                <a:moveTo>
                  <a:pt x="574721" y="0"/>
                </a:moveTo>
                <a:lnTo>
                  <a:pt x="561016" y="1141"/>
                </a:lnTo>
                <a:lnTo>
                  <a:pt x="0" y="325175"/>
                </a:lnTo>
                <a:lnTo>
                  <a:pt x="3823" y="325874"/>
                </a:lnTo>
                <a:lnTo>
                  <a:pt x="9000" y="326751"/>
                </a:lnTo>
                <a:lnTo>
                  <a:pt x="574721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27583" y="4996321"/>
            <a:ext cx="579755" cy="329565"/>
          </a:xfrm>
          <a:custGeom>
            <a:avLst/>
            <a:gdLst/>
            <a:ahLst/>
            <a:cxnLst/>
            <a:rect l="l" t="t" r="r" b="b"/>
            <a:pathLst>
              <a:path w="579755" h="329564">
                <a:moveTo>
                  <a:pt x="579434" y="0"/>
                </a:moveTo>
                <a:lnTo>
                  <a:pt x="565721" y="1141"/>
                </a:lnTo>
                <a:lnTo>
                  <a:pt x="0" y="327893"/>
                </a:lnTo>
                <a:lnTo>
                  <a:pt x="9072" y="329430"/>
                </a:lnTo>
                <a:lnTo>
                  <a:pt x="579434" y="0"/>
                </a:lnTo>
                <a:close/>
              </a:path>
            </a:pathLst>
          </a:custGeom>
          <a:solidFill>
            <a:srgbClr val="6A6B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36655" y="4995177"/>
            <a:ext cx="584200" cy="332740"/>
          </a:xfrm>
          <a:custGeom>
            <a:avLst/>
            <a:gdLst/>
            <a:ahLst/>
            <a:cxnLst/>
            <a:rect l="l" t="t" r="r" b="b"/>
            <a:pathLst>
              <a:path w="584200" h="332739">
                <a:moveTo>
                  <a:pt x="584099" y="0"/>
                </a:moveTo>
                <a:lnTo>
                  <a:pt x="570361" y="1143"/>
                </a:lnTo>
                <a:lnTo>
                  <a:pt x="0" y="330574"/>
                </a:lnTo>
                <a:lnTo>
                  <a:pt x="9093" y="332114"/>
                </a:lnTo>
                <a:lnTo>
                  <a:pt x="584099" y="0"/>
                </a:lnTo>
                <a:close/>
              </a:path>
            </a:pathLst>
          </a:custGeom>
          <a:solidFill>
            <a:srgbClr val="6A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45748" y="4994035"/>
            <a:ext cx="589280" cy="335280"/>
          </a:xfrm>
          <a:custGeom>
            <a:avLst/>
            <a:gdLst/>
            <a:ahLst/>
            <a:cxnLst/>
            <a:rect l="l" t="t" r="r" b="b"/>
            <a:pathLst>
              <a:path w="589280" h="335279">
                <a:moveTo>
                  <a:pt x="588711" y="0"/>
                </a:moveTo>
                <a:lnTo>
                  <a:pt x="575006" y="1141"/>
                </a:lnTo>
                <a:lnTo>
                  <a:pt x="0" y="333255"/>
                </a:lnTo>
                <a:lnTo>
                  <a:pt x="9069" y="334791"/>
                </a:lnTo>
                <a:lnTo>
                  <a:pt x="588711" y="0"/>
                </a:lnTo>
                <a:close/>
              </a:path>
            </a:pathLst>
          </a:custGeom>
          <a:solidFill>
            <a:srgbClr val="6B6C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54817" y="4993152"/>
            <a:ext cx="593090" cy="337820"/>
          </a:xfrm>
          <a:custGeom>
            <a:avLst/>
            <a:gdLst/>
            <a:ahLst/>
            <a:cxnLst/>
            <a:rect l="l" t="t" r="r" b="b"/>
            <a:pathLst>
              <a:path w="593090" h="337820">
                <a:moveTo>
                  <a:pt x="592900" y="0"/>
                </a:moveTo>
                <a:lnTo>
                  <a:pt x="579641" y="883"/>
                </a:lnTo>
                <a:lnTo>
                  <a:pt x="0" y="335675"/>
                </a:lnTo>
                <a:lnTo>
                  <a:pt x="9080" y="337204"/>
                </a:lnTo>
                <a:lnTo>
                  <a:pt x="592900" y="0"/>
                </a:lnTo>
                <a:close/>
              </a:path>
            </a:pathLst>
          </a:custGeom>
          <a:solidFill>
            <a:srgbClr val="6B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63898" y="4992275"/>
            <a:ext cx="597535" cy="339725"/>
          </a:xfrm>
          <a:custGeom>
            <a:avLst/>
            <a:gdLst/>
            <a:ahLst/>
            <a:cxnLst/>
            <a:rect l="l" t="t" r="r" b="b"/>
            <a:pathLst>
              <a:path w="597535" h="339725">
                <a:moveTo>
                  <a:pt x="597073" y="0"/>
                </a:moveTo>
                <a:lnTo>
                  <a:pt x="583819" y="876"/>
                </a:lnTo>
                <a:lnTo>
                  <a:pt x="0" y="338081"/>
                </a:lnTo>
                <a:lnTo>
                  <a:pt x="9222" y="339531"/>
                </a:lnTo>
                <a:lnTo>
                  <a:pt x="597073" y="0"/>
                </a:lnTo>
                <a:close/>
              </a:path>
            </a:pathLst>
          </a:custGeom>
          <a:solidFill>
            <a:srgbClr val="6C6D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973120" y="4991398"/>
            <a:ext cx="601345" cy="342265"/>
          </a:xfrm>
          <a:custGeom>
            <a:avLst/>
            <a:gdLst/>
            <a:ahLst/>
            <a:cxnLst/>
            <a:rect l="l" t="t" r="r" b="b"/>
            <a:pathLst>
              <a:path w="601344" h="342264">
                <a:moveTo>
                  <a:pt x="601113" y="0"/>
                </a:moveTo>
                <a:lnTo>
                  <a:pt x="587851" y="877"/>
                </a:lnTo>
                <a:lnTo>
                  <a:pt x="0" y="340408"/>
                </a:lnTo>
                <a:lnTo>
                  <a:pt x="9232" y="341860"/>
                </a:lnTo>
                <a:lnTo>
                  <a:pt x="601113" y="0"/>
                </a:lnTo>
                <a:close/>
              </a:path>
            </a:pathLst>
          </a:custGeom>
          <a:solidFill>
            <a:srgbClr val="6C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982353" y="4990522"/>
            <a:ext cx="605155" cy="344805"/>
          </a:xfrm>
          <a:custGeom>
            <a:avLst/>
            <a:gdLst/>
            <a:ahLst/>
            <a:cxnLst/>
            <a:rect l="l" t="t" r="r" b="b"/>
            <a:pathLst>
              <a:path w="605155" h="344804">
                <a:moveTo>
                  <a:pt x="605126" y="0"/>
                </a:moveTo>
                <a:lnTo>
                  <a:pt x="591880" y="876"/>
                </a:lnTo>
                <a:lnTo>
                  <a:pt x="0" y="342736"/>
                </a:lnTo>
                <a:lnTo>
                  <a:pt x="9218" y="344186"/>
                </a:lnTo>
                <a:lnTo>
                  <a:pt x="605126" y="0"/>
                </a:lnTo>
                <a:close/>
              </a:path>
            </a:pathLst>
          </a:custGeom>
          <a:solidFill>
            <a:srgbClr val="6D6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991572" y="4989645"/>
            <a:ext cx="609600" cy="346710"/>
          </a:xfrm>
          <a:custGeom>
            <a:avLst/>
            <a:gdLst/>
            <a:ahLst/>
            <a:cxnLst/>
            <a:rect l="l" t="t" r="r" b="b"/>
            <a:pathLst>
              <a:path w="609600" h="346710">
                <a:moveTo>
                  <a:pt x="609167" y="0"/>
                </a:moveTo>
                <a:lnTo>
                  <a:pt x="595907" y="876"/>
                </a:lnTo>
                <a:lnTo>
                  <a:pt x="0" y="345063"/>
                </a:lnTo>
                <a:lnTo>
                  <a:pt x="9228" y="346515"/>
                </a:lnTo>
                <a:lnTo>
                  <a:pt x="609167" y="0"/>
                </a:lnTo>
                <a:close/>
              </a:path>
            </a:pathLst>
          </a:custGeom>
          <a:solidFill>
            <a:srgbClr val="6D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00801" y="4988769"/>
            <a:ext cx="613410" cy="349250"/>
          </a:xfrm>
          <a:custGeom>
            <a:avLst/>
            <a:gdLst/>
            <a:ahLst/>
            <a:cxnLst/>
            <a:rect l="l" t="t" r="r" b="b"/>
            <a:pathLst>
              <a:path w="613410" h="349250">
                <a:moveTo>
                  <a:pt x="613192" y="0"/>
                </a:moveTo>
                <a:lnTo>
                  <a:pt x="599938" y="876"/>
                </a:lnTo>
                <a:lnTo>
                  <a:pt x="0" y="347391"/>
                </a:lnTo>
                <a:lnTo>
                  <a:pt x="5207" y="348210"/>
                </a:lnTo>
                <a:lnTo>
                  <a:pt x="9283" y="348806"/>
                </a:lnTo>
                <a:lnTo>
                  <a:pt x="613192" y="0"/>
                </a:lnTo>
                <a:close/>
              </a:path>
            </a:pathLst>
          </a:custGeom>
          <a:solidFill>
            <a:srgbClr val="6E6F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10084" y="4987893"/>
            <a:ext cx="617220" cy="351155"/>
          </a:xfrm>
          <a:custGeom>
            <a:avLst/>
            <a:gdLst/>
            <a:ahLst/>
            <a:cxnLst/>
            <a:rect l="l" t="t" r="r" b="b"/>
            <a:pathLst>
              <a:path w="617219" h="351154">
                <a:moveTo>
                  <a:pt x="617155" y="0"/>
                </a:moveTo>
                <a:lnTo>
                  <a:pt x="603909" y="876"/>
                </a:lnTo>
                <a:lnTo>
                  <a:pt x="0" y="349682"/>
                </a:lnTo>
                <a:lnTo>
                  <a:pt x="9358" y="351051"/>
                </a:lnTo>
                <a:lnTo>
                  <a:pt x="617155" y="0"/>
                </a:lnTo>
                <a:close/>
              </a:path>
            </a:pathLst>
          </a:custGeom>
          <a:solidFill>
            <a:srgbClr val="6E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019443" y="4987016"/>
            <a:ext cx="621665" cy="353695"/>
          </a:xfrm>
          <a:custGeom>
            <a:avLst/>
            <a:gdLst/>
            <a:ahLst/>
            <a:cxnLst/>
            <a:rect l="l" t="t" r="r" b="b"/>
            <a:pathLst>
              <a:path w="621664" h="353695">
                <a:moveTo>
                  <a:pt x="621058" y="0"/>
                </a:moveTo>
                <a:lnTo>
                  <a:pt x="607796" y="877"/>
                </a:lnTo>
                <a:lnTo>
                  <a:pt x="0" y="351928"/>
                </a:lnTo>
                <a:lnTo>
                  <a:pt x="9372" y="353299"/>
                </a:lnTo>
                <a:lnTo>
                  <a:pt x="621058" y="0"/>
                </a:lnTo>
                <a:close/>
              </a:path>
            </a:pathLst>
          </a:custGeom>
          <a:solidFill>
            <a:srgbClr val="6F7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28816" y="4986139"/>
            <a:ext cx="625475" cy="355600"/>
          </a:xfrm>
          <a:custGeom>
            <a:avLst/>
            <a:gdLst/>
            <a:ahLst/>
            <a:cxnLst/>
            <a:rect l="l" t="t" r="r" b="b"/>
            <a:pathLst>
              <a:path w="625475" h="355600">
                <a:moveTo>
                  <a:pt x="624931" y="0"/>
                </a:moveTo>
                <a:lnTo>
                  <a:pt x="611685" y="876"/>
                </a:lnTo>
                <a:lnTo>
                  <a:pt x="0" y="354175"/>
                </a:lnTo>
                <a:lnTo>
                  <a:pt x="9358" y="355544"/>
                </a:lnTo>
                <a:lnTo>
                  <a:pt x="624931" y="0"/>
                </a:lnTo>
                <a:close/>
              </a:path>
            </a:pathLst>
          </a:custGeom>
          <a:solidFill>
            <a:srgbClr val="6F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38175" y="4985263"/>
            <a:ext cx="629285" cy="358140"/>
          </a:xfrm>
          <a:custGeom>
            <a:avLst/>
            <a:gdLst/>
            <a:ahLst/>
            <a:cxnLst/>
            <a:rect l="l" t="t" r="r" b="b"/>
            <a:pathLst>
              <a:path w="629285" h="358139">
                <a:moveTo>
                  <a:pt x="628818" y="0"/>
                </a:moveTo>
                <a:lnTo>
                  <a:pt x="615572" y="876"/>
                </a:lnTo>
                <a:lnTo>
                  <a:pt x="0" y="356420"/>
                </a:lnTo>
                <a:lnTo>
                  <a:pt x="9358" y="357789"/>
                </a:lnTo>
                <a:lnTo>
                  <a:pt x="628818" y="0"/>
                </a:lnTo>
                <a:close/>
              </a:path>
            </a:pathLst>
          </a:custGeom>
          <a:solidFill>
            <a:srgbClr val="6F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047533" y="4984386"/>
            <a:ext cx="633095" cy="360045"/>
          </a:xfrm>
          <a:custGeom>
            <a:avLst/>
            <a:gdLst/>
            <a:ahLst/>
            <a:cxnLst/>
            <a:rect l="l" t="t" r="r" b="b"/>
            <a:pathLst>
              <a:path w="633094" h="360045">
                <a:moveTo>
                  <a:pt x="632728" y="0"/>
                </a:moveTo>
                <a:lnTo>
                  <a:pt x="619459" y="877"/>
                </a:lnTo>
                <a:lnTo>
                  <a:pt x="0" y="358667"/>
                </a:lnTo>
                <a:lnTo>
                  <a:pt x="3272" y="359146"/>
                </a:lnTo>
                <a:lnTo>
                  <a:pt x="9458" y="359988"/>
                </a:lnTo>
                <a:lnTo>
                  <a:pt x="632728" y="0"/>
                </a:lnTo>
                <a:close/>
              </a:path>
            </a:pathLst>
          </a:custGeom>
          <a:solidFill>
            <a:srgbClr val="7071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56991" y="4983509"/>
            <a:ext cx="636905" cy="362585"/>
          </a:xfrm>
          <a:custGeom>
            <a:avLst/>
            <a:gdLst/>
            <a:ahLst/>
            <a:cxnLst/>
            <a:rect l="l" t="t" r="r" b="b"/>
            <a:pathLst>
              <a:path w="636905" h="362585">
                <a:moveTo>
                  <a:pt x="636531" y="0"/>
                </a:moveTo>
                <a:lnTo>
                  <a:pt x="623269" y="877"/>
                </a:lnTo>
                <a:lnTo>
                  <a:pt x="0" y="360865"/>
                </a:lnTo>
                <a:lnTo>
                  <a:pt x="9504" y="362160"/>
                </a:lnTo>
                <a:lnTo>
                  <a:pt x="636531" y="0"/>
                </a:lnTo>
                <a:close/>
              </a:path>
            </a:pathLst>
          </a:custGeom>
          <a:solidFill>
            <a:srgbClr val="70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66496" y="4982633"/>
            <a:ext cx="640715" cy="364490"/>
          </a:xfrm>
          <a:custGeom>
            <a:avLst/>
            <a:gdLst/>
            <a:ahLst/>
            <a:cxnLst/>
            <a:rect l="l" t="t" r="r" b="b"/>
            <a:pathLst>
              <a:path w="640714" h="364489">
                <a:moveTo>
                  <a:pt x="640272" y="0"/>
                </a:moveTo>
                <a:lnTo>
                  <a:pt x="627027" y="876"/>
                </a:lnTo>
                <a:lnTo>
                  <a:pt x="0" y="363036"/>
                </a:lnTo>
                <a:lnTo>
                  <a:pt x="9490" y="364329"/>
                </a:lnTo>
                <a:lnTo>
                  <a:pt x="640272" y="0"/>
                </a:lnTo>
                <a:close/>
              </a:path>
            </a:pathLst>
          </a:custGeom>
          <a:solidFill>
            <a:srgbClr val="7172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75986" y="4981757"/>
            <a:ext cx="644525" cy="367030"/>
          </a:xfrm>
          <a:custGeom>
            <a:avLst/>
            <a:gdLst/>
            <a:ahLst/>
            <a:cxnLst/>
            <a:rect l="l" t="t" r="r" b="b"/>
            <a:pathLst>
              <a:path w="644525" h="367029">
                <a:moveTo>
                  <a:pt x="644028" y="0"/>
                </a:moveTo>
                <a:lnTo>
                  <a:pt x="630782" y="876"/>
                </a:lnTo>
                <a:lnTo>
                  <a:pt x="0" y="365205"/>
                </a:lnTo>
                <a:lnTo>
                  <a:pt x="9490" y="366498"/>
                </a:lnTo>
                <a:lnTo>
                  <a:pt x="644028" y="0"/>
                </a:lnTo>
                <a:close/>
              </a:path>
            </a:pathLst>
          </a:custGeom>
          <a:solidFill>
            <a:srgbClr val="71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85477" y="4981048"/>
            <a:ext cx="647700" cy="368935"/>
          </a:xfrm>
          <a:custGeom>
            <a:avLst/>
            <a:gdLst/>
            <a:ahLst/>
            <a:cxnLst/>
            <a:rect l="l" t="t" r="r" b="b"/>
            <a:pathLst>
              <a:path w="647700" h="368935">
                <a:moveTo>
                  <a:pt x="647501" y="0"/>
                </a:moveTo>
                <a:lnTo>
                  <a:pt x="639135" y="404"/>
                </a:lnTo>
                <a:lnTo>
                  <a:pt x="634537" y="708"/>
                </a:lnTo>
                <a:lnTo>
                  <a:pt x="0" y="367207"/>
                </a:lnTo>
                <a:lnTo>
                  <a:pt x="9494" y="368501"/>
                </a:lnTo>
                <a:lnTo>
                  <a:pt x="647501" y="0"/>
                </a:lnTo>
                <a:close/>
              </a:path>
            </a:pathLst>
          </a:custGeom>
          <a:solidFill>
            <a:srgbClr val="7273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94971" y="4980428"/>
            <a:ext cx="650875" cy="370840"/>
          </a:xfrm>
          <a:custGeom>
            <a:avLst/>
            <a:gdLst/>
            <a:ahLst/>
            <a:cxnLst/>
            <a:rect l="l" t="t" r="r" b="b"/>
            <a:pathLst>
              <a:path w="650875" h="370839">
                <a:moveTo>
                  <a:pt x="650824" y="0"/>
                </a:moveTo>
                <a:lnTo>
                  <a:pt x="638007" y="620"/>
                </a:lnTo>
                <a:lnTo>
                  <a:pt x="0" y="369121"/>
                </a:lnTo>
                <a:lnTo>
                  <a:pt x="2564" y="369470"/>
                </a:lnTo>
                <a:lnTo>
                  <a:pt x="9638" y="370338"/>
                </a:lnTo>
                <a:lnTo>
                  <a:pt x="650824" y="0"/>
                </a:lnTo>
                <a:close/>
              </a:path>
            </a:pathLst>
          </a:custGeom>
          <a:solidFill>
            <a:srgbClr val="72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104610" y="4979808"/>
            <a:ext cx="654050" cy="372745"/>
          </a:xfrm>
          <a:custGeom>
            <a:avLst/>
            <a:gdLst/>
            <a:ahLst/>
            <a:cxnLst/>
            <a:rect l="l" t="t" r="r" b="b"/>
            <a:pathLst>
              <a:path w="654050" h="372745">
                <a:moveTo>
                  <a:pt x="654000" y="0"/>
                </a:moveTo>
                <a:lnTo>
                  <a:pt x="641185" y="620"/>
                </a:lnTo>
                <a:lnTo>
                  <a:pt x="0" y="370958"/>
                </a:lnTo>
                <a:lnTo>
                  <a:pt x="9684" y="372146"/>
                </a:lnTo>
                <a:lnTo>
                  <a:pt x="654000" y="0"/>
                </a:lnTo>
                <a:close/>
              </a:path>
            </a:pathLst>
          </a:custGeom>
          <a:solidFill>
            <a:srgbClr val="7374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114295" y="4979189"/>
            <a:ext cx="657225" cy="374015"/>
          </a:xfrm>
          <a:custGeom>
            <a:avLst/>
            <a:gdLst/>
            <a:ahLst/>
            <a:cxnLst/>
            <a:rect l="l" t="t" r="r" b="b"/>
            <a:pathLst>
              <a:path w="657225" h="374014">
                <a:moveTo>
                  <a:pt x="657117" y="0"/>
                </a:moveTo>
                <a:lnTo>
                  <a:pt x="644315" y="619"/>
                </a:lnTo>
                <a:lnTo>
                  <a:pt x="0" y="372765"/>
                </a:lnTo>
                <a:lnTo>
                  <a:pt x="9674" y="373952"/>
                </a:lnTo>
                <a:lnTo>
                  <a:pt x="657117" y="0"/>
                </a:lnTo>
                <a:close/>
              </a:path>
            </a:pathLst>
          </a:custGeom>
          <a:solidFill>
            <a:srgbClr val="73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123969" y="4978569"/>
            <a:ext cx="660400" cy="375920"/>
          </a:xfrm>
          <a:custGeom>
            <a:avLst/>
            <a:gdLst/>
            <a:ahLst/>
            <a:cxnLst/>
            <a:rect l="l" t="t" r="r" b="b"/>
            <a:pathLst>
              <a:path w="660400" h="375920">
                <a:moveTo>
                  <a:pt x="660252" y="0"/>
                </a:moveTo>
                <a:lnTo>
                  <a:pt x="647442" y="619"/>
                </a:lnTo>
                <a:lnTo>
                  <a:pt x="0" y="374572"/>
                </a:lnTo>
                <a:lnTo>
                  <a:pt x="9678" y="375759"/>
                </a:lnTo>
                <a:lnTo>
                  <a:pt x="660252" y="0"/>
                </a:lnTo>
                <a:close/>
              </a:path>
            </a:pathLst>
          </a:custGeom>
          <a:solidFill>
            <a:srgbClr val="7375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133647" y="4977949"/>
            <a:ext cx="663575" cy="377825"/>
          </a:xfrm>
          <a:custGeom>
            <a:avLst/>
            <a:gdLst/>
            <a:ahLst/>
            <a:cxnLst/>
            <a:rect l="l" t="t" r="r" b="b"/>
            <a:pathLst>
              <a:path w="663575" h="377825">
                <a:moveTo>
                  <a:pt x="663391" y="0"/>
                </a:moveTo>
                <a:lnTo>
                  <a:pt x="650574" y="620"/>
                </a:lnTo>
                <a:lnTo>
                  <a:pt x="0" y="376379"/>
                </a:lnTo>
                <a:lnTo>
                  <a:pt x="9688" y="377568"/>
                </a:lnTo>
                <a:lnTo>
                  <a:pt x="663391" y="0"/>
                </a:lnTo>
                <a:close/>
              </a:path>
            </a:pathLst>
          </a:custGeom>
          <a:solidFill>
            <a:srgbClr val="74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143336" y="4977329"/>
            <a:ext cx="666750" cy="379730"/>
          </a:xfrm>
          <a:custGeom>
            <a:avLst/>
            <a:gdLst/>
            <a:ahLst/>
            <a:cxnLst/>
            <a:rect l="l" t="t" r="r" b="b"/>
            <a:pathLst>
              <a:path w="666750" h="379729">
                <a:moveTo>
                  <a:pt x="666504" y="0"/>
                </a:moveTo>
                <a:lnTo>
                  <a:pt x="653702" y="619"/>
                </a:lnTo>
                <a:lnTo>
                  <a:pt x="0" y="378187"/>
                </a:lnTo>
                <a:lnTo>
                  <a:pt x="9674" y="379374"/>
                </a:lnTo>
                <a:lnTo>
                  <a:pt x="666504" y="0"/>
                </a:lnTo>
                <a:close/>
              </a:path>
            </a:pathLst>
          </a:custGeom>
          <a:solidFill>
            <a:srgbClr val="747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153010" y="4976710"/>
            <a:ext cx="669925" cy="381635"/>
          </a:xfrm>
          <a:custGeom>
            <a:avLst/>
            <a:gdLst/>
            <a:ahLst/>
            <a:cxnLst/>
            <a:rect l="l" t="t" r="r" b="b"/>
            <a:pathLst>
              <a:path w="669925" h="381635">
                <a:moveTo>
                  <a:pt x="669631" y="0"/>
                </a:moveTo>
                <a:lnTo>
                  <a:pt x="656829" y="619"/>
                </a:lnTo>
                <a:lnTo>
                  <a:pt x="0" y="379993"/>
                </a:lnTo>
                <a:lnTo>
                  <a:pt x="9674" y="381180"/>
                </a:lnTo>
                <a:lnTo>
                  <a:pt x="669631" y="0"/>
                </a:lnTo>
                <a:close/>
              </a:path>
            </a:pathLst>
          </a:custGeom>
          <a:solidFill>
            <a:srgbClr val="7576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162684" y="4976090"/>
            <a:ext cx="673100" cy="383540"/>
          </a:xfrm>
          <a:custGeom>
            <a:avLst/>
            <a:gdLst/>
            <a:ahLst/>
            <a:cxnLst/>
            <a:rect l="l" t="t" r="r" b="b"/>
            <a:pathLst>
              <a:path w="673100" h="383539">
                <a:moveTo>
                  <a:pt x="672780" y="0"/>
                </a:moveTo>
                <a:lnTo>
                  <a:pt x="659956" y="620"/>
                </a:lnTo>
                <a:lnTo>
                  <a:pt x="0" y="381800"/>
                </a:lnTo>
                <a:lnTo>
                  <a:pt x="9688" y="382989"/>
                </a:lnTo>
                <a:lnTo>
                  <a:pt x="672780" y="0"/>
                </a:lnTo>
                <a:close/>
              </a:path>
            </a:pathLst>
          </a:custGeom>
          <a:solidFill>
            <a:srgbClr val="75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172373" y="4975469"/>
            <a:ext cx="676275" cy="384810"/>
          </a:xfrm>
          <a:custGeom>
            <a:avLst/>
            <a:gdLst/>
            <a:ahLst/>
            <a:cxnLst/>
            <a:rect l="l" t="t" r="r" b="b"/>
            <a:pathLst>
              <a:path w="676275" h="384810">
                <a:moveTo>
                  <a:pt x="675908" y="0"/>
                </a:moveTo>
                <a:lnTo>
                  <a:pt x="663092" y="620"/>
                </a:lnTo>
                <a:lnTo>
                  <a:pt x="0" y="383609"/>
                </a:lnTo>
                <a:lnTo>
                  <a:pt x="9688" y="384798"/>
                </a:lnTo>
                <a:lnTo>
                  <a:pt x="675908" y="0"/>
                </a:lnTo>
                <a:close/>
              </a:path>
            </a:pathLst>
          </a:custGeom>
          <a:solidFill>
            <a:srgbClr val="7677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182061" y="4974850"/>
            <a:ext cx="679450" cy="386715"/>
          </a:xfrm>
          <a:custGeom>
            <a:avLst/>
            <a:gdLst/>
            <a:ahLst/>
            <a:cxnLst/>
            <a:rect l="l" t="t" r="r" b="b"/>
            <a:pathLst>
              <a:path w="679450" h="386714">
                <a:moveTo>
                  <a:pt x="679021" y="0"/>
                </a:moveTo>
                <a:lnTo>
                  <a:pt x="666220" y="619"/>
                </a:lnTo>
                <a:lnTo>
                  <a:pt x="0" y="385417"/>
                </a:lnTo>
                <a:lnTo>
                  <a:pt x="9674" y="386604"/>
                </a:lnTo>
                <a:lnTo>
                  <a:pt x="679021" y="0"/>
                </a:lnTo>
                <a:close/>
              </a:path>
            </a:pathLst>
          </a:custGeom>
          <a:solidFill>
            <a:srgbClr val="76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191735" y="4974231"/>
            <a:ext cx="682625" cy="388620"/>
          </a:xfrm>
          <a:custGeom>
            <a:avLst/>
            <a:gdLst/>
            <a:ahLst/>
            <a:cxnLst/>
            <a:rect l="l" t="t" r="r" b="b"/>
            <a:pathLst>
              <a:path w="682625" h="388620">
                <a:moveTo>
                  <a:pt x="682148" y="0"/>
                </a:moveTo>
                <a:lnTo>
                  <a:pt x="669347" y="619"/>
                </a:lnTo>
                <a:lnTo>
                  <a:pt x="0" y="387223"/>
                </a:lnTo>
                <a:lnTo>
                  <a:pt x="4850" y="387818"/>
                </a:lnTo>
                <a:lnTo>
                  <a:pt x="9786" y="388345"/>
                </a:lnTo>
                <a:lnTo>
                  <a:pt x="682148" y="0"/>
                </a:lnTo>
                <a:close/>
              </a:path>
            </a:pathLst>
          </a:custGeom>
          <a:solidFill>
            <a:srgbClr val="7778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201522" y="4973611"/>
            <a:ext cx="685800" cy="390525"/>
          </a:xfrm>
          <a:custGeom>
            <a:avLst/>
            <a:gdLst/>
            <a:ahLst/>
            <a:cxnLst/>
            <a:rect l="l" t="t" r="r" b="b"/>
            <a:pathLst>
              <a:path w="685800" h="390525">
                <a:moveTo>
                  <a:pt x="685172" y="0"/>
                </a:moveTo>
                <a:lnTo>
                  <a:pt x="672362" y="619"/>
                </a:lnTo>
                <a:lnTo>
                  <a:pt x="0" y="388965"/>
                </a:lnTo>
                <a:lnTo>
                  <a:pt x="9903" y="390022"/>
                </a:lnTo>
                <a:lnTo>
                  <a:pt x="685172" y="0"/>
                </a:lnTo>
                <a:close/>
              </a:path>
            </a:pathLst>
          </a:custGeom>
          <a:solidFill>
            <a:srgbClr val="77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211425" y="4972991"/>
            <a:ext cx="688340" cy="391795"/>
          </a:xfrm>
          <a:custGeom>
            <a:avLst/>
            <a:gdLst/>
            <a:ahLst/>
            <a:cxnLst/>
            <a:rect l="l" t="t" r="r" b="b"/>
            <a:pathLst>
              <a:path w="688339" h="391795">
                <a:moveTo>
                  <a:pt x="688070" y="0"/>
                </a:moveTo>
                <a:lnTo>
                  <a:pt x="675269" y="619"/>
                </a:lnTo>
                <a:lnTo>
                  <a:pt x="0" y="390642"/>
                </a:lnTo>
                <a:lnTo>
                  <a:pt x="9899" y="391698"/>
                </a:lnTo>
                <a:lnTo>
                  <a:pt x="688070" y="0"/>
                </a:lnTo>
                <a:close/>
              </a:path>
            </a:pathLst>
          </a:custGeom>
          <a:solidFill>
            <a:srgbClr val="7779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221324" y="4972371"/>
            <a:ext cx="691515" cy="393700"/>
          </a:xfrm>
          <a:custGeom>
            <a:avLst/>
            <a:gdLst/>
            <a:ahLst/>
            <a:cxnLst/>
            <a:rect l="l" t="t" r="r" b="b"/>
            <a:pathLst>
              <a:path w="691514" h="393700">
                <a:moveTo>
                  <a:pt x="691001" y="0"/>
                </a:moveTo>
                <a:lnTo>
                  <a:pt x="678171" y="620"/>
                </a:lnTo>
                <a:lnTo>
                  <a:pt x="0" y="392319"/>
                </a:lnTo>
                <a:lnTo>
                  <a:pt x="9924" y="393379"/>
                </a:lnTo>
                <a:lnTo>
                  <a:pt x="691001" y="0"/>
                </a:lnTo>
                <a:close/>
              </a:path>
            </a:pathLst>
          </a:custGeom>
          <a:solidFill>
            <a:srgbClr val="78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231248" y="4971751"/>
            <a:ext cx="694055" cy="395605"/>
          </a:xfrm>
          <a:custGeom>
            <a:avLst/>
            <a:gdLst/>
            <a:ahLst/>
            <a:cxnLst/>
            <a:rect l="l" t="t" r="r" b="b"/>
            <a:pathLst>
              <a:path w="694055" h="395604">
                <a:moveTo>
                  <a:pt x="693878" y="0"/>
                </a:moveTo>
                <a:lnTo>
                  <a:pt x="681077" y="619"/>
                </a:lnTo>
                <a:lnTo>
                  <a:pt x="0" y="393998"/>
                </a:lnTo>
                <a:lnTo>
                  <a:pt x="9899" y="395055"/>
                </a:lnTo>
                <a:lnTo>
                  <a:pt x="693878" y="0"/>
                </a:lnTo>
                <a:close/>
              </a:path>
            </a:pathLst>
          </a:custGeom>
          <a:solidFill>
            <a:srgbClr val="78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241147" y="4971131"/>
            <a:ext cx="697230" cy="396875"/>
          </a:xfrm>
          <a:custGeom>
            <a:avLst/>
            <a:gdLst/>
            <a:ahLst/>
            <a:cxnLst/>
            <a:rect l="l" t="t" r="r" b="b"/>
            <a:pathLst>
              <a:path w="697230" h="396875">
                <a:moveTo>
                  <a:pt x="696790" y="0"/>
                </a:moveTo>
                <a:lnTo>
                  <a:pt x="683979" y="619"/>
                </a:lnTo>
                <a:lnTo>
                  <a:pt x="0" y="395675"/>
                </a:lnTo>
                <a:lnTo>
                  <a:pt x="9903" y="396732"/>
                </a:lnTo>
                <a:lnTo>
                  <a:pt x="696790" y="0"/>
                </a:lnTo>
                <a:close/>
              </a:path>
            </a:pathLst>
          </a:custGeom>
          <a:solidFill>
            <a:srgbClr val="797A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251051" y="4970512"/>
            <a:ext cx="699770" cy="398780"/>
          </a:xfrm>
          <a:custGeom>
            <a:avLst/>
            <a:gdLst/>
            <a:ahLst/>
            <a:cxnLst/>
            <a:rect l="l" t="t" r="r" b="b"/>
            <a:pathLst>
              <a:path w="699769" h="398779">
                <a:moveTo>
                  <a:pt x="699688" y="0"/>
                </a:moveTo>
                <a:lnTo>
                  <a:pt x="686886" y="619"/>
                </a:lnTo>
                <a:lnTo>
                  <a:pt x="0" y="397352"/>
                </a:lnTo>
                <a:lnTo>
                  <a:pt x="9899" y="398409"/>
                </a:lnTo>
                <a:lnTo>
                  <a:pt x="699688" y="0"/>
                </a:lnTo>
                <a:close/>
              </a:path>
            </a:pathLst>
          </a:custGeom>
          <a:solidFill>
            <a:srgbClr val="79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260950" y="4969892"/>
            <a:ext cx="702945" cy="400685"/>
          </a:xfrm>
          <a:custGeom>
            <a:avLst/>
            <a:gdLst/>
            <a:ahLst/>
            <a:cxnLst/>
            <a:rect l="l" t="t" r="r" b="b"/>
            <a:pathLst>
              <a:path w="702944" h="400685">
                <a:moveTo>
                  <a:pt x="702604" y="0"/>
                </a:moveTo>
                <a:lnTo>
                  <a:pt x="689789" y="620"/>
                </a:lnTo>
                <a:lnTo>
                  <a:pt x="0" y="399029"/>
                </a:lnTo>
                <a:lnTo>
                  <a:pt x="9913" y="400087"/>
                </a:lnTo>
                <a:lnTo>
                  <a:pt x="702604" y="0"/>
                </a:lnTo>
                <a:close/>
              </a:path>
            </a:pathLst>
          </a:custGeom>
          <a:solidFill>
            <a:srgbClr val="7A7B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270863" y="4969273"/>
            <a:ext cx="706120" cy="401955"/>
          </a:xfrm>
          <a:custGeom>
            <a:avLst/>
            <a:gdLst/>
            <a:ahLst/>
            <a:cxnLst/>
            <a:rect l="l" t="t" r="r" b="b"/>
            <a:pathLst>
              <a:path w="706119" h="401954">
                <a:moveTo>
                  <a:pt x="705492" y="0"/>
                </a:moveTo>
                <a:lnTo>
                  <a:pt x="692691" y="619"/>
                </a:lnTo>
                <a:lnTo>
                  <a:pt x="0" y="400706"/>
                </a:lnTo>
                <a:lnTo>
                  <a:pt x="9899" y="401763"/>
                </a:lnTo>
                <a:lnTo>
                  <a:pt x="705492" y="0"/>
                </a:lnTo>
                <a:close/>
              </a:path>
            </a:pathLst>
          </a:custGeom>
          <a:solidFill>
            <a:srgbClr val="7A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280765" y="4968653"/>
            <a:ext cx="708660" cy="403860"/>
          </a:xfrm>
          <a:custGeom>
            <a:avLst/>
            <a:gdLst/>
            <a:ahLst/>
            <a:cxnLst/>
            <a:rect l="l" t="t" r="r" b="b"/>
            <a:pathLst>
              <a:path w="708660" h="403860">
                <a:moveTo>
                  <a:pt x="708406" y="0"/>
                </a:moveTo>
                <a:lnTo>
                  <a:pt x="695596" y="619"/>
                </a:lnTo>
                <a:lnTo>
                  <a:pt x="0" y="402384"/>
                </a:lnTo>
                <a:lnTo>
                  <a:pt x="9907" y="403441"/>
                </a:lnTo>
                <a:lnTo>
                  <a:pt x="708406" y="0"/>
                </a:lnTo>
                <a:close/>
              </a:path>
            </a:pathLst>
          </a:custGeom>
          <a:solidFill>
            <a:srgbClr val="7A7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290672" y="4968149"/>
            <a:ext cx="711200" cy="405130"/>
          </a:xfrm>
          <a:custGeom>
            <a:avLst/>
            <a:gdLst/>
            <a:ahLst/>
            <a:cxnLst/>
            <a:rect l="l" t="t" r="r" b="b"/>
            <a:pathLst>
              <a:path w="711200" h="405129">
                <a:moveTo>
                  <a:pt x="711108" y="0"/>
                </a:moveTo>
                <a:lnTo>
                  <a:pt x="705305" y="173"/>
                </a:lnTo>
                <a:lnTo>
                  <a:pt x="698499" y="503"/>
                </a:lnTo>
                <a:lnTo>
                  <a:pt x="0" y="403945"/>
                </a:lnTo>
                <a:lnTo>
                  <a:pt x="9903" y="405002"/>
                </a:lnTo>
                <a:lnTo>
                  <a:pt x="711108" y="0"/>
                </a:lnTo>
                <a:close/>
              </a:path>
            </a:pathLst>
          </a:custGeom>
          <a:solidFill>
            <a:srgbClr val="7B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300576" y="4967778"/>
            <a:ext cx="713740" cy="406400"/>
          </a:xfrm>
          <a:custGeom>
            <a:avLst/>
            <a:gdLst/>
            <a:ahLst/>
            <a:cxnLst/>
            <a:rect l="l" t="t" r="r" b="b"/>
            <a:pathLst>
              <a:path w="713739" h="406400">
                <a:moveTo>
                  <a:pt x="713589" y="0"/>
                </a:moveTo>
                <a:lnTo>
                  <a:pt x="701204" y="371"/>
                </a:lnTo>
                <a:lnTo>
                  <a:pt x="0" y="405373"/>
                </a:lnTo>
                <a:lnTo>
                  <a:pt x="2180" y="405606"/>
                </a:lnTo>
                <a:lnTo>
                  <a:pt x="10074" y="406338"/>
                </a:lnTo>
                <a:lnTo>
                  <a:pt x="713589" y="0"/>
                </a:lnTo>
                <a:close/>
              </a:path>
            </a:pathLst>
          </a:custGeom>
          <a:solidFill>
            <a:srgbClr val="7B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310650" y="4967408"/>
            <a:ext cx="716280" cy="407670"/>
          </a:xfrm>
          <a:custGeom>
            <a:avLst/>
            <a:gdLst/>
            <a:ahLst/>
            <a:cxnLst/>
            <a:rect l="l" t="t" r="r" b="b"/>
            <a:pathLst>
              <a:path w="716280" h="407670">
                <a:moveTo>
                  <a:pt x="715885" y="0"/>
                </a:moveTo>
                <a:lnTo>
                  <a:pt x="703514" y="370"/>
                </a:lnTo>
                <a:lnTo>
                  <a:pt x="0" y="406709"/>
                </a:lnTo>
                <a:lnTo>
                  <a:pt x="10105" y="407647"/>
                </a:lnTo>
                <a:lnTo>
                  <a:pt x="715885" y="0"/>
                </a:lnTo>
                <a:close/>
              </a:path>
            </a:pathLst>
          </a:custGeom>
          <a:solidFill>
            <a:srgbClr val="7C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320756" y="4967037"/>
            <a:ext cx="718185" cy="409575"/>
          </a:xfrm>
          <a:custGeom>
            <a:avLst/>
            <a:gdLst/>
            <a:ahLst/>
            <a:cxnLst/>
            <a:rect l="l" t="t" r="r" b="b"/>
            <a:pathLst>
              <a:path w="718185" h="409575">
                <a:moveTo>
                  <a:pt x="718151" y="0"/>
                </a:moveTo>
                <a:lnTo>
                  <a:pt x="705780" y="370"/>
                </a:lnTo>
                <a:lnTo>
                  <a:pt x="0" y="408018"/>
                </a:lnTo>
                <a:lnTo>
                  <a:pt x="10105" y="408955"/>
                </a:lnTo>
                <a:lnTo>
                  <a:pt x="718151" y="0"/>
                </a:lnTo>
                <a:close/>
              </a:path>
            </a:pathLst>
          </a:custGeom>
          <a:solidFill>
            <a:srgbClr val="7C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330861" y="4966666"/>
            <a:ext cx="720725" cy="410845"/>
          </a:xfrm>
          <a:custGeom>
            <a:avLst/>
            <a:gdLst/>
            <a:ahLst/>
            <a:cxnLst/>
            <a:rect l="l" t="t" r="r" b="b"/>
            <a:pathLst>
              <a:path w="720725" h="410845">
                <a:moveTo>
                  <a:pt x="720425" y="0"/>
                </a:moveTo>
                <a:lnTo>
                  <a:pt x="708045" y="371"/>
                </a:lnTo>
                <a:lnTo>
                  <a:pt x="0" y="409326"/>
                </a:lnTo>
                <a:lnTo>
                  <a:pt x="10110" y="410264"/>
                </a:lnTo>
                <a:lnTo>
                  <a:pt x="720425" y="0"/>
                </a:lnTo>
                <a:close/>
              </a:path>
            </a:pathLst>
          </a:custGeom>
          <a:solidFill>
            <a:srgbClr val="7D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340971" y="4966294"/>
            <a:ext cx="723265" cy="412115"/>
          </a:xfrm>
          <a:custGeom>
            <a:avLst/>
            <a:gdLst/>
            <a:ahLst/>
            <a:cxnLst/>
            <a:rect l="l" t="t" r="r" b="b"/>
            <a:pathLst>
              <a:path w="723264" h="412114">
                <a:moveTo>
                  <a:pt x="722713" y="0"/>
                </a:moveTo>
                <a:lnTo>
                  <a:pt x="710315" y="371"/>
                </a:lnTo>
                <a:lnTo>
                  <a:pt x="0" y="410636"/>
                </a:lnTo>
                <a:lnTo>
                  <a:pt x="10130" y="411576"/>
                </a:lnTo>
                <a:lnTo>
                  <a:pt x="722713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351102" y="4965924"/>
            <a:ext cx="725170" cy="413384"/>
          </a:xfrm>
          <a:custGeom>
            <a:avLst/>
            <a:gdLst/>
            <a:ahLst/>
            <a:cxnLst/>
            <a:rect l="l" t="t" r="r" b="b"/>
            <a:pathLst>
              <a:path w="725169" h="413385">
                <a:moveTo>
                  <a:pt x="724953" y="0"/>
                </a:moveTo>
                <a:lnTo>
                  <a:pt x="712582" y="370"/>
                </a:lnTo>
                <a:lnTo>
                  <a:pt x="0" y="411947"/>
                </a:lnTo>
                <a:lnTo>
                  <a:pt x="10105" y="412884"/>
                </a:lnTo>
                <a:lnTo>
                  <a:pt x="724953" y="0"/>
                </a:lnTo>
                <a:close/>
              </a:path>
            </a:pathLst>
          </a:custGeom>
          <a:solidFill>
            <a:srgbClr val="7D7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361207" y="4965553"/>
            <a:ext cx="727710" cy="414655"/>
          </a:xfrm>
          <a:custGeom>
            <a:avLst/>
            <a:gdLst/>
            <a:ahLst/>
            <a:cxnLst/>
            <a:rect l="l" t="t" r="r" b="b"/>
            <a:pathLst>
              <a:path w="727710" h="414654">
                <a:moveTo>
                  <a:pt x="727218" y="0"/>
                </a:moveTo>
                <a:lnTo>
                  <a:pt x="714848" y="370"/>
                </a:lnTo>
                <a:lnTo>
                  <a:pt x="0" y="413255"/>
                </a:lnTo>
                <a:lnTo>
                  <a:pt x="10105" y="414193"/>
                </a:lnTo>
                <a:lnTo>
                  <a:pt x="727218" y="0"/>
                </a:lnTo>
                <a:close/>
              </a:path>
            </a:pathLst>
          </a:custGeom>
          <a:solidFill>
            <a:srgbClr val="7E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371313" y="4965182"/>
            <a:ext cx="729615" cy="415925"/>
          </a:xfrm>
          <a:custGeom>
            <a:avLst/>
            <a:gdLst/>
            <a:ahLst/>
            <a:cxnLst/>
            <a:rect l="l" t="t" r="r" b="b"/>
            <a:pathLst>
              <a:path w="729614" h="415925">
                <a:moveTo>
                  <a:pt x="729494" y="0"/>
                </a:moveTo>
                <a:lnTo>
                  <a:pt x="717113" y="371"/>
                </a:lnTo>
                <a:lnTo>
                  <a:pt x="0" y="414564"/>
                </a:lnTo>
                <a:lnTo>
                  <a:pt x="10110" y="415502"/>
                </a:lnTo>
                <a:lnTo>
                  <a:pt x="729494" y="0"/>
                </a:lnTo>
                <a:close/>
              </a:path>
            </a:pathLst>
          </a:custGeom>
          <a:solidFill>
            <a:srgbClr val="7E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381423" y="4964811"/>
            <a:ext cx="732155" cy="417195"/>
          </a:xfrm>
          <a:custGeom>
            <a:avLst/>
            <a:gdLst/>
            <a:ahLst/>
            <a:cxnLst/>
            <a:rect l="l" t="t" r="r" b="b"/>
            <a:pathLst>
              <a:path w="732155" h="417195">
                <a:moveTo>
                  <a:pt x="731767" y="0"/>
                </a:moveTo>
                <a:lnTo>
                  <a:pt x="719383" y="371"/>
                </a:lnTo>
                <a:lnTo>
                  <a:pt x="0" y="415873"/>
                </a:lnTo>
                <a:lnTo>
                  <a:pt x="10119" y="416812"/>
                </a:lnTo>
                <a:lnTo>
                  <a:pt x="731767" y="0"/>
                </a:lnTo>
                <a:close/>
              </a:path>
            </a:pathLst>
          </a:custGeom>
          <a:solidFill>
            <a:srgbClr val="7F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391543" y="4964440"/>
            <a:ext cx="734060" cy="418465"/>
          </a:xfrm>
          <a:custGeom>
            <a:avLst/>
            <a:gdLst/>
            <a:ahLst/>
            <a:cxnLst/>
            <a:rect l="l" t="t" r="r" b="b"/>
            <a:pathLst>
              <a:path w="734060" h="418464">
                <a:moveTo>
                  <a:pt x="734019" y="0"/>
                </a:moveTo>
                <a:lnTo>
                  <a:pt x="721648" y="370"/>
                </a:lnTo>
                <a:lnTo>
                  <a:pt x="0" y="417183"/>
                </a:lnTo>
                <a:lnTo>
                  <a:pt x="10105" y="418120"/>
                </a:lnTo>
                <a:lnTo>
                  <a:pt x="734019" y="0"/>
                </a:lnTo>
                <a:close/>
              </a:path>
            </a:pathLst>
          </a:custGeom>
          <a:solidFill>
            <a:srgbClr val="7F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01648" y="4964069"/>
            <a:ext cx="736600" cy="419734"/>
          </a:xfrm>
          <a:custGeom>
            <a:avLst/>
            <a:gdLst/>
            <a:ahLst/>
            <a:cxnLst/>
            <a:rect l="l" t="t" r="r" b="b"/>
            <a:pathLst>
              <a:path w="736600" h="419735">
                <a:moveTo>
                  <a:pt x="736297" y="0"/>
                </a:moveTo>
                <a:lnTo>
                  <a:pt x="723913" y="371"/>
                </a:lnTo>
                <a:lnTo>
                  <a:pt x="0" y="418492"/>
                </a:lnTo>
                <a:lnTo>
                  <a:pt x="10116" y="419430"/>
                </a:lnTo>
                <a:lnTo>
                  <a:pt x="736297" y="0"/>
                </a:lnTo>
                <a:close/>
              </a:path>
            </a:pathLst>
          </a:custGeom>
          <a:solidFill>
            <a:srgbClr val="7F8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11765" y="4963698"/>
            <a:ext cx="739140" cy="421005"/>
          </a:xfrm>
          <a:custGeom>
            <a:avLst/>
            <a:gdLst/>
            <a:ahLst/>
            <a:cxnLst/>
            <a:rect l="l" t="t" r="r" b="b"/>
            <a:pathLst>
              <a:path w="739139" h="421004">
                <a:moveTo>
                  <a:pt x="738562" y="0"/>
                </a:moveTo>
                <a:lnTo>
                  <a:pt x="726181" y="371"/>
                </a:lnTo>
                <a:lnTo>
                  <a:pt x="0" y="419801"/>
                </a:lnTo>
                <a:lnTo>
                  <a:pt x="3879" y="420161"/>
                </a:lnTo>
                <a:lnTo>
                  <a:pt x="10257" y="420654"/>
                </a:lnTo>
                <a:lnTo>
                  <a:pt x="738562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22022" y="4963327"/>
            <a:ext cx="741045" cy="422275"/>
          </a:xfrm>
          <a:custGeom>
            <a:avLst/>
            <a:gdLst/>
            <a:ahLst/>
            <a:cxnLst/>
            <a:rect l="l" t="t" r="r" b="b"/>
            <a:pathLst>
              <a:path w="741044" h="422275">
                <a:moveTo>
                  <a:pt x="740688" y="0"/>
                </a:moveTo>
                <a:lnTo>
                  <a:pt x="728304" y="371"/>
                </a:lnTo>
                <a:lnTo>
                  <a:pt x="0" y="421025"/>
                </a:lnTo>
                <a:lnTo>
                  <a:pt x="10358" y="421826"/>
                </a:lnTo>
                <a:lnTo>
                  <a:pt x="740688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32381" y="4962956"/>
            <a:ext cx="742950" cy="423545"/>
          </a:xfrm>
          <a:custGeom>
            <a:avLst/>
            <a:gdLst/>
            <a:ahLst/>
            <a:cxnLst/>
            <a:rect l="l" t="t" r="r" b="b"/>
            <a:pathLst>
              <a:path w="742950" h="423545">
                <a:moveTo>
                  <a:pt x="742700" y="0"/>
                </a:moveTo>
                <a:lnTo>
                  <a:pt x="730329" y="370"/>
                </a:lnTo>
                <a:lnTo>
                  <a:pt x="0" y="422197"/>
                </a:lnTo>
                <a:lnTo>
                  <a:pt x="10344" y="422997"/>
                </a:lnTo>
                <a:lnTo>
                  <a:pt x="742700" y="0"/>
                </a:lnTo>
                <a:close/>
              </a:path>
            </a:pathLst>
          </a:custGeom>
          <a:solidFill>
            <a:srgbClr val="81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42725" y="4962585"/>
            <a:ext cx="744855" cy="424180"/>
          </a:xfrm>
          <a:custGeom>
            <a:avLst/>
            <a:gdLst/>
            <a:ahLst/>
            <a:cxnLst/>
            <a:rect l="l" t="t" r="r" b="b"/>
            <a:pathLst>
              <a:path w="744855" h="424179">
                <a:moveTo>
                  <a:pt x="744727" y="0"/>
                </a:moveTo>
                <a:lnTo>
                  <a:pt x="732356" y="370"/>
                </a:lnTo>
                <a:lnTo>
                  <a:pt x="0" y="423368"/>
                </a:lnTo>
                <a:lnTo>
                  <a:pt x="10344" y="424167"/>
                </a:lnTo>
                <a:lnTo>
                  <a:pt x="744727" y="0"/>
                </a:lnTo>
                <a:close/>
              </a:path>
            </a:pathLst>
          </a:custGeom>
          <a:solidFill>
            <a:srgbClr val="818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453070" y="4962214"/>
            <a:ext cx="746760" cy="425450"/>
          </a:xfrm>
          <a:custGeom>
            <a:avLst/>
            <a:gdLst/>
            <a:ahLst/>
            <a:cxnLst/>
            <a:rect l="l" t="t" r="r" b="b"/>
            <a:pathLst>
              <a:path w="746760" h="425450">
                <a:moveTo>
                  <a:pt x="746763" y="0"/>
                </a:moveTo>
                <a:lnTo>
                  <a:pt x="734382" y="371"/>
                </a:lnTo>
                <a:lnTo>
                  <a:pt x="0" y="424538"/>
                </a:lnTo>
                <a:lnTo>
                  <a:pt x="10349" y="425338"/>
                </a:lnTo>
                <a:lnTo>
                  <a:pt x="746763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463419" y="4961843"/>
            <a:ext cx="749300" cy="426720"/>
          </a:xfrm>
          <a:custGeom>
            <a:avLst/>
            <a:gdLst/>
            <a:ahLst/>
            <a:cxnLst/>
            <a:rect l="l" t="t" r="r" b="b"/>
            <a:pathLst>
              <a:path w="749300" h="426720">
                <a:moveTo>
                  <a:pt x="748798" y="0"/>
                </a:moveTo>
                <a:lnTo>
                  <a:pt x="736414" y="371"/>
                </a:lnTo>
                <a:lnTo>
                  <a:pt x="0" y="425710"/>
                </a:lnTo>
                <a:lnTo>
                  <a:pt x="10355" y="426510"/>
                </a:lnTo>
                <a:lnTo>
                  <a:pt x="748798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473775" y="4961472"/>
            <a:ext cx="751205" cy="427990"/>
          </a:xfrm>
          <a:custGeom>
            <a:avLst/>
            <a:gdLst/>
            <a:ahLst/>
            <a:cxnLst/>
            <a:rect l="l" t="t" r="r" b="b"/>
            <a:pathLst>
              <a:path w="751205" h="427989">
                <a:moveTo>
                  <a:pt x="750826" y="0"/>
                </a:moveTo>
                <a:lnTo>
                  <a:pt x="738443" y="371"/>
                </a:lnTo>
                <a:lnTo>
                  <a:pt x="0" y="426881"/>
                </a:lnTo>
                <a:lnTo>
                  <a:pt x="10358" y="427682"/>
                </a:lnTo>
                <a:lnTo>
                  <a:pt x="750826" y="0"/>
                </a:lnTo>
                <a:close/>
              </a:path>
            </a:pathLst>
          </a:custGeom>
          <a:solidFill>
            <a:srgbClr val="828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484133" y="4961101"/>
            <a:ext cx="753110" cy="429259"/>
          </a:xfrm>
          <a:custGeom>
            <a:avLst/>
            <a:gdLst/>
            <a:ahLst/>
            <a:cxnLst/>
            <a:rect l="l" t="t" r="r" b="b"/>
            <a:pathLst>
              <a:path w="753110" h="429260">
                <a:moveTo>
                  <a:pt x="752839" y="0"/>
                </a:moveTo>
                <a:lnTo>
                  <a:pt x="740468" y="370"/>
                </a:lnTo>
                <a:lnTo>
                  <a:pt x="0" y="428053"/>
                </a:lnTo>
                <a:lnTo>
                  <a:pt x="10344" y="428853"/>
                </a:lnTo>
                <a:lnTo>
                  <a:pt x="752839" y="0"/>
                </a:lnTo>
                <a:close/>
              </a:path>
            </a:pathLst>
          </a:custGeom>
          <a:solidFill>
            <a:srgbClr val="83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494478" y="4960731"/>
            <a:ext cx="755015" cy="430530"/>
          </a:xfrm>
          <a:custGeom>
            <a:avLst/>
            <a:gdLst/>
            <a:ahLst/>
            <a:cxnLst/>
            <a:rect l="l" t="t" r="r" b="b"/>
            <a:pathLst>
              <a:path w="755014" h="430529">
                <a:moveTo>
                  <a:pt x="754865" y="0"/>
                </a:moveTo>
                <a:lnTo>
                  <a:pt x="742494" y="370"/>
                </a:lnTo>
                <a:lnTo>
                  <a:pt x="0" y="429223"/>
                </a:lnTo>
                <a:lnTo>
                  <a:pt x="10344" y="430023"/>
                </a:lnTo>
                <a:lnTo>
                  <a:pt x="754865" y="0"/>
                </a:lnTo>
                <a:close/>
              </a:path>
            </a:pathLst>
          </a:custGeom>
          <a:solidFill>
            <a:srgbClr val="8385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504822" y="4960360"/>
            <a:ext cx="756920" cy="431800"/>
          </a:xfrm>
          <a:custGeom>
            <a:avLst/>
            <a:gdLst/>
            <a:ahLst/>
            <a:cxnLst/>
            <a:rect l="l" t="t" r="r" b="b"/>
            <a:pathLst>
              <a:path w="756919" h="431800">
                <a:moveTo>
                  <a:pt x="756902" y="0"/>
                </a:moveTo>
                <a:lnTo>
                  <a:pt x="744521" y="371"/>
                </a:lnTo>
                <a:lnTo>
                  <a:pt x="0" y="430394"/>
                </a:lnTo>
                <a:lnTo>
                  <a:pt x="10349" y="431194"/>
                </a:lnTo>
                <a:lnTo>
                  <a:pt x="756902" y="0"/>
                </a:lnTo>
                <a:close/>
              </a:path>
            </a:pathLst>
          </a:custGeom>
          <a:solidFill>
            <a:srgbClr val="84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515172" y="4959989"/>
            <a:ext cx="759460" cy="432434"/>
          </a:xfrm>
          <a:custGeom>
            <a:avLst/>
            <a:gdLst/>
            <a:ahLst/>
            <a:cxnLst/>
            <a:rect l="l" t="t" r="r" b="b"/>
            <a:pathLst>
              <a:path w="759460" h="432435">
                <a:moveTo>
                  <a:pt x="758936" y="0"/>
                </a:moveTo>
                <a:lnTo>
                  <a:pt x="746552" y="371"/>
                </a:lnTo>
                <a:lnTo>
                  <a:pt x="0" y="431565"/>
                </a:lnTo>
                <a:lnTo>
                  <a:pt x="10358" y="432366"/>
                </a:lnTo>
                <a:lnTo>
                  <a:pt x="758936" y="0"/>
                </a:lnTo>
                <a:close/>
              </a:path>
            </a:pathLst>
          </a:custGeom>
          <a:solidFill>
            <a:srgbClr val="84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525530" y="4959637"/>
            <a:ext cx="761365" cy="433705"/>
          </a:xfrm>
          <a:custGeom>
            <a:avLst/>
            <a:gdLst/>
            <a:ahLst/>
            <a:cxnLst/>
            <a:rect l="l" t="t" r="r" b="b"/>
            <a:pathLst>
              <a:path w="761364" h="433704">
                <a:moveTo>
                  <a:pt x="760927" y="0"/>
                </a:moveTo>
                <a:lnTo>
                  <a:pt x="759826" y="13"/>
                </a:lnTo>
                <a:lnTo>
                  <a:pt x="748578" y="351"/>
                </a:lnTo>
                <a:lnTo>
                  <a:pt x="0" y="432717"/>
                </a:lnTo>
                <a:lnTo>
                  <a:pt x="10355" y="433518"/>
                </a:lnTo>
                <a:lnTo>
                  <a:pt x="760927" y="0"/>
                </a:lnTo>
                <a:close/>
              </a:path>
            </a:pathLst>
          </a:custGeom>
          <a:solidFill>
            <a:srgbClr val="84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535885" y="4959486"/>
            <a:ext cx="762635" cy="434975"/>
          </a:xfrm>
          <a:custGeom>
            <a:avLst/>
            <a:gdLst/>
            <a:ahLst/>
            <a:cxnLst/>
            <a:rect l="l" t="t" r="r" b="b"/>
            <a:pathLst>
              <a:path w="762635" h="434975">
                <a:moveTo>
                  <a:pt x="762563" y="0"/>
                </a:moveTo>
                <a:lnTo>
                  <a:pt x="750572" y="151"/>
                </a:lnTo>
                <a:lnTo>
                  <a:pt x="0" y="433669"/>
                </a:lnTo>
                <a:lnTo>
                  <a:pt x="10344" y="434469"/>
                </a:lnTo>
                <a:lnTo>
                  <a:pt x="762563" y="0"/>
                </a:lnTo>
                <a:close/>
              </a:path>
            </a:pathLst>
          </a:custGeom>
          <a:solidFill>
            <a:srgbClr val="85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546230" y="4959334"/>
            <a:ext cx="764540" cy="435609"/>
          </a:xfrm>
          <a:custGeom>
            <a:avLst/>
            <a:gdLst/>
            <a:ahLst/>
            <a:cxnLst/>
            <a:rect l="l" t="t" r="r" b="b"/>
            <a:pathLst>
              <a:path w="764539" h="435610">
                <a:moveTo>
                  <a:pt x="764221" y="0"/>
                </a:moveTo>
                <a:lnTo>
                  <a:pt x="752219" y="151"/>
                </a:lnTo>
                <a:lnTo>
                  <a:pt x="0" y="434621"/>
                </a:lnTo>
                <a:lnTo>
                  <a:pt x="10349" y="435421"/>
                </a:lnTo>
                <a:lnTo>
                  <a:pt x="764221" y="0"/>
                </a:lnTo>
                <a:close/>
              </a:path>
            </a:pathLst>
          </a:custGeom>
          <a:solidFill>
            <a:srgbClr val="85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556579" y="4959182"/>
            <a:ext cx="766445" cy="436880"/>
          </a:xfrm>
          <a:custGeom>
            <a:avLst/>
            <a:gdLst/>
            <a:ahLst/>
            <a:cxnLst/>
            <a:rect l="l" t="t" r="r" b="b"/>
            <a:pathLst>
              <a:path w="766444" h="436879">
                <a:moveTo>
                  <a:pt x="765874" y="0"/>
                </a:moveTo>
                <a:lnTo>
                  <a:pt x="753871" y="151"/>
                </a:lnTo>
                <a:lnTo>
                  <a:pt x="0" y="435573"/>
                </a:lnTo>
                <a:lnTo>
                  <a:pt x="10358" y="436374"/>
                </a:lnTo>
                <a:lnTo>
                  <a:pt x="765874" y="0"/>
                </a:lnTo>
                <a:close/>
              </a:path>
            </a:pathLst>
          </a:custGeom>
          <a:solidFill>
            <a:srgbClr val="86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566938" y="4959031"/>
            <a:ext cx="767715" cy="437515"/>
          </a:xfrm>
          <a:custGeom>
            <a:avLst/>
            <a:gdLst/>
            <a:ahLst/>
            <a:cxnLst/>
            <a:rect l="l" t="t" r="r" b="b"/>
            <a:pathLst>
              <a:path w="767714" h="437514">
                <a:moveTo>
                  <a:pt x="767508" y="0"/>
                </a:moveTo>
                <a:lnTo>
                  <a:pt x="755516" y="151"/>
                </a:lnTo>
                <a:lnTo>
                  <a:pt x="0" y="436525"/>
                </a:lnTo>
                <a:lnTo>
                  <a:pt x="10344" y="437325"/>
                </a:lnTo>
                <a:lnTo>
                  <a:pt x="767508" y="0"/>
                </a:lnTo>
                <a:close/>
              </a:path>
            </a:pathLst>
          </a:custGeom>
          <a:solidFill>
            <a:srgbClr val="8688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577282" y="4958879"/>
            <a:ext cx="769620" cy="438784"/>
          </a:xfrm>
          <a:custGeom>
            <a:avLst/>
            <a:gdLst/>
            <a:ahLst/>
            <a:cxnLst/>
            <a:rect l="l" t="t" r="r" b="b"/>
            <a:pathLst>
              <a:path w="769619" h="438785">
                <a:moveTo>
                  <a:pt x="769161" y="0"/>
                </a:moveTo>
                <a:lnTo>
                  <a:pt x="757163" y="151"/>
                </a:lnTo>
                <a:lnTo>
                  <a:pt x="0" y="437477"/>
                </a:lnTo>
                <a:lnTo>
                  <a:pt x="10347" y="438277"/>
                </a:lnTo>
                <a:lnTo>
                  <a:pt x="769161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587630" y="4958727"/>
            <a:ext cx="770890" cy="439420"/>
          </a:xfrm>
          <a:custGeom>
            <a:avLst/>
            <a:gdLst/>
            <a:ahLst/>
            <a:cxnLst/>
            <a:rect l="l" t="t" r="r" b="b"/>
            <a:pathLst>
              <a:path w="770889" h="439420">
                <a:moveTo>
                  <a:pt x="770822" y="0"/>
                </a:moveTo>
                <a:lnTo>
                  <a:pt x="758813" y="151"/>
                </a:lnTo>
                <a:lnTo>
                  <a:pt x="0" y="438429"/>
                </a:lnTo>
                <a:lnTo>
                  <a:pt x="9061" y="439129"/>
                </a:lnTo>
                <a:lnTo>
                  <a:pt x="10391" y="439210"/>
                </a:lnTo>
                <a:lnTo>
                  <a:pt x="770822" y="0"/>
                </a:lnTo>
                <a:close/>
              </a:path>
            </a:pathLst>
          </a:custGeom>
          <a:solidFill>
            <a:srgbClr val="87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598021" y="4958576"/>
            <a:ext cx="772795" cy="440055"/>
          </a:xfrm>
          <a:custGeom>
            <a:avLst/>
            <a:gdLst/>
            <a:ahLst/>
            <a:cxnLst/>
            <a:rect l="l" t="t" r="r" b="b"/>
            <a:pathLst>
              <a:path w="772794" h="440054">
                <a:moveTo>
                  <a:pt x="772434" y="0"/>
                </a:moveTo>
                <a:lnTo>
                  <a:pt x="760431" y="151"/>
                </a:lnTo>
                <a:lnTo>
                  <a:pt x="0" y="439362"/>
                </a:lnTo>
                <a:lnTo>
                  <a:pt x="10624" y="440009"/>
                </a:lnTo>
                <a:lnTo>
                  <a:pt x="772434" y="0"/>
                </a:lnTo>
                <a:close/>
              </a:path>
            </a:pathLst>
          </a:custGeom>
          <a:solidFill>
            <a:srgbClr val="88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608646" y="4958424"/>
            <a:ext cx="774065" cy="441325"/>
          </a:xfrm>
          <a:custGeom>
            <a:avLst/>
            <a:gdLst/>
            <a:ahLst/>
            <a:cxnLst/>
            <a:rect l="l" t="t" r="r" b="b"/>
            <a:pathLst>
              <a:path w="774064" h="441325">
                <a:moveTo>
                  <a:pt x="773801" y="0"/>
                </a:moveTo>
                <a:lnTo>
                  <a:pt x="761809" y="151"/>
                </a:lnTo>
                <a:lnTo>
                  <a:pt x="0" y="440160"/>
                </a:lnTo>
                <a:lnTo>
                  <a:pt x="10610" y="440806"/>
                </a:lnTo>
                <a:lnTo>
                  <a:pt x="773801" y="0"/>
                </a:lnTo>
                <a:close/>
              </a:path>
            </a:pathLst>
          </a:custGeom>
          <a:solidFill>
            <a:srgbClr val="88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619257" y="4958272"/>
            <a:ext cx="775335" cy="441959"/>
          </a:xfrm>
          <a:custGeom>
            <a:avLst/>
            <a:gdLst/>
            <a:ahLst/>
            <a:cxnLst/>
            <a:rect l="l" t="t" r="r" b="b"/>
            <a:pathLst>
              <a:path w="775335" h="441960">
                <a:moveTo>
                  <a:pt x="775181" y="0"/>
                </a:moveTo>
                <a:lnTo>
                  <a:pt x="763190" y="151"/>
                </a:lnTo>
                <a:lnTo>
                  <a:pt x="0" y="440958"/>
                </a:lnTo>
                <a:lnTo>
                  <a:pt x="10610" y="441603"/>
                </a:lnTo>
                <a:lnTo>
                  <a:pt x="775181" y="0"/>
                </a:lnTo>
                <a:close/>
              </a:path>
            </a:pathLst>
          </a:custGeom>
          <a:solidFill>
            <a:srgbClr val="88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629868" y="4958121"/>
            <a:ext cx="776605" cy="442595"/>
          </a:xfrm>
          <a:custGeom>
            <a:avLst/>
            <a:gdLst/>
            <a:ahLst/>
            <a:cxnLst/>
            <a:rect l="l" t="t" r="r" b="b"/>
            <a:pathLst>
              <a:path w="776605" h="442595">
                <a:moveTo>
                  <a:pt x="776573" y="0"/>
                </a:moveTo>
                <a:lnTo>
                  <a:pt x="764571" y="151"/>
                </a:lnTo>
                <a:lnTo>
                  <a:pt x="0" y="441755"/>
                </a:lnTo>
                <a:lnTo>
                  <a:pt x="10616" y="442401"/>
                </a:lnTo>
                <a:lnTo>
                  <a:pt x="776573" y="0"/>
                </a:lnTo>
                <a:close/>
              </a:path>
            </a:pathLst>
          </a:custGeom>
          <a:solidFill>
            <a:srgbClr val="89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640484" y="4957969"/>
            <a:ext cx="778510" cy="443230"/>
          </a:xfrm>
          <a:custGeom>
            <a:avLst/>
            <a:gdLst/>
            <a:ahLst/>
            <a:cxnLst/>
            <a:rect l="l" t="t" r="r" b="b"/>
            <a:pathLst>
              <a:path w="778510" h="443229">
                <a:moveTo>
                  <a:pt x="777959" y="0"/>
                </a:moveTo>
                <a:lnTo>
                  <a:pt x="765956" y="151"/>
                </a:lnTo>
                <a:lnTo>
                  <a:pt x="0" y="442553"/>
                </a:lnTo>
                <a:lnTo>
                  <a:pt x="10624" y="443200"/>
                </a:lnTo>
                <a:lnTo>
                  <a:pt x="777959" y="0"/>
                </a:lnTo>
                <a:close/>
              </a:path>
            </a:pathLst>
          </a:custGeom>
          <a:solidFill>
            <a:srgbClr val="89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651109" y="4957817"/>
            <a:ext cx="779780" cy="444500"/>
          </a:xfrm>
          <a:custGeom>
            <a:avLst/>
            <a:gdLst/>
            <a:ahLst/>
            <a:cxnLst/>
            <a:rect l="l" t="t" r="r" b="b"/>
            <a:pathLst>
              <a:path w="779780" h="444500">
                <a:moveTo>
                  <a:pt x="779339" y="0"/>
                </a:moveTo>
                <a:lnTo>
                  <a:pt x="767334" y="151"/>
                </a:lnTo>
                <a:lnTo>
                  <a:pt x="0" y="443352"/>
                </a:lnTo>
                <a:lnTo>
                  <a:pt x="10622" y="443998"/>
                </a:lnTo>
                <a:lnTo>
                  <a:pt x="779339" y="0"/>
                </a:lnTo>
                <a:close/>
              </a:path>
            </a:pathLst>
          </a:custGeom>
          <a:solidFill>
            <a:srgbClr val="8A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661732" y="4957665"/>
            <a:ext cx="781050" cy="445134"/>
          </a:xfrm>
          <a:custGeom>
            <a:avLst/>
            <a:gdLst/>
            <a:ahLst/>
            <a:cxnLst/>
            <a:rect l="l" t="t" r="r" b="b"/>
            <a:pathLst>
              <a:path w="781050" h="445135">
                <a:moveTo>
                  <a:pt x="780708" y="0"/>
                </a:moveTo>
                <a:lnTo>
                  <a:pt x="768716" y="151"/>
                </a:lnTo>
                <a:lnTo>
                  <a:pt x="0" y="444150"/>
                </a:lnTo>
                <a:lnTo>
                  <a:pt x="10610" y="444795"/>
                </a:lnTo>
                <a:lnTo>
                  <a:pt x="780708" y="0"/>
                </a:lnTo>
                <a:close/>
              </a:path>
            </a:pathLst>
          </a:custGeom>
          <a:solidFill>
            <a:srgbClr val="8A8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672342" y="4957514"/>
            <a:ext cx="782320" cy="445770"/>
          </a:xfrm>
          <a:custGeom>
            <a:avLst/>
            <a:gdLst/>
            <a:ahLst/>
            <a:cxnLst/>
            <a:rect l="l" t="t" r="r" b="b"/>
            <a:pathLst>
              <a:path w="782319" h="445770">
                <a:moveTo>
                  <a:pt x="782099" y="0"/>
                </a:moveTo>
                <a:lnTo>
                  <a:pt x="770097" y="151"/>
                </a:lnTo>
                <a:lnTo>
                  <a:pt x="0" y="444947"/>
                </a:lnTo>
                <a:lnTo>
                  <a:pt x="10616" y="445593"/>
                </a:lnTo>
                <a:lnTo>
                  <a:pt x="782099" y="0"/>
                </a:lnTo>
                <a:close/>
              </a:path>
            </a:pathLst>
          </a:custGeom>
          <a:solidFill>
            <a:srgbClr val="8B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682959" y="4957362"/>
            <a:ext cx="783590" cy="446405"/>
          </a:xfrm>
          <a:custGeom>
            <a:avLst/>
            <a:gdLst/>
            <a:ahLst/>
            <a:cxnLst/>
            <a:rect l="l" t="t" r="r" b="b"/>
            <a:pathLst>
              <a:path w="783589" h="446404">
                <a:moveTo>
                  <a:pt x="783486" y="0"/>
                </a:moveTo>
                <a:lnTo>
                  <a:pt x="771483" y="151"/>
                </a:lnTo>
                <a:lnTo>
                  <a:pt x="0" y="445745"/>
                </a:lnTo>
                <a:lnTo>
                  <a:pt x="10624" y="446392"/>
                </a:lnTo>
                <a:lnTo>
                  <a:pt x="783486" y="0"/>
                </a:lnTo>
                <a:close/>
              </a:path>
            </a:pathLst>
          </a:custGeom>
          <a:solidFill>
            <a:srgbClr val="8B8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693584" y="4957210"/>
            <a:ext cx="784860" cy="447675"/>
          </a:xfrm>
          <a:custGeom>
            <a:avLst/>
            <a:gdLst/>
            <a:ahLst/>
            <a:cxnLst/>
            <a:rect l="l" t="t" r="r" b="b"/>
            <a:pathLst>
              <a:path w="784860" h="447675">
                <a:moveTo>
                  <a:pt x="784852" y="0"/>
                </a:moveTo>
                <a:lnTo>
                  <a:pt x="772861" y="151"/>
                </a:lnTo>
                <a:lnTo>
                  <a:pt x="0" y="446543"/>
                </a:lnTo>
                <a:lnTo>
                  <a:pt x="10610" y="447189"/>
                </a:lnTo>
                <a:lnTo>
                  <a:pt x="784852" y="0"/>
                </a:lnTo>
                <a:close/>
              </a:path>
            </a:pathLst>
          </a:custGeom>
          <a:solidFill>
            <a:srgbClr val="8B8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704195" y="4957059"/>
            <a:ext cx="786765" cy="448309"/>
          </a:xfrm>
          <a:custGeom>
            <a:avLst/>
            <a:gdLst/>
            <a:ahLst/>
            <a:cxnLst/>
            <a:rect l="l" t="t" r="r" b="b"/>
            <a:pathLst>
              <a:path w="786764" h="448310">
                <a:moveTo>
                  <a:pt x="786233" y="0"/>
                </a:moveTo>
                <a:lnTo>
                  <a:pt x="774242" y="151"/>
                </a:lnTo>
                <a:lnTo>
                  <a:pt x="0" y="447341"/>
                </a:lnTo>
                <a:lnTo>
                  <a:pt x="10610" y="447987"/>
                </a:lnTo>
                <a:lnTo>
                  <a:pt x="786233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714806" y="4956907"/>
            <a:ext cx="788035" cy="448945"/>
          </a:xfrm>
          <a:custGeom>
            <a:avLst/>
            <a:gdLst/>
            <a:ahLst/>
            <a:cxnLst/>
            <a:rect l="l" t="t" r="r" b="b"/>
            <a:pathLst>
              <a:path w="788035" h="448945">
                <a:moveTo>
                  <a:pt x="787638" y="0"/>
                </a:moveTo>
                <a:lnTo>
                  <a:pt x="775622" y="151"/>
                </a:lnTo>
                <a:lnTo>
                  <a:pt x="0" y="448139"/>
                </a:lnTo>
                <a:lnTo>
                  <a:pt x="10628" y="448785"/>
                </a:lnTo>
                <a:lnTo>
                  <a:pt x="787638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725434" y="4956755"/>
            <a:ext cx="789305" cy="449580"/>
          </a:xfrm>
          <a:custGeom>
            <a:avLst/>
            <a:gdLst/>
            <a:ahLst/>
            <a:cxnLst/>
            <a:rect l="l" t="t" r="r" b="b"/>
            <a:pathLst>
              <a:path w="789305" h="449579">
                <a:moveTo>
                  <a:pt x="789001" y="0"/>
                </a:moveTo>
                <a:lnTo>
                  <a:pt x="777009" y="151"/>
                </a:lnTo>
                <a:lnTo>
                  <a:pt x="0" y="448937"/>
                </a:lnTo>
                <a:lnTo>
                  <a:pt x="10610" y="449583"/>
                </a:lnTo>
                <a:lnTo>
                  <a:pt x="789001" y="0"/>
                </a:lnTo>
                <a:close/>
              </a:path>
            </a:pathLst>
          </a:custGeom>
          <a:solidFill>
            <a:srgbClr val="8D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736045" y="4956603"/>
            <a:ext cx="790575" cy="450850"/>
          </a:xfrm>
          <a:custGeom>
            <a:avLst/>
            <a:gdLst/>
            <a:ahLst/>
            <a:cxnLst/>
            <a:rect l="l" t="t" r="r" b="b"/>
            <a:pathLst>
              <a:path w="790575" h="450850">
                <a:moveTo>
                  <a:pt x="790393" y="0"/>
                </a:moveTo>
                <a:lnTo>
                  <a:pt x="778390" y="151"/>
                </a:lnTo>
                <a:lnTo>
                  <a:pt x="0" y="449735"/>
                </a:lnTo>
                <a:lnTo>
                  <a:pt x="10624" y="450381"/>
                </a:lnTo>
                <a:lnTo>
                  <a:pt x="790393" y="0"/>
                </a:lnTo>
                <a:close/>
              </a:path>
            </a:pathLst>
          </a:custGeom>
          <a:solidFill>
            <a:srgbClr val="8D8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746670" y="4956452"/>
            <a:ext cx="791845" cy="451484"/>
          </a:xfrm>
          <a:custGeom>
            <a:avLst/>
            <a:gdLst/>
            <a:ahLst/>
            <a:cxnLst/>
            <a:rect l="l" t="t" r="r" b="b"/>
            <a:pathLst>
              <a:path w="791844" h="451485">
                <a:moveTo>
                  <a:pt x="791760" y="0"/>
                </a:moveTo>
                <a:lnTo>
                  <a:pt x="779768" y="151"/>
                </a:lnTo>
                <a:lnTo>
                  <a:pt x="0" y="450533"/>
                </a:lnTo>
                <a:lnTo>
                  <a:pt x="10610" y="451179"/>
                </a:lnTo>
                <a:lnTo>
                  <a:pt x="791760" y="0"/>
                </a:lnTo>
                <a:close/>
              </a:path>
            </a:pathLst>
          </a:custGeom>
          <a:solidFill>
            <a:srgbClr val="8E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757280" y="4956300"/>
            <a:ext cx="793750" cy="452120"/>
          </a:xfrm>
          <a:custGeom>
            <a:avLst/>
            <a:gdLst/>
            <a:ahLst/>
            <a:cxnLst/>
            <a:rect l="l" t="t" r="r" b="b"/>
            <a:pathLst>
              <a:path w="793750" h="452120">
                <a:moveTo>
                  <a:pt x="793140" y="0"/>
                </a:moveTo>
                <a:lnTo>
                  <a:pt x="781149" y="151"/>
                </a:lnTo>
                <a:lnTo>
                  <a:pt x="0" y="451330"/>
                </a:lnTo>
                <a:lnTo>
                  <a:pt x="10610" y="451976"/>
                </a:lnTo>
                <a:lnTo>
                  <a:pt x="793140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767891" y="4956148"/>
            <a:ext cx="795020" cy="453390"/>
          </a:xfrm>
          <a:custGeom>
            <a:avLst/>
            <a:gdLst/>
            <a:ahLst/>
            <a:cxnLst/>
            <a:rect l="l" t="t" r="r" b="b"/>
            <a:pathLst>
              <a:path w="795019" h="453389">
                <a:moveTo>
                  <a:pt x="794532" y="0"/>
                </a:moveTo>
                <a:lnTo>
                  <a:pt x="782529" y="151"/>
                </a:lnTo>
                <a:lnTo>
                  <a:pt x="0" y="452128"/>
                </a:lnTo>
                <a:lnTo>
                  <a:pt x="10617" y="452774"/>
                </a:lnTo>
                <a:lnTo>
                  <a:pt x="794532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778512" y="4955996"/>
            <a:ext cx="796290" cy="454025"/>
          </a:xfrm>
          <a:custGeom>
            <a:avLst/>
            <a:gdLst/>
            <a:ahLst/>
            <a:cxnLst/>
            <a:rect l="l" t="t" r="r" b="b"/>
            <a:pathLst>
              <a:path w="796289" h="454025">
                <a:moveTo>
                  <a:pt x="795927" y="0"/>
                </a:moveTo>
                <a:lnTo>
                  <a:pt x="783918" y="151"/>
                </a:lnTo>
                <a:lnTo>
                  <a:pt x="0" y="452926"/>
                </a:lnTo>
                <a:lnTo>
                  <a:pt x="10632" y="453573"/>
                </a:lnTo>
                <a:lnTo>
                  <a:pt x="795927" y="0"/>
                </a:lnTo>
                <a:close/>
              </a:path>
            </a:pathLst>
          </a:custGeom>
          <a:solidFill>
            <a:srgbClr val="8F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789144" y="4955845"/>
            <a:ext cx="797560" cy="454659"/>
          </a:xfrm>
          <a:custGeom>
            <a:avLst/>
            <a:gdLst/>
            <a:ahLst/>
            <a:cxnLst/>
            <a:rect l="l" t="t" r="r" b="b"/>
            <a:pathLst>
              <a:path w="797560" h="454660">
                <a:moveTo>
                  <a:pt x="797286" y="0"/>
                </a:moveTo>
                <a:lnTo>
                  <a:pt x="785295" y="151"/>
                </a:lnTo>
                <a:lnTo>
                  <a:pt x="0" y="453725"/>
                </a:lnTo>
                <a:lnTo>
                  <a:pt x="1443" y="453813"/>
                </a:lnTo>
                <a:lnTo>
                  <a:pt x="10865" y="454224"/>
                </a:lnTo>
                <a:lnTo>
                  <a:pt x="797286" y="0"/>
                </a:lnTo>
                <a:close/>
              </a:path>
            </a:pathLst>
          </a:custGeom>
          <a:solidFill>
            <a:srgbClr val="8F9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800010" y="4955787"/>
            <a:ext cx="798830" cy="455295"/>
          </a:xfrm>
          <a:custGeom>
            <a:avLst/>
            <a:gdLst/>
            <a:ahLst/>
            <a:cxnLst/>
            <a:rect l="l" t="t" r="r" b="b"/>
            <a:pathLst>
              <a:path w="798830" h="455295">
                <a:moveTo>
                  <a:pt x="798250" y="0"/>
                </a:moveTo>
                <a:lnTo>
                  <a:pt x="789520" y="18"/>
                </a:lnTo>
                <a:lnTo>
                  <a:pt x="786421" y="57"/>
                </a:lnTo>
                <a:lnTo>
                  <a:pt x="0" y="454281"/>
                </a:lnTo>
                <a:lnTo>
                  <a:pt x="10905" y="454757"/>
                </a:lnTo>
                <a:lnTo>
                  <a:pt x="798250" y="0"/>
                </a:lnTo>
                <a:close/>
              </a:path>
            </a:pathLst>
          </a:custGeom>
          <a:solidFill>
            <a:srgbClr val="90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810915" y="4955762"/>
            <a:ext cx="799465" cy="455295"/>
          </a:xfrm>
          <a:custGeom>
            <a:avLst/>
            <a:gdLst/>
            <a:ahLst/>
            <a:cxnLst/>
            <a:rect l="l" t="t" r="r" b="b"/>
            <a:pathLst>
              <a:path w="799464" h="455295">
                <a:moveTo>
                  <a:pt x="799128" y="0"/>
                </a:moveTo>
                <a:lnTo>
                  <a:pt x="787344" y="24"/>
                </a:lnTo>
                <a:lnTo>
                  <a:pt x="0" y="454782"/>
                </a:lnTo>
                <a:lnTo>
                  <a:pt x="10911" y="455258"/>
                </a:lnTo>
                <a:lnTo>
                  <a:pt x="799128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821827" y="4955737"/>
            <a:ext cx="800100" cy="455930"/>
          </a:xfrm>
          <a:custGeom>
            <a:avLst/>
            <a:gdLst/>
            <a:ahLst/>
            <a:cxnLst/>
            <a:rect l="l" t="t" r="r" b="b"/>
            <a:pathLst>
              <a:path w="800100" h="455929">
                <a:moveTo>
                  <a:pt x="799998" y="0"/>
                </a:moveTo>
                <a:lnTo>
                  <a:pt x="788216" y="24"/>
                </a:lnTo>
                <a:lnTo>
                  <a:pt x="0" y="455283"/>
                </a:lnTo>
                <a:lnTo>
                  <a:pt x="10918" y="455759"/>
                </a:lnTo>
                <a:lnTo>
                  <a:pt x="799998" y="0"/>
                </a:lnTo>
                <a:close/>
              </a:path>
            </a:pathLst>
          </a:custGeom>
          <a:solidFill>
            <a:srgbClr val="90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832746" y="4955713"/>
            <a:ext cx="801370" cy="456565"/>
          </a:xfrm>
          <a:custGeom>
            <a:avLst/>
            <a:gdLst/>
            <a:ahLst/>
            <a:cxnLst/>
            <a:rect l="l" t="t" r="r" b="b"/>
            <a:pathLst>
              <a:path w="801369" h="456564">
                <a:moveTo>
                  <a:pt x="800851" y="0"/>
                </a:moveTo>
                <a:lnTo>
                  <a:pt x="789080" y="24"/>
                </a:lnTo>
                <a:lnTo>
                  <a:pt x="0" y="455784"/>
                </a:lnTo>
                <a:lnTo>
                  <a:pt x="10905" y="456260"/>
                </a:lnTo>
                <a:lnTo>
                  <a:pt x="800851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843655" y="4955688"/>
            <a:ext cx="802005" cy="457200"/>
          </a:xfrm>
          <a:custGeom>
            <a:avLst/>
            <a:gdLst/>
            <a:ahLst/>
            <a:cxnLst/>
            <a:rect l="l" t="t" r="r" b="b"/>
            <a:pathLst>
              <a:path w="802005" h="457200">
                <a:moveTo>
                  <a:pt x="801727" y="0"/>
                </a:moveTo>
                <a:lnTo>
                  <a:pt x="789949" y="24"/>
                </a:lnTo>
                <a:lnTo>
                  <a:pt x="0" y="456285"/>
                </a:lnTo>
                <a:lnTo>
                  <a:pt x="10913" y="456761"/>
                </a:lnTo>
                <a:lnTo>
                  <a:pt x="801727" y="0"/>
                </a:lnTo>
                <a:close/>
              </a:path>
            </a:pathLst>
          </a:custGeom>
          <a:solidFill>
            <a:srgbClr val="91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854568" y="4955663"/>
            <a:ext cx="802640" cy="457834"/>
          </a:xfrm>
          <a:custGeom>
            <a:avLst/>
            <a:gdLst/>
            <a:ahLst/>
            <a:cxnLst/>
            <a:rect l="l" t="t" r="r" b="b"/>
            <a:pathLst>
              <a:path w="802639" h="457835">
                <a:moveTo>
                  <a:pt x="802597" y="0"/>
                </a:moveTo>
                <a:lnTo>
                  <a:pt x="790814" y="24"/>
                </a:lnTo>
                <a:lnTo>
                  <a:pt x="0" y="456786"/>
                </a:lnTo>
                <a:lnTo>
                  <a:pt x="10912" y="457262"/>
                </a:lnTo>
                <a:lnTo>
                  <a:pt x="802597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865480" y="4955644"/>
            <a:ext cx="803910" cy="457834"/>
          </a:xfrm>
          <a:custGeom>
            <a:avLst/>
            <a:gdLst/>
            <a:ahLst/>
            <a:cxnLst/>
            <a:rect l="l" t="t" r="r" b="b"/>
            <a:pathLst>
              <a:path w="803910" h="457835">
                <a:moveTo>
                  <a:pt x="803457" y="0"/>
                </a:moveTo>
                <a:lnTo>
                  <a:pt x="791685" y="18"/>
                </a:lnTo>
                <a:lnTo>
                  <a:pt x="0" y="457281"/>
                </a:lnTo>
                <a:lnTo>
                  <a:pt x="10918" y="457757"/>
                </a:lnTo>
                <a:lnTo>
                  <a:pt x="803457" y="0"/>
                </a:lnTo>
                <a:close/>
              </a:path>
            </a:pathLst>
          </a:custGeom>
          <a:solidFill>
            <a:srgbClr val="92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876399" y="4955644"/>
            <a:ext cx="804545" cy="458470"/>
          </a:xfrm>
          <a:custGeom>
            <a:avLst/>
            <a:gdLst/>
            <a:ahLst/>
            <a:cxnLst/>
            <a:rect l="l" t="t" r="r" b="b"/>
            <a:pathLst>
              <a:path w="804544" h="458470">
                <a:moveTo>
                  <a:pt x="792538" y="0"/>
                </a:moveTo>
                <a:lnTo>
                  <a:pt x="0" y="457757"/>
                </a:lnTo>
                <a:lnTo>
                  <a:pt x="10905" y="458233"/>
                </a:lnTo>
                <a:lnTo>
                  <a:pt x="804225" y="24"/>
                </a:lnTo>
                <a:lnTo>
                  <a:pt x="79253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887304" y="4955669"/>
            <a:ext cx="805180" cy="459105"/>
          </a:xfrm>
          <a:custGeom>
            <a:avLst/>
            <a:gdLst/>
            <a:ahLst/>
            <a:cxnLst/>
            <a:rect l="l" t="t" r="r" b="b"/>
            <a:pathLst>
              <a:path w="805180" h="459104">
                <a:moveTo>
                  <a:pt x="793320" y="0"/>
                </a:moveTo>
                <a:lnTo>
                  <a:pt x="0" y="458208"/>
                </a:lnTo>
                <a:lnTo>
                  <a:pt x="10905" y="458684"/>
                </a:lnTo>
                <a:lnTo>
                  <a:pt x="805006" y="24"/>
                </a:lnTo>
                <a:lnTo>
                  <a:pt x="793320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898209" y="4955694"/>
            <a:ext cx="805815" cy="459740"/>
          </a:xfrm>
          <a:custGeom>
            <a:avLst/>
            <a:gdLst/>
            <a:ahLst/>
            <a:cxnLst/>
            <a:rect l="l" t="t" r="r" b="b"/>
            <a:pathLst>
              <a:path w="805814" h="459739">
                <a:moveTo>
                  <a:pt x="794101" y="0"/>
                </a:moveTo>
                <a:lnTo>
                  <a:pt x="0" y="458660"/>
                </a:lnTo>
                <a:lnTo>
                  <a:pt x="10912" y="459136"/>
                </a:lnTo>
                <a:lnTo>
                  <a:pt x="805799" y="24"/>
                </a:lnTo>
                <a:lnTo>
                  <a:pt x="794101" y="0"/>
                </a:lnTo>
                <a:close/>
              </a:path>
            </a:pathLst>
          </a:custGeom>
          <a:solidFill>
            <a:srgbClr val="94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909121" y="4955718"/>
            <a:ext cx="807085" cy="459740"/>
          </a:xfrm>
          <a:custGeom>
            <a:avLst/>
            <a:gdLst/>
            <a:ahLst/>
            <a:cxnLst/>
            <a:rect l="l" t="t" r="r" b="b"/>
            <a:pathLst>
              <a:path w="807085" h="459739">
                <a:moveTo>
                  <a:pt x="794887" y="0"/>
                </a:moveTo>
                <a:lnTo>
                  <a:pt x="0" y="459111"/>
                </a:lnTo>
                <a:lnTo>
                  <a:pt x="10930" y="459588"/>
                </a:lnTo>
                <a:lnTo>
                  <a:pt x="806596" y="24"/>
                </a:lnTo>
                <a:lnTo>
                  <a:pt x="794887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920051" y="4955743"/>
            <a:ext cx="807720" cy="460375"/>
          </a:xfrm>
          <a:custGeom>
            <a:avLst/>
            <a:gdLst/>
            <a:ahLst/>
            <a:cxnLst/>
            <a:rect l="l" t="t" r="r" b="b"/>
            <a:pathLst>
              <a:path w="807719" h="460375">
                <a:moveTo>
                  <a:pt x="795665" y="0"/>
                </a:moveTo>
                <a:lnTo>
                  <a:pt x="0" y="459563"/>
                </a:lnTo>
                <a:lnTo>
                  <a:pt x="10905" y="460039"/>
                </a:lnTo>
                <a:lnTo>
                  <a:pt x="807352" y="24"/>
                </a:lnTo>
                <a:lnTo>
                  <a:pt x="795665" y="0"/>
                </a:lnTo>
                <a:close/>
              </a:path>
            </a:pathLst>
          </a:custGeom>
          <a:solidFill>
            <a:srgbClr val="95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930957" y="4955767"/>
            <a:ext cx="808355" cy="461009"/>
          </a:xfrm>
          <a:custGeom>
            <a:avLst/>
            <a:gdLst/>
            <a:ahLst/>
            <a:cxnLst/>
            <a:rect l="l" t="t" r="r" b="b"/>
            <a:pathLst>
              <a:path w="808355" h="461010">
                <a:moveTo>
                  <a:pt x="796447" y="0"/>
                </a:moveTo>
                <a:lnTo>
                  <a:pt x="0" y="460015"/>
                </a:lnTo>
                <a:lnTo>
                  <a:pt x="10905" y="460490"/>
                </a:lnTo>
                <a:lnTo>
                  <a:pt x="808133" y="24"/>
                </a:lnTo>
                <a:lnTo>
                  <a:pt x="796447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941862" y="4955792"/>
            <a:ext cx="808990" cy="461009"/>
          </a:xfrm>
          <a:custGeom>
            <a:avLst/>
            <a:gdLst/>
            <a:ahLst/>
            <a:cxnLst/>
            <a:rect l="l" t="t" r="r" b="b"/>
            <a:pathLst>
              <a:path w="808989" h="461010">
                <a:moveTo>
                  <a:pt x="797228" y="0"/>
                </a:moveTo>
                <a:lnTo>
                  <a:pt x="0" y="460466"/>
                </a:lnTo>
                <a:lnTo>
                  <a:pt x="10912" y="460942"/>
                </a:lnTo>
                <a:lnTo>
                  <a:pt x="808831" y="79"/>
                </a:lnTo>
                <a:lnTo>
                  <a:pt x="803624" y="13"/>
                </a:lnTo>
                <a:lnTo>
                  <a:pt x="797228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952774" y="4955871"/>
            <a:ext cx="809625" cy="461645"/>
          </a:xfrm>
          <a:custGeom>
            <a:avLst/>
            <a:gdLst/>
            <a:ahLst/>
            <a:cxnLst/>
            <a:rect l="l" t="t" r="r" b="b"/>
            <a:pathLst>
              <a:path w="809625" h="461645">
                <a:moveTo>
                  <a:pt x="797919" y="0"/>
                </a:moveTo>
                <a:lnTo>
                  <a:pt x="0" y="460863"/>
                </a:lnTo>
                <a:lnTo>
                  <a:pt x="10905" y="461338"/>
                </a:lnTo>
                <a:lnTo>
                  <a:pt x="809397" y="145"/>
                </a:lnTo>
                <a:lnTo>
                  <a:pt x="797919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963679" y="4956016"/>
            <a:ext cx="810260" cy="462280"/>
          </a:xfrm>
          <a:custGeom>
            <a:avLst/>
            <a:gdLst/>
            <a:ahLst/>
            <a:cxnLst/>
            <a:rect l="l" t="t" r="r" b="b"/>
            <a:pathLst>
              <a:path w="810260" h="462279">
                <a:moveTo>
                  <a:pt x="798491" y="0"/>
                </a:moveTo>
                <a:lnTo>
                  <a:pt x="0" y="461193"/>
                </a:lnTo>
                <a:lnTo>
                  <a:pt x="10918" y="461670"/>
                </a:lnTo>
                <a:lnTo>
                  <a:pt x="809979" y="145"/>
                </a:lnTo>
                <a:lnTo>
                  <a:pt x="798491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974602" y="4956162"/>
            <a:ext cx="810895" cy="462280"/>
          </a:xfrm>
          <a:custGeom>
            <a:avLst/>
            <a:gdLst/>
            <a:ahLst/>
            <a:cxnLst/>
            <a:rect l="l" t="t" r="r" b="b"/>
            <a:pathLst>
              <a:path w="810894" h="462279">
                <a:moveTo>
                  <a:pt x="799063" y="0"/>
                </a:moveTo>
                <a:lnTo>
                  <a:pt x="0" y="461524"/>
                </a:lnTo>
                <a:lnTo>
                  <a:pt x="10912" y="462001"/>
                </a:lnTo>
                <a:lnTo>
                  <a:pt x="810546" y="145"/>
                </a:lnTo>
                <a:lnTo>
                  <a:pt x="799063" y="0"/>
                </a:lnTo>
                <a:close/>
              </a:path>
            </a:pathLst>
          </a:custGeom>
          <a:solidFill>
            <a:srgbClr val="97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985515" y="4956307"/>
            <a:ext cx="811530" cy="462915"/>
          </a:xfrm>
          <a:custGeom>
            <a:avLst/>
            <a:gdLst/>
            <a:ahLst/>
            <a:cxnLst/>
            <a:rect l="l" t="t" r="r" b="b"/>
            <a:pathLst>
              <a:path w="811530" h="462914">
                <a:moveTo>
                  <a:pt x="799634" y="0"/>
                </a:moveTo>
                <a:lnTo>
                  <a:pt x="0" y="461855"/>
                </a:lnTo>
                <a:lnTo>
                  <a:pt x="10905" y="462331"/>
                </a:lnTo>
                <a:lnTo>
                  <a:pt x="811111" y="145"/>
                </a:lnTo>
                <a:lnTo>
                  <a:pt x="799634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996420" y="4956452"/>
            <a:ext cx="812165" cy="462915"/>
          </a:xfrm>
          <a:custGeom>
            <a:avLst/>
            <a:gdLst/>
            <a:ahLst/>
            <a:cxnLst/>
            <a:rect l="l" t="t" r="r" b="b"/>
            <a:pathLst>
              <a:path w="812164" h="462914">
                <a:moveTo>
                  <a:pt x="800206" y="0"/>
                </a:moveTo>
                <a:lnTo>
                  <a:pt x="0" y="462186"/>
                </a:lnTo>
                <a:lnTo>
                  <a:pt x="10912" y="462662"/>
                </a:lnTo>
                <a:lnTo>
                  <a:pt x="811696" y="145"/>
                </a:lnTo>
                <a:lnTo>
                  <a:pt x="800206" y="0"/>
                </a:lnTo>
                <a:close/>
              </a:path>
            </a:pathLst>
          </a:custGeom>
          <a:solidFill>
            <a:srgbClr val="98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007332" y="4956597"/>
            <a:ext cx="812800" cy="463550"/>
          </a:xfrm>
          <a:custGeom>
            <a:avLst/>
            <a:gdLst/>
            <a:ahLst/>
            <a:cxnLst/>
            <a:rect l="l" t="t" r="r" b="b"/>
            <a:pathLst>
              <a:path w="812800" h="463550">
                <a:moveTo>
                  <a:pt x="800783" y="0"/>
                </a:moveTo>
                <a:lnTo>
                  <a:pt x="0" y="462517"/>
                </a:lnTo>
                <a:lnTo>
                  <a:pt x="10918" y="462993"/>
                </a:lnTo>
                <a:lnTo>
                  <a:pt x="812271" y="145"/>
                </a:lnTo>
                <a:lnTo>
                  <a:pt x="800783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018251" y="4956743"/>
            <a:ext cx="813435" cy="463550"/>
          </a:xfrm>
          <a:custGeom>
            <a:avLst/>
            <a:gdLst/>
            <a:ahLst/>
            <a:cxnLst/>
            <a:rect l="l" t="t" r="r" b="b"/>
            <a:pathLst>
              <a:path w="813435" h="463550">
                <a:moveTo>
                  <a:pt x="801352" y="0"/>
                </a:moveTo>
                <a:lnTo>
                  <a:pt x="0" y="462848"/>
                </a:lnTo>
                <a:lnTo>
                  <a:pt x="10905" y="463324"/>
                </a:lnTo>
                <a:lnTo>
                  <a:pt x="812830" y="145"/>
                </a:lnTo>
                <a:lnTo>
                  <a:pt x="801352" y="0"/>
                </a:lnTo>
                <a:close/>
              </a:path>
            </a:pathLst>
          </a:custGeom>
          <a:solidFill>
            <a:srgbClr val="98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2029156" y="4956888"/>
            <a:ext cx="813435" cy="464184"/>
          </a:xfrm>
          <a:custGeom>
            <a:avLst/>
            <a:gdLst/>
            <a:ahLst/>
            <a:cxnLst/>
            <a:rect l="l" t="t" r="r" b="b"/>
            <a:pathLst>
              <a:path w="813435" h="464185">
                <a:moveTo>
                  <a:pt x="801925" y="0"/>
                </a:moveTo>
                <a:lnTo>
                  <a:pt x="0" y="463179"/>
                </a:lnTo>
                <a:lnTo>
                  <a:pt x="10905" y="463654"/>
                </a:lnTo>
                <a:lnTo>
                  <a:pt x="813403" y="145"/>
                </a:lnTo>
                <a:lnTo>
                  <a:pt x="801925" y="0"/>
                </a:lnTo>
                <a:close/>
              </a:path>
            </a:pathLst>
          </a:custGeom>
          <a:solidFill>
            <a:srgbClr val="999B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040065" y="4957033"/>
            <a:ext cx="814069" cy="464184"/>
          </a:xfrm>
          <a:custGeom>
            <a:avLst/>
            <a:gdLst/>
            <a:ahLst/>
            <a:cxnLst/>
            <a:rect l="l" t="t" r="r" b="b"/>
            <a:pathLst>
              <a:path w="814069" h="464185">
                <a:moveTo>
                  <a:pt x="802500" y="0"/>
                </a:moveTo>
                <a:lnTo>
                  <a:pt x="0" y="463509"/>
                </a:lnTo>
                <a:lnTo>
                  <a:pt x="10920" y="463986"/>
                </a:lnTo>
                <a:lnTo>
                  <a:pt x="813995" y="145"/>
                </a:lnTo>
                <a:lnTo>
                  <a:pt x="802500" y="0"/>
                </a:lnTo>
                <a:close/>
              </a:path>
            </a:pathLst>
          </a:custGeom>
          <a:solidFill>
            <a:srgbClr val="99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050986" y="4957178"/>
            <a:ext cx="814705" cy="464820"/>
          </a:xfrm>
          <a:custGeom>
            <a:avLst/>
            <a:gdLst/>
            <a:ahLst/>
            <a:cxnLst/>
            <a:rect l="l" t="t" r="r" b="b"/>
            <a:pathLst>
              <a:path w="814705" h="464820">
                <a:moveTo>
                  <a:pt x="803075" y="0"/>
                </a:moveTo>
                <a:lnTo>
                  <a:pt x="0" y="463841"/>
                </a:lnTo>
                <a:lnTo>
                  <a:pt x="10918" y="464317"/>
                </a:lnTo>
                <a:lnTo>
                  <a:pt x="814562" y="145"/>
                </a:lnTo>
                <a:lnTo>
                  <a:pt x="803075" y="0"/>
                </a:lnTo>
                <a:close/>
              </a:path>
            </a:pathLst>
          </a:custGeom>
          <a:solidFill>
            <a:srgbClr val="9A9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061904" y="4957323"/>
            <a:ext cx="815340" cy="464820"/>
          </a:xfrm>
          <a:custGeom>
            <a:avLst/>
            <a:gdLst/>
            <a:ahLst/>
            <a:cxnLst/>
            <a:rect l="l" t="t" r="r" b="b"/>
            <a:pathLst>
              <a:path w="815339" h="464820">
                <a:moveTo>
                  <a:pt x="803644" y="0"/>
                </a:moveTo>
                <a:lnTo>
                  <a:pt x="0" y="464172"/>
                </a:lnTo>
                <a:lnTo>
                  <a:pt x="4855" y="464384"/>
                </a:lnTo>
                <a:lnTo>
                  <a:pt x="11086" y="464543"/>
                </a:lnTo>
                <a:lnTo>
                  <a:pt x="815122" y="145"/>
                </a:lnTo>
                <a:lnTo>
                  <a:pt x="803644" y="0"/>
                </a:lnTo>
                <a:close/>
              </a:path>
            </a:pathLst>
          </a:custGeom>
          <a:solidFill>
            <a:srgbClr val="9A9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072990" y="4957469"/>
            <a:ext cx="815975" cy="464820"/>
          </a:xfrm>
          <a:custGeom>
            <a:avLst/>
            <a:gdLst/>
            <a:ahLst/>
            <a:cxnLst/>
            <a:rect l="l" t="t" r="r" b="b"/>
            <a:pathLst>
              <a:path w="815975" h="464820">
                <a:moveTo>
                  <a:pt x="804035" y="0"/>
                </a:moveTo>
                <a:lnTo>
                  <a:pt x="0" y="464398"/>
                </a:lnTo>
                <a:lnTo>
                  <a:pt x="11231" y="464685"/>
                </a:lnTo>
                <a:lnTo>
                  <a:pt x="815513" y="145"/>
                </a:lnTo>
                <a:lnTo>
                  <a:pt x="804035" y="0"/>
                </a:lnTo>
                <a:close/>
              </a:path>
            </a:pathLst>
          </a:custGeom>
          <a:solidFill>
            <a:srgbClr val="9B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084222" y="4957614"/>
            <a:ext cx="815975" cy="465455"/>
          </a:xfrm>
          <a:custGeom>
            <a:avLst/>
            <a:gdLst/>
            <a:ahLst/>
            <a:cxnLst/>
            <a:rect l="l" t="t" r="r" b="b"/>
            <a:pathLst>
              <a:path w="815975" h="465454">
                <a:moveTo>
                  <a:pt x="804281" y="0"/>
                </a:moveTo>
                <a:lnTo>
                  <a:pt x="0" y="464540"/>
                </a:lnTo>
                <a:lnTo>
                  <a:pt x="11239" y="464827"/>
                </a:lnTo>
                <a:lnTo>
                  <a:pt x="815771" y="145"/>
                </a:lnTo>
                <a:lnTo>
                  <a:pt x="804281" y="0"/>
                </a:lnTo>
                <a:close/>
              </a:path>
            </a:pathLst>
          </a:custGeom>
          <a:solidFill>
            <a:srgbClr val="9B9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095462" y="4957759"/>
            <a:ext cx="816610" cy="465455"/>
          </a:xfrm>
          <a:custGeom>
            <a:avLst/>
            <a:gdLst/>
            <a:ahLst/>
            <a:cxnLst/>
            <a:rect l="l" t="t" r="r" b="b"/>
            <a:pathLst>
              <a:path w="816610" h="465454">
                <a:moveTo>
                  <a:pt x="804531" y="0"/>
                </a:moveTo>
                <a:lnTo>
                  <a:pt x="0" y="464682"/>
                </a:lnTo>
                <a:lnTo>
                  <a:pt x="11249" y="464969"/>
                </a:lnTo>
                <a:lnTo>
                  <a:pt x="816025" y="145"/>
                </a:lnTo>
                <a:lnTo>
                  <a:pt x="804531" y="0"/>
                </a:lnTo>
                <a:close/>
              </a:path>
            </a:pathLst>
          </a:custGeom>
          <a:solidFill>
            <a:srgbClr val="9C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106711" y="4957904"/>
            <a:ext cx="816610" cy="465455"/>
          </a:xfrm>
          <a:custGeom>
            <a:avLst/>
            <a:gdLst/>
            <a:ahLst/>
            <a:cxnLst/>
            <a:rect l="l" t="t" r="r" b="b"/>
            <a:pathLst>
              <a:path w="816610" h="465454">
                <a:moveTo>
                  <a:pt x="804776" y="0"/>
                </a:moveTo>
                <a:lnTo>
                  <a:pt x="0" y="464824"/>
                </a:lnTo>
                <a:lnTo>
                  <a:pt x="11239" y="465111"/>
                </a:lnTo>
                <a:lnTo>
                  <a:pt x="816259" y="145"/>
                </a:lnTo>
                <a:lnTo>
                  <a:pt x="804776" y="0"/>
                </a:lnTo>
                <a:close/>
              </a:path>
            </a:pathLst>
          </a:custGeom>
          <a:solidFill>
            <a:srgbClr val="9C9E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117951" y="4958050"/>
            <a:ext cx="816610" cy="465455"/>
          </a:xfrm>
          <a:custGeom>
            <a:avLst/>
            <a:gdLst/>
            <a:ahLst/>
            <a:cxnLst/>
            <a:rect l="l" t="t" r="r" b="b"/>
            <a:pathLst>
              <a:path w="816610" h="465454">
                <a:moveTo>
                  <a:pt x="805020" y="0"/>
                </a:moveTo>
                <a:lnTo>
                  <a:pt x="0" y="464966"/>
                </a:lnTo>
                <a:lnTo>
                  <a:pt x="11231" y="465253"/>
                </a:lnTo>
                <a:lnTo>
                  <a:pt x="816497" y="145"/>
                </a:lnTo>
                <a:lnTo>
                  <a:pt x="805020" y="0"/>
                </a:lnTo>
                <a:close/>
              </a:path>
            </a:pathLst>
          </a:custGeom>
          <a:solidFill>
            <a:srgbClr val="9C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129183" y="4958195"/>
            <a:ext cx="817244" cy="465455"/>
          </a:xfrm>
          <a:custGeom>
            <a:avLst/>
            <a:gdLst/>
            <a:ahLst/>
            <a:cxnLst/>
            <a:rect l="l" t="t" r="r" b="b"/>
            <a:pathLst>
              <a:path w="817244" h="465454">
                <a:moveTo>
                  <a:pt x="805265" y="0"/>
                </a:moveTo>
                <a:lnTo>
                  <a:pt x="0" y="465108"/>
                </a:lnTo>
                <a:lnTo>
                  <a:pt x="11239" y="465396"/>
                </a:lnTo>
                <a:lnTo>
                  <a:pt x="816755" y="145"/>
                </a:lnTo>
                <a:lnTo>
                  <a:pt x="805265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140422" y="4958340"/>
            <a:ext cx="817244" cy="466090"/>
          </a:xfrm>
          <a:custGeom>
            <a:avLst/>
            <a:gdLst/>
            <a:ahLst/>
            <a:cxnLst/>
            <a:rect l="l" t="t" r="r" b="b"/>
            <a:pathLst>
              <a:path w="817244" h="466089">
                <a:moveTo>
                  <a:pt x="805516" y="0"/>
                </a:moveTo>
                <a:lnTo>
                  <a:pt x="0" y="465250"/>
                </a:lnTo>
                <a:lnTo>
                  <a:pt x="11244" y="465538"/>
                </a:lnTo>
                <a:lnTo>
                  <a:pt x="817002" y="145"/>
                </a:lnTo>
                <a:lnTo>
                  <a:pt x="805516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151667" y="4958485"/>
            <a:ext cx="817244" cy="466090"/>
          </a:xfrm>
          <a:custGeom>
            <a:avLst/>
            <a:gdLst/>
            <a:ahLst/>
            <a:cxnLst/>
            <a:rect l="l" t="t" r="r" b="b"/>
            <a:pathLst>
              <a:path w="817244" h="466089">
                <a:moveTo>
                  <a:pt x="805758" y="0"/>
                </a:moveTo>
                <a:lnTo>
                  <a:pt x="0" y="465392"/>
                </a:lnTo>
                <a:lnTo>
                  <a:pt x="11231" y="465680"/>
                </a:lnTo>
                <a:lnTo>
                  <a:pt x="817235" y="145"/>
                </a:lnTo>
                <a:lnTo>
                  <a:pt x="805758" y="0"/>
                </a:lnTo>
                <a:close/>
              </a:path>
            </a:pathLst>
          </a:custGeom>
          <a:solidFill>
            <a:srgbClr val="9E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162899" y="4958630"/>
            <a:ext cx="817880" cy="466090"/>
          </a:xfrm>
          <a:custGeom>
            <a:avLst/>
            <a:gdLst/>
            <a:ahLst/>
            <a:cxnLst/>
            <a:rect l="l" t="t" r="r" b="b"/>
            <a:pathLst>
              <a:path w="817880" h="466089">
                <a:moveTo>
                  <a:pt x="806004" y="0"/>
                </a:moveTo>
                <a:lnTo>
                  <a:pt x="0" y="465534"/>
                </a:lnTo>
                <a:lnTo>
                  <a:pt x="11236" y="465822"/>
                </a:lnTo>
                <a:lnTo>
                  <a:pt x="817488" y="145"/>
                </a:lnTo>
                <a:lnTo>
                  <a:pt x="806004" y="0"/>
                </a:lnTo>
                <a:close/>
              </a:path>
            </a:pathLst>
          </a:custGeom>
          <a:solidFill>
            <a:srgbClr val="9EA0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174136" y="4958776"/>
            <a:ext cx="817880" cy="466090"/>
          </a:xfrm>
          <a:custGeom>
            <a:avLst/>
            <a:gdLst/>
            <a:ahLst/>
            <a:cxnLst/>
            <a:rect l="l" t="t" r="r" b="b"/>
            <a:pathLst>
              <a:path w="817880" h="466089">
                <a:moveTo>
                  <a:pt x="806252" y="0"/>
                </a:moveTo>
                <a:lnTo>
                  <a:pt x="0" y="465677"/>
                </a:lnTo>
                <a:lnTo>
                  <a:pt x="11247" y="465964"/>
                </a:lnTo>
                <a:lnTo>
                  <a:pt x="817747" y="145"/>
                </a:lnTo>
                <a:lnTo>
                  <a:pt x="806252" y="0"/>
                </a:lnTo>
                <a:close/>
              </a:path>
            </a:pathLst>
          </a:custGeom>
          <a:solidFill>
            <a:srgbClr val="9F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185383" y="4958921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6500" y="0"/>
                </a:moveTo>
                <a:lnTo>
                  <a:pt x="0" y="465819"/>
                </a:lnTo>
                <a:lnTo>
                  <a:pt x="11244" y="466106"/>
                </a:lnTo>
                <a:lnTo>
                  <a:pt x="817987" y="145"/>
                </a:lnTo>
                <a:lnTo>
                  <a:pt x="806500" y="0"/>
                </a:lnTo>
                <a:close/>
              </a:path>
            </a:pathLst>
          </a:custGeom>
          <a:solidFill>
            <a:srgbClr val="9FA1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196628" y="4959066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6742" y="0"/>
                </a:moveTo>
                <a:lnTo>
                  <a:pt x="0" y="465961"/>
                </a:lnTo>
                <a:lnTo>
                  <a:pt x="11231" y="466248"/>
                </a:lnTo>
                <a:lnTo>
                  <a:pt x="818220" y="145"/>
                </a:lnTo>
                <a:lnTo>
                  <a:pt x="806742" y="0"/>
                </a:lnTo>
                <a:close/>
              </a:path>
            </a:pathLst>
          </a:custGeom>
          <a:solidFill>
            <a:srgbClr val="A0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207860" y="4959211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6988" y="0"/>
                </a:moveTo>
                <a:lnTo>
                  <a:pt x="0" y="466103"/>
                </a:lnTo>
                <a:lnTo>
                  <a:pt x="11231" y="466390"/>
                </a:lnTo>
                <a:lnTo>
                  <a:pt x="818465" y="145"/>
                </a:lnTo>
                <a:lnTo>
                  <a:pt x="806988" y="0"/>
                </a:lnTo>
                <a:close/>
              </a:path>
            </a:pathLst>
          </a:custGeom>
          <a:solidFill>
            <a:srgbClr val="A0A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219091" y="4959356"/>
            <a:ext cx="819150" cy="466725"/>
          </a:xfrm>
          <a:custGeom>
            <a:avLst/>
            <a:gdLst/>
            <a:ahLst/>
            <a:cxnLst/>
            <a:rect l="l" t="t" r="r" b="b"/>
            <a:pathLst>
              <a:path w="819150" h="466725">
                <a:moveTo>
                  <a:pt x="807234" y="0"/>
                </a:moveTo>
                <a:lnTo>
                  <a:pt x="0" y="466245"/>
                </a:lnTo>
                <a:lnTo>
                  <a:pt x="11240" y="466532"/>
                </a:lnTo>
                <a:lnTo>
                  <a:pt x="818724" y="145"/>
                </a:lnTo>
                <a:lnTo>
                  <a:pt x="807234" y="0"/>
                </a:lnTo>
                <a:close/>
              </a:path>
            </a:pathLst>
          </a:custGeom>
          <a:solidFill>
            <a:srgbClr val="A1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230332" y="4959501"/>
            <a:ext cx="819150" cy="466725"/>
          </a:xfrm>
          <a:custGeom>
            <a:avLst/>
            <a:gdLst/>
            <a:ahLst/>
            <a:cxnLst/>
            <a:rect l="l" t="t" r="r" b="b"/>
            <a:pathLst>
              <a:path w="819150" h="466725">
                <a:moveTo>
                  <a:pt x="807484" y="0"/>
                </a:moveTo>
                <a:lnTo>
                  <a:pt x="0" y="466387"/>
                </a:lnTo>
                <a:lnTo>
                  <a:pt x="11231" y="466674"/>
                </a:lnTo>
                <a:lnTo>
                  <a:pt x="818961" y="145"/>
                </a:lnTo>
                <a:lnTo>
                  <a:pt x="807484" y="0"/>
                </a:lnTo>
                <a:close/>
              </a:path>
            </a:pathLst>
          </a:custGeom>
          <a:solidFill>
            <a:srgbClr val="A1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241563" y="4959647"/>
            <a:ext cx="819150" cy="467359"/>
          </a:xfrm>
          <a:custGeom>
            <a:avLst/>
            <a:gdLst/>
            <a:ahLst/>
            <a:cxnLst/>
            <a:rect l="l" t="t" r="r" b="b"/>
            <a:pathLst>
              <a:path w="819150" h="467360">
                <a:moveTo>
                  <a:pt x="807730" y="0"/>
                </a:moveTo>
                <a:lnTo>
                  <a:pt x="0" y="466529"/>
                </a:lnTo>
                <a:lnTo>
                  <a:pt x="11256" y="466817"/>
                </a:lnTo>
                <a:lnTo>
                  <a:pt x="818911" y="328"/>
                </a:lnTo>
                <a:lnTo>
                  <a:pt x="807730" y="0"/>
                </a:lnTo>
                <a:close/>
              </a:path>
            </a:pathLst>
          </a:custGeom>
          <a:solidFill>
            <a:srgbClr val="A1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252820" y="4959975"/>
            <a:ext cx="819150" cy="467359"/>
          </a:xfrm>
          <a:custGeom>
            <a:avLst/>
            <a:gdLst/>
            <a:ahLst/>
            <a:cxnLst/>
            <a:rect l="l" t="t" r="r" b="b"/>
            <a:pathLst>
              <a:path w="819150" h="467360">
                <a:moveTo>
                  <a:pt x="807655" y="0"/>
                </a:moveTo>
                <a:lnTo>
                  <a:pt x="0" y="466488"/>
                </a:lnTo>
                <a:lnTo>
                  <a:pt x="11231" y="466775"/>
                </a:lnTo>
                <a:lnTo>
                  <a:pt x="818805" y="334"/>
                </a:lnTo>
                <a:lnTo>
                  <a:pt x="807655" y="0"/>
                </a:lnTo>
                <a:close/>
              </a:path>
            </a:pathLst>
          </a:custGeom>
          <a:solidFill>
            <a:srgbClr val="A2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264052" y="4960310"/>
            <a:ext cx="819150" cy="466725"/>
          </a:xfrm>
          <a:custGeom>
            <a:avLst/>
            <a:gdLst/>
            <a:ahLst/>
            <a:cxnLst/>
            <a:rect l="l" t="t" r="r" b="b"/>
            <a:pathLst>
              <a:path w="819150" h="466725">
                <a:moveTo>
                  <a:pt x="807573" y="0"/>
                </a:moveTo>
                <a:lnTo>
                  <a:pt x="0" y="466441"/>
                </a:lnTo>
                <a:lnTo>
                  <a:pt x="11231" y="466728"/>
                </a:lnTo>
                <a:lnTo>
                  <a:pt x="818724" y="334"/>
                </a:lnTo>
                <a:lnTo>
                  <a:pt x="807573" y="0"/>
                </a:lnTo>
                <a:close/>
              </a:path>
            </a:pathLst>
          </a:custGeom>
          <a:solidFill>
            <a:srgbClr val="A2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275284" y="4960644"/>
            <a:ext cx="819150" cy="466725"/>
          </a:xfrm>
          <a:custGeom>
            <a:avLst/>
            <a:gdLst/>
            <a:ahLst/>
            <a:cxnLst/>
            <a:rect l="l" t="t" r="r" b="b"/>
            <a:pathLst>
              <a:path w="819150" h="466725">
                <a:moveTo>
                  <a:pt x="807492" y="0"/>
                </a:moveTo>
                <a:lnTo>
                  <a:pt x="0" y="466394"/>
                </a:lnTo>
                <a:lnTo>
                  <a:pt x="11240" y="466681"/>
                </a:lnTo>
                <a:lnTo>
                  <a:pt x="818655" y="334"/>
                </a:lnTo>
                <a:lnTo>
                  <a:pt x="807492" y="0"/>
                </a:lnTo>
                <a:close/>
              </a:path>
            </a:pathLst>
          </a:custGeom>
          <a:solidFill>
            <a:srgbClr val="A3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286524" y="4960978"/>
            <a:ext cx="819150" cy="466725"/>
          </a:xfrm>
          <a:custGeom>
            <a:avLst/>
            <a:gdLst/>
            <a:ahLst/>
            <a:cxnLst/>
            <a:rect l="l" t="t" r="r" b="b"/>
            <a:pathLst>
              <a:path w="819150" h="466725">
                <a:moveTo>
                  <a:pt x="807414" y="0"/>
                </a:moveTo>
                <a:lnTo>
                  <a:pt x="0" y="466347"/>
                </a:lnTo>
                <a:lnTo>
                  <a:pt x="11244" y="466634"/>
                </a:lnTo>
                <a:lnTo>
                  <a:pt x="818573" y="334"/>
                </a:lnTo>
                <a:lnTo>
                  <a:pt x="807414" y="0"/>
                </a:lnTo>
                <a:close/>
              </a:path>
            </a:pathLst>
          </a:custGeom>
          <a:solidFill>
            <a:srgbClr val="A3A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297768" y="4961313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7329" y="0"/>
                </a:moveTo>
                <a:lnTo>
                  <a:pt x="0" y="466300"/>
                </a:lnTo>
                <a:lnTo>
                  <a:pt x="11236" y="466587"/>
                </a:lnTo>
                <a:lnTo>
                  <a:pt x="818487" y="334"/>
                </a:lnTo>
                <a:lnTo>
                  <a:pt x="807329" y="0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309005" y="4961647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7250" y="0"/>
                </a:moveTo>
                <a:lnTo>
                  <a:pt x="0" y="466253"/>
                </a:lnTo>
                <a:lnTo>
                  <a:pt x="11238" y="466540"/>
                </a:lnTo>
                <a:lnTo>
                  <a:pt x="818405" y="334"/>
                </a:lnTo>
                <a:lnTo>
                  <a:pt x="807250" y="0"/>
                </a:lnTo>
                <a:close/>
              </a:path>
            </a:pathLst>
          </a:custGeom>
          <a:solidFill>
            <a:srgbClr val="A4A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320244" y="4961981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7166" y="0"/>
                </a:moveTo>
                <a:lnTo>
                  <a:pt x="0" y="466206"/>
                </a:lnTo>
                <a:lnTo>
                  <a:pt x="11240" y="466493"/>
                </a:lnTo>
                <a:lnTo>
                  <a:pt x="818329" y="334"/>
                </a:lnTo>
                <a:lnTo>
                  <a:pt x="807166" y="0"/>
                </a:lnTo>
                <a:close/>
              </a:path>
            </a:pathLst>
          </a:custGeom>
          <a:solidFill>
            <a:srgbClr val="A5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331485" y="4962316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7088" y="0"/>
                </a:moveTo>
                <a:lnTo>
                  <a:pt x="0" y="466159"/>
                </a:lnTo>
                <a:lnTo>
                  <a:pt x="11244" y="466446"/>
                </a:lnTo>
                <a:lnTo>
                  <a:pt x="818247" y="334"/>
                </a:lnTo>
                <a:lnTo>
                  <a:pt x="807088" y="0"/>
                </a:lnTo>
                <a:close/>
              </a:path>
            </a:pathLst>
          </a:custGeom>
          <a:solidFill>
            <a:srgbClr val="A5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342729" y="4962650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7003" y="0"/>
                </a:moveTo>
                <a:lnTo>
                  <a:pt x="0" y="466112"/>
                </a:lnTo>
                <a:lnTo>
                  <a:pt x="11231" y="466399"/>
                </a:lnTo>
                <a:lnTo>
                  <a:pt x="818153" y="334"/>
                </a:lnTo>
                <a:lnTo>
                  <a:pt x="807003" y="0"/>
                </a:lnTo>
                <a:close/>
              </a:path>
            </a:pathLst>
          </a:custGeom>
          <a:solidFill>
            <a:srgbClr val="A5A8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353961" y="4962985"/>
            <a:ext cx="818515" cy="466725"/>
          </a:xfrm>
          <a:custGeom>
            <a:avLst/>
            <a:gdLst/>
            <a:ahLst/>
            <a:cxnLst/>
            <a:rect l="l" t="t" r="r" b="b"/>
            <a:pathLst>
              <a:path w="818514" h="466725">
                <a:moveTo>
                  <a:pt x="806922" y="0"/>
                </a:moveTo>
                <a:lnTo>
                  <a:pt x="0" y="466065"/>
                </a:lnTo>
                <a:lnTo>
                  <a:pt x="6178" y="466223"/>
                </a:lnTo>
                <a:lnTo>
                  <a:pt x="11379" y="466266"/>
                </a:lnTo>
                <a:lnTo>
                  <a:pt x="818072" y="334"/>
                </a:lnTo>
                <a:lnTo>
                  <a:pt x="806922" y="0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365341" y="4963319"/>
            <a:ext cx="817880" cy="466090"/>
          </a:xfrm>
          <a:custGeom>
            <a:avLst/>
            <a:gdLst/>
            <a:ahLst/>
            <a:cxnLst/>
            <a:rect l="l" t="t" r="r" b="b"/>
            <a:pathLst>
              <a:path w="817880" h="466089">
                <a:moveTo>
                  <a:pt x="806692" y="0"/>
                </a:moveTo>
                <a:lnTo>
                  <a:pt x="0" y="465932"/>
                </a:lnTo>
                <a:lnTo>
                  <a:pt x="11570" y="466029"/>
                </a:lnTo>
                <a:lnTo>
                  <a:pt x="817855" y="334"/>
                </a:lnTo>
                <a:lnTo>
                  <a:pt x="806692" y="0"/>
                </a:lnTo>
                <a:close/>
              </a:path>
            </a:pathLst>
          </a:custGeom>
          <a:solidFill>
            <a:srgbClr val="A6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376916" y="4963653"/>
            <a:ext cx="817880" cy="466090"/>
          </a:xfrm>
          <a:custGeom>
            <a:avLst/>
            <a:gdLst/>
            <a:ahLst/>
            <a:cxnLst/>
            <a:rect l="l" t="t" r="r" b="b"/>
            <a:pathLst>
              <a:path w="817880" h="466089">
                <a:moveTo>
                  <a:pt x="806288" y="0"/>
                </a:moveTo>
                <a:lnTo>
                  <a:pt x="0" y="465695"/>
                </a:lnTo>
                <a:lnTo>
                  <a:pt x="11580" y="465792"/>
                </a:lnTo>
                <a:lnTo>
                  <a:pt x="817451" y="334"/>
                </a:lnTo>
                <a:lnTo>
                  <a:pt x="806288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388496" y="4963988"/>
            <a:ext cx="817244" cy="466090"/>
          </a:xfrm>
          <a:custGeom>
            <a:avLst/>
            <a:gdLst/>
            <a:ahLst/>
            <a:cxnLst/>
            <a:rect l="l" t="t" r="r" b="b"/>
            <a:pathLst>
              <a:path w="817244" h="466089">
                <a:moveTo>
                  <a:pt x="805870" y="0"/>
                </a:moveTo>
                <a:lnTo>
                  <a:pt x="0" y="465457"/>
                </a:lnTo>
                <a:lnTo>
                  <a:pt x="11560" y="465555"/>
                </a:lnTo>
                <a:lnTo>
                  <a:pt x="817021" y="334"/>
                </a:lnTo>
                <a:lnTo>
                  <a:pt x="805870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400057" y="4964322"/>
            <a:ext cx="816610" cy="465455"/>
          </a:xfrm>
          <a:custGeom>
            <a:avLst/>
            <a:gdLst/>
            <a:ahLst/>
            <a:cxnLst/>
            <a:rect l="l" t="t" r="r" b="b"/>
            <a:pathLst>
              <a:path w="816610" h="465454">
                <a:moveTo>
                  <a:pt x="805460" y="0"/>
                </a:moveTo>
                <a:lnTo>
                  <a:pt x="0" y="465220"/>
                </a:lnTo>
                <a:lnTo>
                  <a:pt x="11560" y="465318"/>
                </a:lnTo>
                <a:lnTo>
                  <a:pt x="816610" y="334"/>
                </a:lnTo>
                <a:lnTo>
                  <a:pt x="805460" y="0"/>
                </a:lnTo>
                <a:close/>
              </a:path>
            </a:pathLst>
          </a:custGeom>
          <a:solidFill>
            <a:srgbClr val="A8AA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2411618" y="4964656"/>
            <a:ext cx="816610" cy="465455"/>
          </a:xfrm>
          <a:custGeom>
            <a:avLst/>
            <a:gdLst/>
            <a:ahLst/>
            <a:cxnLst/>
            <a:rect l="l" t="t" r="r" b="b"/>
            <a:pathLst>
              <a:path w="816610" h="465454">
                <a:moveTo>
                  <a:pt x="805049" y="0"/>
                </a:moveTo>
                <a:lnTo>
                  <a:pt x="0" y="464983"/>
                </a:lnTo>
                <a:lnTo>
                  <a:pt x="11570" y="465081"/>
                </a:lnTo>
                <a:lnTo>
                  <a:pt x="816213" y="334"/>
                </a:lnTo>
                <a:lnTo>
                  <a:pt x="805049" y="0"/>
                </a:lnTo>
                <a:close/>
              </a:path>
            </a:pathLst>
          </a:custGeom>
          <a:solidFill>
            <a:srgbClr val="A8AA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2423188" y="4964991"/>
            <a:ext cx="815975" cy="465455"/>
          </a:xfrm>
          <a:custGeom>
            <a:avLst/>
            <a:gdLst/>
            <a:ahLst/>
            <a:cxnLst/>
            <a:rect l="l" t="t" r="r" b="b"/>
            <a:pathLst>
              <a:path w="815975" h="465454">
                <a:moveTo>
                  <a:pt x="804643" y="0"/>
                </a:moveTo>
                <a:lnTo>
                  <a:pt x="0" y="464746"/>
                </a:lnTo>
                <a:lnTo>
                  <a:pt x="11573" y="464843"/>
                </a:lnTo>
                <a:lnTo>
                  <a:pt x="815801" y="334"/>
                </a:lnTo>
                <a:lnTo>
                  <a:pt x="804643" y="0"/>
                </a:lnTo>
                <a:close/>
              </a:path>
            </a:pathLst>
          </a:custGeom>
          <a:solidFill>
            <a:srgbClr val="A9AB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2434761" y="4965325"/>
            <a:ext cx="815975" cy="464820"/>
          </a:xfrm>
          <a:custGeom>
            <a:avLst/>
            <a:gdLst/>
            <a:ahLst/>
            <a:cxnLst/>
            <a:rect l="l" t="t" r="r" b="b"/>
            <a:pathLst>
              <a:path w="815975" h="464820">
                <a:moveTo>
                  <a:pt x="804228" y="0"/>
                </a:moveTo>
                <a:lnTo>
                  <a:pt x="0" y="464509"/>
                </a:lnTo>
                <a:lnTo>
                  <a:pt x="11566" y="464606"/>
                </a:lnTo>
                <a:lnTo>
                  <a:pt x="815386" y="334"/>
                </a:lnTo>
                <a:lnTo>
                  <a:pt x="804228" y="0"/>
                </a:lnTo>
                <a:close/>
              </a:path>
            </a:pathLst>
          </a:custGeom>
          <a:solidFill>
            <a:srgbClr val="A9A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2446328" y="4965660"/>
            <a:ext cx="815340" cy="464820"/>
          </a:xfrm>
          <a:custGeom>
            <a:avLst/>
            <a:gdLst/>
            <a:ahLst/>
            <a:cxnLst/>
            <a:rect l="l" t="t" r="r" b="b"/>
            <a:pathLst>
              <a:path w="815339" h="464820">
                <a:moveTo>
                  <a:pt x="803820" y="0"/>
                </a:moveTo>
                <a:lnTo>
                  <a:pt x="0" y="464272"/>
                </a:lnTo>
                <a:lnTo>
                  <a:pt x="11567" y="464369"/>
                </a:lnTo>
                <a:lnTo>
                  <a:pt x="814974" y="334"/>
                </a:lnTo>
                <a:lnTo>
                  <a:pt x="803820" y="0"/>
                </a:lnTo>
                <a:close/>
              </a:path>
            </a:pathLst>
          </a:custGeom>
          <a:solidFill>
            <a:srgbClr val="AA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2457896" y="4965994"/>
            <a:ext cx="814705" cy="464184"/>
          </a:xfrm>
          <a:custGeom>
            <a:avLst/>
            <a:gdLst/>
            <a:ahLst/>
            <a:cxnLst/>
            <a:rect l="l" t="t" r="r" b="b"/>
            <a:pathLst>
              <a:path w="814704" h="464185">
                <a:moveTo>
                  <a:pt x="803407" y="0"/>
                </a:moveTo>
                <a:lnTo>
                  <a:pt x="0" y="464035"/>
                </a:lnTo>
                <a:lnTo>
                  <a:pt x="11570" y="464132"/>
                </a:lnTo>
                <a:lnTo>
                  <a:pt x="814570" y="334"/>
                </a:lnTo>
                <a:lnTo>
                  <a:pt x="803407" y="0"/>
                </a:lnTo>
                <a:close/>
              </a:path>
            </a:pathLst>
          </a:custGeom>
          <a:solidFill>
            <a:srgbClr val="AA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2469466" y="4966328"/>
            <a:ext cx="814705" cy="464184"/>
          </a:xfrm>
          <a:custGeom>
            <a:avLst/>
            <a:gdLst/>
            <a:ahLst/>
            <a:cxnLst/>
            <a:rect l="l" t="t" r="r" b="b"/>
            <a:pathLst>
              <a:path w="814704" h="464185">
                <a:moveTo>
                  <a:pt x="803000" y="0"/>
                </a:moveTo>
                <a:lnTo>
                  <a:pt x="0" y="463797"/>
                </a:lnTo>
                <a:lnTo>
                  <a:pt x="11560" y="463894"/>
                </a:lnTo>
                <a:lnTo>
                  <a:pt x="814150" y="334"/>
                </a:lnTo>
                <a:lnTo>
                  <a:pt x="803000" y="0"/>
                </a:lnTo>
                <a:close/>
              </a:path>
            </a:pathLst>
          </a:custGeom>
          <a:solidFill>
            <a:srgbClr val="ABAD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2481027" y="4966662"/>
            <a:ext cx="814069" cy="464184"/>
          </a:xfrm>
          <a:custGeom>
            <a:avLst/>
            <a:gdLst/>
            <a:ahLst/>
            <a:cxnLst/>
            <a:rect l="l" t="t" r="r" b="b"/>
            <a:pathLst>
              <a:path w="814070" h="464185">
                <a:moveTo>
                  <a:pt x="802589" y="0"/>
                </a:moveTo>
                <a:lnTo>
                  <a:pt x="0" y="463560"/>
                </a:lnTo>
                <a:lnTo>
                  <a:pt x="11572" y="463657"/>
                </a:lnTo>
                <a:lnTo>
                  <a:pt x="813748" y="334"/>
                </a:lnTo>
                <a:lnTo>
                  <a:pt x="802589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2492600" y="4966997"/>
            <a:ext cx="813435" cy="463550"/>
          </a:xfrm>
          <a:custGeom>
            <a:avLst/>
            <a:gdLst/>
            <a:ahLst/>
            <a:cxnLst/>
            <a:rect l="l" t="t" r="r" b="b"/>
            <a:pathLst>
              <a:path w="813435" h="463550">
                <a:moveTo>
                  <a:pt x="802175" y="0"/>
                </a:moveTo>
                <a:lnTo>
                  <a:pt x="0" y="463323"/>
                </a:lnTo>
                <a:lnTo>
                  <a:pt x="11560" y="463420"/>
                </a:lnTo>
                <a:lnTo>
                  <a:pt x="813325" y="334"/>
                </a:lnTo>
                <a:lnTo>
                  <a:pt x="802175" y="0"/>
                </a:lnTo>
                <a:close/>
              </a:path>
            </a:pathLst>
          </a:custGeom>
          <a:solidFill>
            <a:srgbClr val="ACA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2504161" y="4967331"/>
            <a:ext cx="813435" cy="463550"/>
          </a:xfrm>
          <a:custGeom>
            <a:avLst/>
            <a:gdLst/>
            <a:ahLst/>
            <a:cxnLst/>
            <a:rect l="l" t="t" r="r" b="b"/>
            <a:pathLst>
              <a:path w="813435" h="463550">
                <a:moveTo>
                  <a:pt x="801764" y="0"/>
                </a:moveTo>
                <a:lnTo>
                  <a:pt x="0" y="463086"/>
                </a:lnTo>
                <a:lnTo>
                  <a:pt x="11576" y="463183"/>
                </a:lnTo>
                <a:lnTo>
                  <a:pt x="812936" y="334"/>
                </a:lnTo>
                <a:lnTo>
                  <a:pt x="801764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2515737" y="4967666"/>
            <a:ext cx="812800" cy="463550"/>
          </a:xfrm>
          <a:custGeom>
            <a:avLst/>
            <a:gdLst/>
            <a:ahLst/>
            <a:cxnLst/>
            <a:rect l="l" t="t" r="r" b="b"/>
            <a:pathLst>
              <a:path w="812800" h="463550">
                <a:moveTo>
                  <a:pt x="801360" y="0"/>
                </a:moveTo>
                <a:lnTo>
                  <a:pt x="0" y="462848"/>
                </a:lnTo>
                <a:lnTo>
                  <a:pt x="11567" y="462946"/>
                </a:lnTo>
                <a:lnTo>
                  <a:pt x="812514" y="334"/>
                </a:lnTo>
                <a:lnTo>
                  <a:pt x="801360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2527305" y="4968000"/>
            <a:ext cx="812165" cy="462915"/>
          </a:xfrm>
          <a:custGeom>
            <a:avLst/>
            <a:gdLst/>
            <a:ahLst/>
            <a:cxnLst/>
            <a:rect l="l" t="t" r="r" b="b"/>
            <a:pathLst>
              <a:path w="812164" h="462914">
                <a:moveTo>
                  <a:pt x="800947" y="0"/>
                </a:moveTo>
                <a:lnTo>
                  <a:pt x="0" y="462611"/>
                </a:lnTo>
                <a:lnTo>
                  <a:pt x="11572" y="462709"/>
                </a:lnTo>
                <a:lnTo>
                  <a:pt x="812094" y="340"/>
                </a:lnTo>
                <a:lnTo>
                  <a:pt x="800947" y="0"/>
                </a:lnTo>
                <a:close/>
              </a:path>
            </a:pathLst>
          </a:custGeom>
          <a:solidFill>
            <a:srgbClr val="ADA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538877" y="4968340"/>
            <a:ext cx="811530" cy="462915"/>
          </a:xfrm>
          <a:custGeom>
            <a:avLst/>
            <a:gdLst/>
            <a:ahLst/>
            <a:cxnLst/>
            <a:rect l="l" t="t" r="r" b="b"/>
            <a:pathLst>
              <a:path w="811529" h="462914">
                <a:moveTo>
                  <a:pt x="800521" y="0"/>
                </a:moveTo>
                <a:lnTo>
                  <a:pt x="0" y="462368"/>
                </a:lnTo>
                <a:lnTo>
                  <a:pt x="11560" y="462465"/>
                </a:lnTo>
                <a:lnTo>
                  <a:pt x="811344" y="523"/>
                </a:lnTo>
                <a:lnTo>
                  <a:pt x="800521" y="0"/>
                </a:lnTo>
                <a:close/>
              </a:path>
            </a:pathLst>
          </a:custGeom>
          <a:solidFill>
            <a:srgbClr val="AD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2550438" y="4968864"/>
            <a:ext cx="810895" cy="462280"/>
          </a:xfrm>
          <a:custGeom>
            <a:avLst/>
            <a:gdLst/>
            <a:ahLst/>
            <a:cxnLst/>
            <a:rect l="l" t="t" r="r" b="b"/>
            <a:pathLst>
              <a:path w="810895" h="462279">
                <a:moveTo>
                  <a:pt x="799783" y="0"/>
                </a:moveTo>
                <a:lnTo>
                  <a:pt x="0" y="461941"/>
                </a:lnTo>
                <a:lnTo>
                  <a:pt x="11560" y="462039"/>
                </a:lnTo>
                <a:lnTo>
                  <a:pt x="810605" y="523"/>
                </a:lnTo>
                <a:lnTo>
                  <a:pt x="799783" y="0"/>
                </a:lnTo>
                <a:close/>
              </a:path>
            </a:pathLst>
          </a:custGeom>
          <a:solidFill>
            <a:srgbClr val="AE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561999" y="4969388"/>
            <a:ext cx="810260" cy="461645"/>
          </a:xfrm>
          <a:custGeom>
            <a:avLst/>
            <a:gdLst/>
            <a:ahLst/>
            <a:cxnLst/>
            <a:rect l="l" t="t" r="r" b="b"/>
            <a:pathLst>
              <a:path w="810260" h="461645">
                <a:moveTo>
                  <a:pt x="799044" y="0"/>
                </a:moveTo>
                <a:lnTo>
                  <a:pt x="0" y="461515"/>
                </a:lnTo>
                <a:lnTo>
                  <a:pt x="11570" y="461612"/>
                </a:lnTo>
                <a:lnTo>
                  <a:pt x="809880" y="524"/>
                </a:lnTo>
                <a:lnTo>
                  <a:pt x="799044" y="0"/>
                </a:lnTo>
                <a:close/>
              </a:path>
            </a:pathLst>
          </a:custGeom>
          <a:solidFill>
            <a:srgbClr val="AEB0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573570" y="4969912"/>
            <a:ext cx="809625" cy="461645"/>
          </a:xfrm>
          <a:custGeom>
            <a:avLst/>
            <a:gdLst/>
            <a:ahLst/>
            <a:cxnLst/>
            <a:rect l="l" t="t" r="r" b="b"/>
            <a:pathLst>
              <a:path w="809625" h="461645">
                <a:moveTo>
                  <a:pt x="798309" y="0"/>
                </a:moveTo>
                <a:lnTo>
                  <a:pt x="0" y="461088"/>
                </a:lnTo>
                <a:lnTo>
                  <a:pt x="11572" y="461185"/>
                </a:lnTo>
                <a:lnTo>
                  <a:pt x="809139" y="523"/>
                </a:lnTo>
                <a:lnTo>
                  <a:pt x="798309" y="0"/>
                </a:lnTo>
                <a:close/>
              </a:path>
            </a:pathLst>
          </a:custGeom>
          <a:solidFill>
            <a:srgbClr val="AFB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2585148" y="4970436"/>
            <a:ext cx="808990" cy="461009"/>
          </a:xfrm>
          <a:custGeom>
            <a:avLst/>
            <a:gdLst/>
            <a:ahLst/>
            <a:cxnLst/>
            <a:rect l="l" t="t" r="r" b="b"/>
            <a:pathLst>
              <a:path w="808989" h="461010">
                <a:moveTo>
                  <a:pt x="797568" y="0"/>
                </a:moveTo>
                <a:lnTo>
                  <a:pt x="0" y="460661"/>
                </a:lnTo>
                <a:lnTo>
                  <a:pt x="11567" y="460758"/>
                </a:lnTo>
                <a:lnTo>
                  <a:pt x="808394" y="523"/>
                </a:lnTo>
                <a:lnTo>
                  <a:pt x="797568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2596715" y="4970960"/>
            <a:ext cx="807720" cy="460375"/>
          </a:xfrm>
          <a:custGeom>
            <a:avLst/>
            <a:gdLst/>
            <a:ahLst/>
            <a:cxnLst/>
            <a:rect l="l" t="t" r="r" b="b"/>
            <a:pathLst>
              <a:path w="807720" h="460375">
                <a:moveTo>
                  <a:pt x="796827" y="0"/>
                </a:moveTo>
                <a:lnTo>
                  <a:pt x="0" y="460234"/>
                </a:lnTo>
                <a:lnTo>
                  <a:pt x="11560" y="460331"/>
                </a:lnTo>
                <a:lnTo>
                  <a:pt x="807649" y="523"/>
                </a:lnTo>
                <a:lnTo>
                  <a:pt x="796827" y="0"/>
                </a:lnTo>
                <a:close/>
              </a:path>
            </a:pathLst>
          </a:custGeom>
          <a:solidFill>
            <a:srgbClr val="B0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2608276" y="4971484"/>
            <a:ext cx="807085" cy="460375"/>
          </a:xfrm>
          <a:custGeom>
            <a:avLst/>
            <a:gdLst/>
            <a:ahLst/>
            <a:cxnLst/>
            <a:rect l="l" t="t" r="r" b="b"/>
            <a:pathLst>
              <a:path w="807085" h="460375">
                <a:moveTo>
                  <a:pt x="796088" y="0"/>
                </a:moveTo>
                <a:lnTo>
                  <a:pt x="0" y="459808"/>
                </a:lnTo>
                <a:lnTo>
                  <a:pt x="11570" y="459905"/>
                </a:lnTo>
                <a:lnTo>
                  <a:pt x="806924" y="524"/>
                </a:lnTo>
                <a:lnTo>
                  <a:pt x="796088" y="0"/>
                </a:lnTo>
                <a:close/>
              </a:path>
            </a:pathLst>
          </a:custGeom>
          <a:solidFill>
            <a:srgbClr val="B0B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2619847" y="4972008"/>
            <a:ext cx="806450" cy="459740"/>
          </a:xfrm>
          <a:custGeom>
            <a:avLst/>
            <a:gdLst/>
            <a:ahLst/>
            <a:cxnLst/>
            <a:rect l="l" t="t" r="r" b="b"/>
            <a:pathLst>
              <a:path w="806450" h="459739">
                <a:moveTo>
                  <a:pt x="795353" y="0"/>
                </a:moveTo>
                <a:lnTo>
                  <a:pt x="0" y="459381"/>
                </a:lnTo>
                <a:lnTo>
                  <a:pt x="11572" y="459478"/>
                </a:lnTo>
                <a:lnTo>
                  <a:pt x="806183" y="523"/>
                </a:lnTo>
                <a:lnTo>
                  <a:pt x="795353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2631420" y="4972532"/>
            <a:ext cx="805815" cy="459105"/>
          </a:xfrm>
          <a:custGeom>
            <a:avLst/>
            <a:gdLst/>
            <a:ahLst/>
            <a:cxnLst/>
            <a:rect l="l" t="t" r="r" b="b"/>
            <a:pathLst>
              <a:path w="805814" h="459104">
                <a:moveTo>
                  <a:pt x="794610" y="0"/>
                </a:moveTo>
                <a:lnTo>
                  <a:pt x="0" y="458954"/>
                </a:lnTo>
                <a:lnTo>
                  <a:pt x="11560" y="459051"/>
                </a:lnTo>
                <a:lnTo>
                  <a:pt x="805433" y="523"/>
                </a:lnTo>
                <a:lnTo>
                  <a:pt x="794610" y="0"/>
                </a:lnTo>
                <a:close/>
              </a:path>
            </a:pathLst>
          </a:custGeom>
          <a:solidFill>
            <a:srgbClr val="B1B3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2642980" y="4973056"/>
            <a:ext cx="805180" cy="459105"/>
          </a:xfrm>
          <a:custGeom>
            <a:avLst/>
            <a:gdLst/>
            <a:ahLst/>
            <a:cxnLst/>
            <a:rect l="l" t="t" r="r" b="b"/>
            <a:pathLst>
              <a:path w="805179" h="459104">
                <a:moveTo>
                  <a:pt x="793872" y="0"/>
                </a:moveTo>
                <a:lnTo>
                  <a:pt x="0" y="458527"/>
                </a:lnTo>
                <a:lnTo>
                  <a:pt x="11566" y="458625"/>
                </a:lnTo>
                <a:lnTo>
                  <a:pt x="804702" y="523"/>
                </a:lnTo>
                <a:lnTo>
                  <a:pt x="793872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654547" y="4973580"/>
            <a:ext cx="804545" cy="458470"/>
          </a:xfrm>
          <a:custGeom>
            <a:avLst/>
            <a:gdLst/>
            <a:ahLst/>
            <a:cxnLst/>
            <a:rect l="l" t="t" r="r" b="b"/>
            <a:pathLst>
              <a:path w="804545" h="458470">
                <a:moveTo>
                  <a:pt x="793135" y="0"/>
                </a:moveTo>
                <a:lnTo>
                  <a:pt x="0" y="458101"/>
                </a:lnTo>
                <a:lnTo>
                  <a:pt x="11577" y="458198"/>
                </a:lnTo>
                <a:lnTo>
                  <a:pt x="803975" y="524"/>
                </a:lnTo>
                <a:lnTo>
                  <a:pt x="793135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2666125" y="4974104"/>
            <a:ext cx="803275" cy="457834"/>
          </a:xfrm>
          <a:custGeom>
            <a:avLst/>
            <a:gdLst/>
            <a:ahLst/>
            <a:cxnLst/>
            <a:rect l="l" t="t" r="r" b="b"/>
            <a:pathLst>
              <a:path w="803275" h="457835">
                <a:moveTo>
                  <a:pt x="792397" y="0"/>
                </a:moveTo>
                <a:lnTo>
                  <a:pt x="0" y="457673"/>
                </a:lnTo>
                <a:lnTo>
                  <a:pt x="1382" y="457685"/>
                </a:lnTo>
                <a:lnTo>
                  <a:pt x="11758" y="457663"/>
                </a:lnTo>
                <a:lnTo>
                  <a:pt x="803227" y="523"/>
                </a:lnTo>
                <a:lnTo>
                  <a:pt x="792397" y="0"/>
                </a:lnTo>
                <a:close/>
              </a:path>
            </a:pathLst>
          </a:custGeom>
          <a:solidFill>
            <a:srgbClr val="B2B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677883" y="4974628"/>
            <a:ext cx="802640" cy="457200"/>
          </a:xfrm>
          <a:custGeom>
            <a:avLst/>
            <a:gdLst/>
            <a:ahLst/>
            <a:cxnLst/>
            <a:rect l="l" t="t" r="r" b="b"/>
            <a:pathLst>
              <a:path w="802639" h="457200">
                <a:moveTo>
                  <a:pt x="791468" y="0"/>
                </a:moveTo>
                <a:lnTo>
                  <a:pt x="0" y="457139"/>
                </a:lnTo>
                <a:lnTo>
                  <a:pt x="11771" y="457114"/>
                </a:lnTo>
                <a:lnTo>
                  <a:pt x="802291" y="523"/>
                </a:lnTo>
                <a:lnTo>
                  <a:pt x="791468" y="0"/>
                </a:lnTo>
                <a:close/>
              </a:path>
            </a:pathLst>
          </a:custGeom>
          <a:solidFill>
            <a:srgbClr val="B3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689655" y="4975152"/>
            <a:ext cx="801370" cy="457200"/>
          </a:xfrm>
          <a:custGeom>
            <a:avLst/>
            <a:gdLst/>
            <a:ahLst/>
            <a:cxnLst/>
            <a:rect l="l" t="t" r="r" b="b"/>
            <a:pathLst>
              <a:path w="801370" h="457200">
                <a:moveTo>
                  <a:pt x="790519" y="0"/>
                </a:moveTo>
                <a:lnTo>
                  <a:pt x="0" y="456591"/>
                </a:lnTo>
                <a:lnTo>
                  <a:pt x="11771" y="456566"/>
                </a:lnTo>
                <a:lnTo>
                  <a:pt x="801341" y="523"/>
                </a:lnTo>
                <a:lnTo>
                  <a:pt x="790519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701427" y="4975675"/>
            <a:ext cx="800735" cy="456565"/>
          </a:xfrm>
          <a:custGeom>
            <a:avLst/>
            <a:gdLst/>
            <a:ahLst/>
            <a:cxnLst/>
            <a:rect l="l" t="t" r="r" b="b"/>
            <a:pathLst>
              <a:path w="800735" h="456564">
                <a:moveTo>
                  <a:pt x="789569" y="0"/>
                </a:moveTo>
                <a:lnTo>
                  <a:pt x="0" y="456042"/>
                </a:lnTo>
                <a:lnTo>
                  <a:pt x="11782" y="456018"/>
                </a:lnTo>
                <a:lnTo>
                  <a:pt x="800405" y="524"/>
                </a:lnTo>
                <a:lnTo>
                  <a:pt x="789569" y="0"/>
                </a:lnTo>
                <a:close/>
              </a:path>
            </a:pathLst>
          </a:custGeom>
          <a:solidFill>
            <a:srgbClr val="B4B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2713209" y="4976200"/>
            <a:ext cx="799465" cy="455930"/>
          </a:xfrm>
          <a:custGeom>
            <a:avLst/>
            <a:gdLst/>
            <a:ahLst/>
            <a:cxnLst/>
            <a:rect l="l" t="t" r="r" b="b"/>
            <a:pathLst>
              <a:path w="799464" h="455929">
                <a:moveTo>
                  <a:pt x="788623" y="0"/>
                </a:moveTo>
                <a:lnTo>
                  <a:pt x="0" y="455493"/>
                </a:lnTo>
                <a:lnTo>
                  <a:pt x="11789" y="455468"/>
                </a:lnTo>
                <a:lnTo>
                  <a:pt x="799460" y="524"/>
                </a:lnTo>
                <a:lnTo>
                  <a:pt x="788623" y="0"/>
                </a:lnTo>
                <a:close/>
              </a:path>
            </a:pathLst>
          </a:custGeom>
          <a:solidFill>
            <a:srgbClr val="B4B6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2724999" y="4976724"/>
            <a:ext cx="798830" cy="455295"/>
          </a:xfrm>
          <a:custGeom>
            <a:avLst/>
            <a:gdLst/>
            <a:ahLst/>
            <a:cxnLst/>
            <a:rect l="l" t="t" r="r" b="b"/>
            <a:pathLst>
              <a:path w="798829" h="455295">
                <a:moveTo>
                  <a:pt x="787670" y="0"/>
                </a:moveTo>
                <a:lnTo>
                  <a:pt x="0" y="454944"/>
                </a:lnTo>
                <a:lnTo>
                  <a:pt x="11778" y="454919"/>
                </a:lnTo>
                <a:lnTo>
                  <a:pt x="798497" y="523"/>
                </a:lnTo>
                <a:lnTo>
                  <a:pt x="787670" y="0"/>
                </a:lnTo>
                <a:close/>
              </a:path>
            </a:pathLst>
          </a:custGeom>
          <a:solidFill>
            <a:srgbClr val="B5B7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736777" y="4977248"/>
            <a:ext cx="797560" cy="454659"/>
          </a:xfrm>
          <a:custGeom>
            <a:avLst/>
            <a:gdLst/>
            <a:ahLst/>
            <a:cxnLst/>
            <a:rect l="l" t="t" r="r" b="b"/>
            <a:pathLst>
              <a:path w="797560" h="454660">
                <a:moveTo>
                  <a:pt x="786718" y="0"/>
                </a:moveTo>
                <a:lnTo>
                  <a:pt x="0" y="454395"/>
                </a:lnTo>
                <a:lnTo>
                  <a:pt x="11794" y="454358"/>
                </a:lnTo>
                <a:lnTo>
                  <a:pt x="797540" y="523"/>
                </a:lnTo>
                <a:lnTo>
                  <a:pt x="786718" y="0"/>
                </a:lnTo>
                <a:close/>
              </a:path>
            </a:pathLst>
          </a:custGeom>
          <a:solidFill>
            <a:srgbClr val="B5B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748572" y="4977771"/>
            <a:ext cx="796925" cy="454025"/>
          </a:xfrm>
          <a:custGeom>
            <a:avLst/>
            <a:gdLst/>
            <a:ahLst/>
            <a:cxnLst/>
            <a:rect l="l" t="t" r="r" b="b"/>
            <a:pathLst>
              <a:path w="796925" h="454025">
                <a:moveTo>
                  <a:pt x="785746" y="0"/>
                </a:moveTo>
                <a:lnTo>
                  <a:pt x="0" y="453834"/>
                </a:lnTo>
                <a:lnTo>
                  <a:pt x="11869" y="453759"/>
                </a:lnTo>
                <a:lnTo>
                  <a:pt x="796582" y="524"/>
                </a:lnTo>
                <a:lnTo>
                  <a:pt x="785746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760442" y="4978296"/>
            <a:ext cx="795655" cy="453390"/>
          </a:xfrm>
          <a:custGeom>
            <a:avLst/>
            <a:gdLst/>
            <a:ahLst/>
            <a:cxnLst/>
            <a:rect l="l" t="t" r="r" b="b"/>
            <a:pathLst>
              <a:path w="795654" h="453389">
                <a:moveTo>
                  <a:pt x="784712" y="0"/>
                </a:moveTo>
                <a:lnTo>
                  <a:pt x="0" y="453235"/>
                </a:lnTo>
                <a:lnTo>
                  <a:pt x="11858" y="453160"/>
                </a:lnTo>
                <a:lnTo>
                  <a:pt x="795535" y="523"/>
                </a:lnTo>
                <a:lnTo>
                  <a:pt x="784712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2772301" y="4978819"/>
            <a:ext cx="795020" cy="452755"/>
          </a:xfrm>
          <a:custGeom>
            <a:avLst/>
            <a:gdLst/>
            <a:ahLst/>
            <a:cxnLst/>
            <a:rect l="l" t="t" r="r" b="b"/>
            <a:pathLst>
              <a:path w="795020" h="452754">
                <a:moveTo>
                  <a:pt x="783676" y="0"/>
                </a:moveTo>
                <a:lnTo>
                  <a:pt x="0" y="452636"/>
                </a:lnTo>
                <a:lnTo>
                  <a:pt x="11870" y="452561"/>
                </a:lnTo>
                <a:lnTo>
                  <a:pt x="794505" y="523"/>
                </a:lnTo>
                <a:lnTo>
                  <a:pt x="783676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2784171" y="4979343"/>
            <a:ext cx="793750" cy="452120"/>
          </a:xfrm>
          <a:custGeom>
            <a:avLst/>
            <a:gdLst/>
            <a:ahLst/>
            <a:cxnLst/>
            <a:rect l="l" t="t" r="r" b="b"/>
            <a:pathLst>
              <a:path w="793750" h="452120">
                <a:moveTo>
                  <a:pt x="782635" y="0"/>
                </a:moveTo>
                <a:lnTo>
                  <a:pt x="0" y="452037"/>
                </a:lnTo>
                <a:lnTo>
                  <a:pt x="11865" y="451962"/>
                </a:lnTo>
                <a:lnTo>
                  <a:pt x="793465" y="523"/>
                </a:lnTo>
                <a:lnTo>
                  <a:pt x="782635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2796036" y="4979867"/>
            <a:ext cx="792480" cy="451484"/>
          </a:xfrm>
          <a:custGeom>
            <a:avLst/>
            <a:gdLst/>
            <a:ahLst/>
            <a:cxnLst/>
            <a:rect l="l" t="t" r="r" b="b"/>
            <a:pathLst>
              <a:path w="792479" h="451485">
                <a:moveTo>
                  <a:pt x="781600" y="0"/>
                </a:moveTo>
                <a:lnTo>
                  <a:pt x="0" y="451438"/>
                </a:lnTo>
                <a:lnTo>
                  <a:pt x="11865" y="451363"/>
                </a:lnTo>
                <a:lnTo>
                  <a:pt x="792426" y="523"/>
                </a:lnTo>
                <a:lnTo>
                  <a:pt x="781600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807902" y="4980391"/>
            <a:ext cx="791845" cy="450850"/>
          </a:xfrm>
          <a:custGeom>
            <a:avLst/>
            <a:gdLst/>
            <a:ahLst/>
            <a:cxnLst/>
            <a:rect l="l" t="t" r="r" b="b"/>
            <a:pathLst>
              <a:path w="791845" h="450850">
                <a:moveTo>
                  <a:pt x="780560" y="0"/>
                </a:moveTo>
                <a:lnTo>
                  <a:pt x="0" y="450839"/>
                </a:lnTo>
                <a:lnTo>
                  <a:pt x="11870" y="450764"/>
                </a:lnTo>
                <a:lnTo>
                  <a:pt x="791397" y="524"/>
                </a:lnTo>
                <a:lnTo>
                  <a:pt x="780560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819772" y="4980915"/>
            <a:ext cx="790575" cy="450850"/>
          </a:xfrm>
          <a:custGeom>
            <a:avLst/>
            <a:gdLst/>
            <a:ahLst/>
            <a:cxnLst/>
            <a:rect l="l" t="t" r="r" b="b"/>
            <a:pathLst>
              <a:path w="790575" h="450850">
                <a:moveTo>
                  <a:pt x="779527" y="0"/>
                </a:moveTo>
                <a:lnTo>
                  <a:pt x="0" y="450240"/>
                </a:lnTo>
                <a:lnTo>
                  <a:pt x="2969" y="450221"/>
                </a:lnTo>
                <a:lnTo>
                  <a:pt x="12037" y="450067"/>
                </a:lnTo>
                <a:lnTo>
                  <a:pt x="790355" y="523"/>
                </a:lnTo>
                <a:lnTo>
                  <a:pt x="779527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831810" y="4981439"/>
            <a:ext cx="789305" cy="449580"/>
          </a:xfrm>
          <a:custGeom>
            <a:avLst/>
            <a:gdLst/>
            <a:ahLst/>
            <a:cxnLst/>
            <a:rect l="l" t="t" r="r" b="b"/>
            <a:pathLst>
              <a:path w="789304" h="449579">
                <a:moveTo>
                  <a:pt x="778317" y="0"/>
                </a:moveTo>
                <a:lnTo>
                  <a:pt x="0" y="449543"/>
                </a:lnTo>
                <a:lnTo>
                  <a:pt x="12082" y="449339"/>
                </a:lnTo>
                <a:lnTo>
                  <a:pt x="788849" y="691"/>
                </a:lnTo>
                <a:lnTo>
                  <a:pt x="778317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843892" y="4982131"/>
            <a:ext cx="787400" cy="448945"/>
          </a:xfrm>
          <a:custGeom>
            <a:avLst/>
            <a:gdLst/>
            <a:ahLst/>
            <a:cxnLst/>
            <a:rect l="l" t="t" r="r" b="b"/>
            <a:pathLst>
              <a:path w="787400" h="448945">
                <a:moveTo>
                  <a:pt x="776766" y="0"/>
                </a:moveTo>
                <a:lnTo>
                  <a:pt x="0" y="448648"/>
                </a:lnTo>
                <a:lnTo>
                  <a:pt x="12082" y="448443"/>
                </a:lnTo>
                <a:lnTo>
                  <a:pt x="787290" y="696"/>
                </a:lnTo>
                <a:lnTo>
                  <a:pt x="776766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855975" y="4982826"/>
            <a:ext cx="786130" cy="448309"/>
          </a:xfrm>
          <a:custGeom>
            <a:avLst/>
            <a:gdLst/>
            <a:ahLst/>
            <a:cxnLst/>
            <a:rect l="l" t="t" r="r" b="b"/>
            <a:pathLst>
              <a:path w="786129" h="448310">
                <a:moveTo>
                  <a:pt x="775208" y="0"/>
                </a:moveTo>
                <a:lnTo>
                  <a:pt x="0" y="447747"/>
                </a:lnTo>
                <a:lnTo>
                  <a:pt x="12101" y="447543"/>
                </a:lnTo>
                <a:lnTo>
                  <a:pt x="785753" y="697"/>
                </a:lnTo>
                <a:lnTo>
                  <a:pt x="775208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868076" y="4983524"/>
            <a:ext cx="784225" cy="447040"/>
          </a:xfrm>
          <a:custGeom>
            <a:avLst/>
            <a:gdLst/>
            <a:ahLst/>
            <a:cxnLst/>
            <a:rect l="l" t="t" r="r" b="b"/>
            <a:pathLst>
              <a:path w="784225" h="447039">
                <a:moveTo>
                  <a:pt x="773652" y="0"/>
                </a:moveTo>
                <a:lnTo>
                  <a:pt x="0" y="446845"/>
                </a:lnTo>
                <a:lnTo>
                  <a:pt x="12100" y="446640"/>
                </a:lnTo>
                <a:lnTo>
                  <a:pt x="784185" y="696"/>
                </a:lnTo>
                <a:lnTo>
                  <a:pt x="773652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880176" y="4984220"/>
            <a:ext cx="782955" cy="446405"/>
          </a:xfrm>
          <a:custGeom>
            <a:avLst/>
            <a:gdLst/>
            <a:ahLst/>
            <a:cxnLst/>
            <a:rect l="l" t="t" r="r" b="b"/>
            <a:pathLst>
              <a:path w="782954" h="446404">
                <a:moveTo>
                  <a:pt x="772085" y="0"/>
                </a:moveTo>
                <a:lnTo>
                  <a:pt x="0" y="445944"/>
                </a:lnTo>
                <a:lnTo>
                  <a:pt x="12082" y="445739"/>
                </a:lnTo>
                <a:lnTo>
                  <a:pt x="782609" y="696"/>
                </a:lnTo>
                <a:lnTo>
                  <a:pt x="772085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892259" y="4984917"/>
            <a:ext cx="781050" cy="445134"/>
          </a:xfrm>
          <a:custGeom>
            <a:avLst/>
            <a:gdLst/>
            <a:ahLst/>
            <a:cxnLst/>
            <a:rect l="l" t="t" r="r" b="b"/>
            <a:pathLst>
              <a:path w="781050" h="445135">
                <a:moveTo>
                  <a:pt x="770526" y="0"/>
                </a:moveTo>
                <a:lnTo>
                  <a:pt x="0" y="445043"/>
                </a:lnTo>
                <a:lnTo>
                  <a:pt x="12082" y="444839"/>
                </a:lnTo>
                <a:lnTo>
                  <a:pt x="781050" y="696"/>
                </a:lnTo>
                <a:lnTo>
                  <a:pt x="770526" y="0"/>
                </a:lnTo>
                <a:close/>
              </a:path>
            </a:pathLst>
          </a:custGeom>
          <a:solidFill>
            <a:srgbClr val="BBBD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904342" y="4985613"/>
            <a:ext cx="779780" cy="444500"/>
          </a:xfrm>
          <a:custGeom>
            <a:avLst/>
            <a:gdLst/>
            <a:ahLst/>
            <a:cxnLst/>
            <a:rect l="l" t="t" r="r" b="b"/>
            <a:pathLst>
              <a:path w="779779" h="444500">
                <a:moveTo>
                  <a:pt x="768968" y="0"/>
                </a:moveTo>
                <a:lnTo>
                  <a:pt x="0" y="444143"/>
                </a:lnTo>
                <a:lnTo>
                  <a:pt x="12094" y="443939"/>
                </a:lnTo>
                <a:lnTo>
                  <a:pt x="779505" y="696"/>
                </a:lnTo>
                <a:lnTo>
                  <a:pt x="768968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916436" y="4986309"/>
            <a:ext cx="778510" cy="443865"/>
          </a:xfrm>
          <a:custGeom>
            <a:avLst/>
            <a:gdLst/>
            <a:ahLst/>
            <a:cxnLst/>
            <a:rect l="l" t="t" r="r" b="b"/>
            <a:pathLst>
              <a:path w="778510" h="443864">
                <a:moveTo>
                  <a:pt x="767411" y="0"/>
                </a:moveTo>
                <a:lnTo>
                  <a:pt x="0" y="443242"/>
                </a:lnTo>
                <a:lnTo>
                  <a:pt x="12093" y="443037"/>
                </a:lnTo>
                <a:lnTo>
                  <a:pt x="777941" y="696"/>
                </a:lnTo>
                <a:lnTo>
                  <a:pt x="767411" y="0"/>
                </a:lnTo>
                <a:close/>
              </a:path>
            </a:pathLst>
          </a:custGeom>
          <a:solidFill>
            <a:srgbClr val="BDBE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2928530" y="4987006"/>
            <a:ext cx="776605" cy="442595"/>
          </a:xfrm>
          <a:custGeom>
            <a:avLst/>
            <a:gdLst/>
            <a:ahLst/>
            <a:cxnLst/>
            <a:rect l="l" t="t" r="r" b="b"/>
            <a:pathLst>
              <a:path w="776604" h="442595">
                <a:moveTo>
                  <a:pt x="765847" y="0"/>
                </a:moveTo>
                <a:lnTo>
                  <a:pt x="0" y="442341"/>
                </a:lnTo>
                <a:lnTo>
                  <a:pt x="12089" y="442136"/>
                </a:lnTo>
                <a:lnTo>
                  <a:pt x="776379" y="696"/>
                </a:lnTo>
                <a:lnTo>
                  <a:pt x="765847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940620" y="4987702"/>
            <a:ext cx="775335" cy="441959"/>
          </a:xfrm>
          <a:custGeom>
            <a:avLst/>
            <a:gdLst/>
            <a:ahLst/>
            <a:cxnLst/>
            <a:rect l="l" t="t" r="r" b="b"/>
            <a:pathLst>
              <a:path w="775335" h="441960">
                <a:moveTo>
                  <a:pt x="764289" y="0"/>
                </a:moveTo>
                <a:lnTo>
                  <a:pt x="0" y="441440"/>
                </a:lnTo>
                <a:lnTo>
                  <a:pt x="12088" y="441235"/>
                </a:lnTo>
                <a:lnTo>
                  <a:pt x="774817" y="696"/>
                </a:lnTo>
                <a:lnTo>
                  <a:pt x="764289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952709" y="4988399"/>
            <a:ext cx="773430" cy="440690"/>
          </a:xfrm>
          <a:custGeom>
            <a:avLst/>
            <a:gdLst/>
            <a:ahLst/>
            <a:cxnLst/>
            <a:rect l="l" t="t" r="r" b="b"/>
            <a:pathLst>
              <a:path w="773429" h="440689">
                <a:moveTo>
                  <a:pt x="762728" y="0"/>
                </a:moveTo>
                <a:lnTo>
                  <a:pt x="0" y="440539"/>
                </a:lnTo>
                <a:lnTo>
                  <a:pt x="12094" y="440334"/>
                </a:lnTo>
                <a:lnTo>
                  <a:pt x="773265" y="696"/>
                </a:lnTo>
                <a:lnTo>
                  <a:pt x="762728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964803" y="4989096"/>
            <a:ext cx="772160" cy="440055"/>
          </a:xfrm>
          <a:custGeom>
            <a:avLst/>
            <a:gdLst/>
            <a:ahLst/>
            <a:cxnLst/>
            <a:rect l="l" t="t" r="r" b="b"/>
            <a:pathLst>
              <a:path w="772160" h="440054">
                <a:moveTo>
                  <a:pt x="761171" y="0"/>
                </a:moveTo>
                <a:lnTo>
                  <a:pt x="0" y="439637"/>
                </a:lnTo>
                <a:lnTo>
                  <a:pt x="12093" y="439433"/>
                </a:lnTo>
                <a:lnTo>
                  <a:pt x="771700" y="696"/>
                </a:lnTo>
                <a:lnTo>
                  <a:pt x="761171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976897" y="4989792"/>
            <a:ext cx="770255" cy="438784"/>
          </a:xfrm>
          <a:custGeom>
            <a:avLst/>
            <a:gdLst/>
            <a:ahLst/>
            <a:cxnLst/>
            <a:rect l="l" t="t" r="r" b="b"/>
            <a:pathLst>
              <a:path w="770254" h="438785">
                <a:moveTo>
                  <a:pt x="759607" y="0"/>
                </a:moveTo>
                <a:lnTo>
                  <a:pt x="0" y="438737"/>
                </a:lnTo>
                <a:lnTo>
                  <a:pt x="12082" y="438532"/>
                </a:lnTo>
                <a:lnTo>
                  <a:pt x="770131" y="696"/>
                </a:lnTo>
                <a:lnTo>
                  <a:pt x="759607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988980" y="4990488"/>
            <a:ext cx="768985" cy="438150"/>
          </a:xfrm>
          <a:custGeom>
            <a:avLst/>
            <a:gdLst/>
            <a:ahLst/>
            <a:cxnLst/>
            <a:rect l="l" t="t" r="r" b="b"/>
            <a:pathLst>
              <a:path w="768985" h="438150">
                <a:moveTo>
                  <a:pt x="758048" y="0"/>
                </a:moveTo>
                <a:lnTo>
                  <a:pt x="0" y="437836"/>
                </a:lnTo>
                <a:lnTo>
                  <a:pt x="12082" y="437632"/>
                </a:lnTo>
                <a:lnTo>
                  <a:pt x="768572" y="696"/>
                </a:lnTo>
                <a:lnTo>
                  <a:pt x="758048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3001062" y="4991184"/>
            <a:ext cx="767080" cy="437515"/>
          </a:xfrm>
          <a:custGeom>
            <a:avLst/>
            <a:gdLst/>
            <a:ahLst/>
            <a:cxnLst/>
            <a:rect l="l" t="t" r="r" b="b"/>
            <a:pathLst>
              <a:path w="767079" h="437514">
                <a:moveTo>
                  <a:pt x="756489" y="0"/>
                </a:moveTo>
                <a:lnTo>
                  <a:pt x="0" y="436936"/>
                </a:lnTo>
                <a:lnTo>
                  <a:pt x="12101" y="436731"/>
                </a:lnTo>
                <a:lnTo>
                  <a:pt x="767035" y="697"/>
                </a:lnTo>
                <a:lnTo>
                  <a:pt x="756489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3013164" y="4991882"/>
            <a:ext cx="765810" cy="436245"/>
          </a:xfrm>
          <a:custGeom>
            <a:avLst/>
            <a:gdLst/>
            <a:ahLst/>
            <a:cxnLst/>
            <a:rect l="l" t="t" r="r" b="b"/>
            <a:pathLst>
              <a:path w="765810" h="436245">
                <a:moveTo>
                  <a:pt x="754933" y="0"/>
                </a:moveTo>
                <a:lnTo>
                  <a:pt x="0" y="436034"/>
                </a:lnTo>
                <a:lnTo>
                  <a:pt x="12088" y="435829"/>
                </a:lnTo>
                <a:lnTo>
                  <a:pt x="765461" y="696"/>
                </a:lnTo>
                <a:lnTo>
                  <a:pt x="754933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3025253" y="4992578"/>
            <a:ext cx="763905" cy="435609"/>
          </a:xfrm>
          <a:custGeom>
            <a:avLst/>
            <a:gdLst/>
            <a:ahLst/>
            <a:cxnLst/>
            <a:rect l="l" t="t" r="r" b="b"/>
            <a:pathLst>
              <a:path w="763904" h="435610">
                <a:moveTo>
                  <a:pt x="753372" y="0"/>
                </a:moveTo>
                <a:lnTo>
                  <a:pt x="0" y="435133"/>
                </a:lnTo>
                <a:lnTo>
                  <a:pt x="12093" y="434928"/>
                </a:lnTo>
                <a:lnTo>
                  <a:pt x="763901" y="696"/>
                </a:lnTo>
                <a:lnTo>
                  <a:pt x="753372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3037346" y="4993274"/>
            <a:ext cx="762635" cy="434340"/>
          </a:xfrm>
          <a:custGeom>
            <a:avLst/>
            <a:gdLst/>
            <a:ahLst/>
            <a:cxnLst/>
            <a:rect l="l" t="t" r="r" b="b"/>
            <a:pathLst>
              <a:path w="762635" h="434339">
                <a:moveTo>
                  <a:pt x="751808" y="0"/>
                </a:moveTo>
                <a:lnTo>
                  <a:pt x="0" y="434232"/>
                </a:lnTo>
                <a:lnTo>
                  <a:pt x="12082" y="434028"/>
                </a:lnTo>
                <a:lnTo>
                  <a:pt x="762332" y="696"/>
                </a:lnTo>
                <a:lnTo>
                  <a:pt x="751808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3049429" y="4993970"/>
            <a:ext cx="760730" cy="433705"/>
          </a:xfrm>
          <a:custGeom>
            <a:avLst/>
            <a:gdLst/>
            <a:ahLst/>
            <a:cxnLst/>
            <a:rect l="l" t="t" r="r" b="b"/>
            <a:pathLst>
              <a:path w="760729" h="433704">
                <a:moveTo>
                  <a:pt x="750249" y="0"/>
                </a:moveTo>
                <a:lnTo>
                  <a:pt x="0" y="433332"/>
                </a:lnTo>
                <a:lnTo>
                  <a:pt x="12082" y="433127"/>
                </a:lnTo>
                <a:lnTo>
                  <a:pt x="760513" y="846"/>
                </a:lnTo>
                <a:lnTo>
                  <a:pt x="750249" y="0"/>
                </a:lnTo>
                <a:close/>
              </a:path>
            </a:pathLst>
          </a:custGeom>
          <a:solidFill>
            <a:srgbClr val="C2C3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3061512" y="4994816"/>
            <a:ext cx="758825" cy="432434"/>
          </a:xfrm>
          <a:custGeom>
            <a:avLst/>
            <a:gdLst/>
            <a:ahLst/>
            <a:cxnLst/>
            <a:rect l="l" t="t" r="r" b="b"/>
            <a:pathLst>
              <a:path w="758825" h="432435">
                <a:moveTo>
                  <a:pt x="748430" y="0"/>
                </a:moveTo>
                <a:lnTo>
                  <a:pt x="0" y="432281"/>
                </a:lnTo>
                <a:lnTo>
                  <a:pt x="12095" y="432077"/>
                </a:lnTo>
                <a:lnTo>
                  <a:pt x="758695" y="854"/>
                </a:lnTo>
                <a:lnTo>
                  <a:pt x="748430" y="0"/>
                </a:lnTo>
                <a:close/>
              </a:path>
            </a:pathLst>
          </a:custGeom>
          <a:solidFill>
            <a:srgbClr val="C2C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3073607" y="4995671"/>
            <a:ext cx="756920" cy="431800"/>
          </a:xfrm>
          <a:custGeom>
            <a:avLst/>
            <a:gdLst/>
            <a:ahLst/>
            <a:cxnLst/>
            <a:rect l="l" t="t" r="r" b="b"/>
            <a:pathLst>
              <a:path w="756920" h="431800">
                <a:moveTo>
                  <a:pt x="746600" y="0"/>
                </a:moveTo>
                <a:lnTo>
                  <a:pt x="0" y="431222"/>
                </a:lnTo>
                <a:lnTo>
                  <a:pt x="12100" y="431017"/>
                </a:lnTo>
                <a:lnTo>
                  <a:pt x="756864" y="854"/>
                </a:lnTo>
                <a:lnTo>
                  <a:pt x="746600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3085707" y="4996526"/>
            <a:ext cx="755015" cy="430530"/>
          </a:xfrm>
          <a:custGeom>
            <a:avLst/>
            <a:gdLst/>
            <a:ahLst/>
            <a:cxnLst/>
            <a:rect l="l" t="t" r="r" b="b"/>
            <a:pathLst>
              <a:path w="755014" h="430529">
                <a:moveTo>
                  <a:pt x="744764" y="0"/>
                </a:moveTo>
                <a:lnTo>
                  <a:pt x="0" y="430162"/>
                </a:lnTo>
                <a:lnTo>
                  <a:pt x="12088" y="429958"/>
                </a:lnTo>
                <a:lnTo>
                  <a:pt x="755018" y="853"/>
                </a:lnTo>
                <a:lnTo>
                  <a:pt x="744764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3097796" y="4997380"/>
            <a:ext cx="753745" cy="429259"/>
          </a:xfrm>
          <a:custGeom>
            <a:avLst/>
            <a:gdLst/>
            <a:ahLst/>
            <a:cxnLst/>
            <a:rect l="l" t="t" r="r" b="b"/>
            <a:pathLst>
              <a:path w="753745" h="429260">
                <a:moveTo>
                  <a:pt x="742930" y="0"/>
                </a:moveTo>
                <a:lnTo>
                  <a:pt x="0" y="429104"/>
                </a:lnTo>
                <a:lnTo>
                  <a:pt x="12082" y="428900"/>
                </a:lnTo>
                <a:lnTo>
                  <a:pt x="753181" y="853"/>
                </a:lnTo>
                <a:lnTo>
                  <a:pt x="742930" y="0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3109879" y="4998234"/>
            <a:ext cx="751840" cy="428625"/>
          </a:xfrm>
          <a:custGeom>
            <a:avLst/>
            <a:gdLst/>
            <a:ahLst/>
            <a:cxnLst/>
            <a:rect l="l" t="t" r="r" b="b"/>
            <a:pathLst>
              <a:path w="751839" h="428625">
                <a:moveTo>
                  <a:pt x="741098" y="0"/>
                </a:moveTo>
                <a:lnTo>
                  <a:pt x="0" y="428046"/>
                </a:lnTo>
                <a:lnTo>
                  <a:pt x="12095" y="427841"/>
                </a:lnTo>
                <a:lnTo>
                  <a:pt x="751363" y="854"/>
                </a:lnTo>
                <a:lnTo>
                  <a:pt x="741098" y="0"/>
                </a:lnTo>
                <a:close/>
              </a:path>
            </a:pathLst>
          </a:custGeom>
          <a:solidFill>
            <a:srgbClr val="C4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3121974" y="4999088"/>
            <a:ext cx="749935" cy="427355"/>
          </a:xfrm>
          <a:custGeom>
            <a:avLst/>
            <a:gdLst/>
            <a:ahLst/>
            <a:cxnLst/>
            <a:rect l="l" t="t" r="r" b="b"/>
            <a:pathLst>
              <a:path w="749935" h="427354">
                <a:moveTo>
                  <a:pt x="739268" y="0"/>
                </a:moveTo>
                <a:lnTo>
                  <a:pt x="0" y="426987"/>
                </a:lnTo>
                <a:lnTo>
                  <a:pt x="1546" y="426960"/>
                </a:lnTo>
                <a:lnTo>
                  <a:pt x="12433" y="426586"/>
                </a:lnTo>
                <a:lnTo>
                  <a:pt x="749524" y="854"/>
                </a:lnTo>
                <a:lnTo>
                  <a:pt x="739268" y="0"/>
                </a:lnTo>
                <a:close/>
              </a:path>
            </a:pathLst>
          </a:custGeom>
          <a:solidFill>
            <a:srgbClr val="C5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3134407" y="4999942"/>
            <a:ext cx="747395" cy="426084"/>
          </a:xfrm>
          <a:custGeom>
            <a:avLst/>
            <a:gdLst/>
            <a:ahLst/>
            <a:cxnLst/>
            <a:rect l="l" t="t" r="r" b="b"/>
            <a:pathLst>
              <a:path w="747395" h="426085">
                <a:moveTo>
                  <a:pt x="737091" y="0"/>
                </a:moveTo>
                <a:lnTo>
                  <a:pt x="0" y="425731"/>
                </a:lnTo>
                <a:lnTo>
                  <a:pt x="12472" y="425302"/>
                </a:lnTo>
                <a:lnTo>
                  <a:pt x="747342" y="853"/>
                </a:lnTo>
                <a:lnTo>
                  <a:pt x="737091" y="0"/>
                </a:lnTo>
                <a:close/>
              </a:path>
            </a:pathLst>
          </a:custGeom>
          <a:solidFill>
            <a:srgbClr val="C5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3146880" y="5000796"/>
            <a:ext cx="745490" cy="424815"/>
          </a:xfrm>
          <a:custGeom>
            <a:avLst/>
            <a:gdLst/>
            <a:ahLst/>
            <a:cxnLst/>
            <a:rect l="l" t="t" r="r" b="b"/>
            <a:pathLst>
              <a:path w="745489" h="424814">
                <a:moveTo>
                  <a:pt x="734869" y="0"/>
                </a:moveTo>
                <a:lnTo>
                  <a:pt x="0" y="424448"/>
                </a:lnTo>
                <a:lnTo>
                  <a:pt x="12480" y="424019"/>
                </a:lnTo>
                <a:lnTo>
                  <a:pt x="745128" y="854"/>
                </a:lnTo>
                <a:lnTo>
                  <a:pt x="734869" y="0"/>
                </a:lnTo>
                <a:close/>
              </a:path>
            </a:pathLst>
          </a:custGeom>
          <a:solidFill>
            <a:srgbClr val="C6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3159360" y="5001650"/>
            <a:ext cx="742950" cy="423545"/>
          </a:xfrm>
          <a:custGeom>
            <a:avLst/>
            <a:gdLst/>
            <a:ahLst/>
            <a:cxnLst/>
            <a:rect l="l" t="t" r="r" b="b"/>
            <a:pathLst>
              <a:path w="742950" h="423545">
                <a:moveTo>
                  <a:pt x="732648" y="0"/>
                </a:moveTo>
                <a:lnTo>
                  <a:pt x="0" y="423164"/>
                </a:lnTo>
                <a:lnTo>
                  <a:pt x="12491" y="422734"/>
                </a:lnTo>
                <a:lnTo>
                  <a:pt x="742916" y="855"/>
                </a:lnTo>
                <a:lnTo>
                  <a:pt x="732648" y="0"/>
                </a:lnTo>
                <a:close/>
              </a:path>
            </a:pathLst>
          </a:custGeom>
          <a:solidFill>
            <a:srgbClr val="C6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3171852" y="5002505"/>
            <a:ext cx="741045" cy="422275"/>
          </a:xfrm>
          <a:custGeom>
            <a:avLst/>
            <a:gdLst/>
            <a:ahLst/>
            <a:cxnLst/>
            <a:rect l="l" t="t" r="r" b="b"/>
            <a:pathLst>
              <a:path w="741045" h="422275">
                <a:moveTo>
                  <a:pt x="730424" y="0"/>
                </a:moveTo>
                <a:lnTo>
                  <a:pt x="0" y="421879"/>
                </a:lnTo>
                <a:lnTo>
                  <a:pt x="12482" y="421449"/>
                </a:lnTo>
                <a:lnTo>
                  <a:pt x="740680" y="854"/>
                </a:lnTo>
                <a:lnTo>
                  <a:pt x="730424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3184335" y="5003360"/>
            <a:ext cx="738505" cy="421005"/>
          </a:xfrm>
          <a:custGeom>
            <a:avLst/>
            <a:gdLst/>
            <a:ahLst/>
            <a:cxnLst/>
            <a:rect l="l" t="t" r="r" b="b"/>
            <a:pathLst>
              <a:path w="738504" h="421004">
                <a:moveTo>
                  <a:pt x="728198" y="0"/>
                </a:moveTo>
                <a:lnTo>
                  <a:pt x="0" y="420595"/>
                </a:lnTo>
                <a:lnTo>
                  <a:pt x="12472" y="420165"/>
                </a:lnTo>
                <a:lnTo>
                  <a:pt x="738449" y="853"/>
                </a:lnTo>
                <a:lnTo>
                  <a:pt x="728198" y="0"/>
                </a:lnTo>
                <a:close/>
              </a:path>
            </a:pathLst>
          </a:custGeom>
          <a:solidFill>
            <a:srgbClr val="C7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3196807" y="5004213"/>
            <a:ext cx="736600" cy="419734"/>
          </a:xfrm>
          <a:custGeom>
            <a:avLst/>
            <a:gdLst/>
            <a:ahLst/>
            <a:cxnLst/>
            <a:rect l="l" t="t" r="r" b="b"/>
            <a:pathLst>
              <a:path w="736600" h="419735">
                <a:moveTo>
                  <a:pt x="725976" y="0"/>
                </a:moveTo>
                <a:lnTo>
                  <a:pt x="0" y="419312"/>
                </a:lnTo>
                <a:lnTo>
                  <a:pt x="12472" y="418882"/>
                </a:lnTo>
                <a:lnTo>
                  <a:pt x="736227" y="853"/>
                </a:lnTo>
                <a:lnTo>
                  <a:pt x="725976" y="0"/>
                </a:lnTo>
                <a:close/>
              </a:path>
            </a:pathLst>
          </a:custGeom>
          <a:solidFill>
            <a:srgbClr val="C8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3209280" y="5005067"/>
            <a:ext cx="734060" cy="418465"/>
          </a:xfrm>
          <a:custGeom>
            <a:avLst/>
            <a:gdLst/>
            <a:ahLst/>
            <a:cxnLst/>
            <a:rect l="l" t="t" r="r" b="b"/>
            <a:pathLst>
              <a:path w="734060" h="418464">
                <a:moveTo>
                  <a:pt x="723754" y="0"/>
                </a:moveTo>
                <a:lnTo>
                  <a:pt x="0" y="418029"/>
                </a:lnTo>
                <a:lnTo>
                  <a:pt x="12486" y="417599"/>
                </a:lnTo>
                <a:lnTo>
                  <a:pt x="734020" y="854"/>
                </a:lnTo>
                <a:lnTo>
                  <a:pt x="723754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3221766" y="5005921"/>
            <a:ext cx="732155" cy="417195"/>
          </a:xfrm>
          <a:custGeom>
            <a:avLst/>
            <a:gdLst/>
            <a:ahLst/>
            <a:cxnLst/>
            <a:rect l="l" t="t" r="r" b="b"/>
            <a:pathLst>
              <a:path w="732154" h="417195">
                <a:moveTo>
                  <a:pt x="721534" y="0"/>
                </a:moveTo>
                <a:lnTo>
                  <a:pt x="0" y="416744"/>
                </a:lnTo>
                <a:lnTo>
                  <a:pt x="12490" y="416314"/>
                </a:lnTo>
                <a:lnTo>
                  <a:pt x="731798" y="854"/>
                </a:lnTo>
                <a:lnTo>
                  <a:pt x="721534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3234256" y="5006776"/>
            <a:ext cx="729615" cy="415925"/>
          </a:xfrm>
          <a:custGeom>
            <a:avLst/>
            <a:gdLst/>
            <a:ahLst/>
            <a:cxnLst/>
            <a:rect l="l" t="t" r="r" b="b"/>
            <a:pathLst>
              <a:path w="729614" h="415925">
                <a:moveTo>
                  <a:pt x="719307" y="0"/>
                </a:moveTo>
                <a:lnTo>
                  <a:pt x="0" y="415459"/>
                </a:lnTo>
                <a:lnTo>
                  <a:pt x="12478" y="415029"/>
                </a:lnTo>
                <a:lnTo>
                  <a:pt x="729561" y="853"/>
                </a:lnTo>
                <a:lnTo>
                  <a:pt x="719307" y="0"/>
                </a:lnTo>
                <a:close/>
              </a:path>
            </a:pathLst>
          </a:custGeom>
          <a:solidFill>
            <a:srgbClr val="C9CB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3246735" y="5007630"/>
            <a:ext cx="727710" cy="414655"/>
          </a:xfrm>
          <a:custGeom>
            <a:avLst/>
            <a:gdLst/>
            <a:ahLst/>
            <a:cxnLst/>
            <a:rect l="l" t="t" r="r" b="b"/>
            <a:pathLst>
              <a:path w="727710" h="414654">
                <a:moveTo>
                  <a:pt x="717083" y="0"/>
                </a:moveTo>
                <a:lnTo>
                  <a:pt x="0" y="414175"/>
                </a:lnTo>
                <a:lnTo>
                  <a:pt x="12472" y="413746"/>
                </a:lnTo>
                <a:lnTo>
                  <a:pt x="727334" y="853"/>
                </a:lnTo>
                <a:lnTo>
                  <a:pt x="717083" y="0"/>
                </a:lnTo>
                <a:close/>
              </a:path>
            </a:pathLst>
          </a:custGeom>
          <a:solidFill>
            <a:srgbClr val="C9CB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3259207" y="5008484"/>
            <a:ext cx="725170" cy="413384"/>
          </a:xfrm>
          <a:custGeom>
            <a:avLst/>
            <a:gdLst/>
            <a:ahLst/>
            <a:cxnLst/>
            <a:rect l="l" t="t" r="r" b="b"/>
            <a:pathLst>
              <a:path w="725170" h="413385">
                <a:moveTo>
                  <a:pt x="714861" y="0"/>
                </a:moveTo>
                <a:lnTo>
                  <a:pt x="0" y="412892"/>
                </a:lnTo>
                <a:lnTo>
                  <a:pt x="12486" y="412462"/>
                </a:lnTo>
                <a:lnTo>
                  <a:pt x="724942" y="961"/>
                </a:lnTo>
                <a:lnTo>
                  <a:pt x="717432" y="214"/>
                </a:lnTo>
                <a:lnTo>
                  <a:pt x="714861" y="0"/>
                </a:lnTo>
                <a:close/>
              </a:path>
            </a:pathLst>
          </a:custGeom>
          <a:solidFill>
            <a:srgbClr val="CACC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3271694" y="5009446"/>
            <a:ext cx="722630" cy="412115"/>
          </a:xfrm>
          <a:custGeom>
            <a:avLst/>
            <a:gdLst/>
            <a:ahLst/>
            <a:cxnLst/>
            <a:rect l="l" t="t" r="r" b="b"/>
            <a:pathLst>
              <a:path w="722629" h="412114">
                <a:moveTo>
                  <a:pt x="712455" y="0"/>
                </a:moveTo>
                <a:lnTo>
                  <a:pt x="0" y="411500"/>
                </a:lnTo>
                <a:lnTo>
                  <a:pt x="12482" y="411071"/>
                </a:lnTo>
                <a:lnTo>
                  <a:pt x="722464" y="996"/>
                </a:lnTo>
                <a:lnTo>
                  <a:pt x="712455" y="0"/>
                </a:lnTo>
                <a:close/>
              </a:path>
            </a:pathLst>
          </a:custGeom>
          <a:solidFill>
            <a:srgbClr val="CA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3284176" y="5010442"/>
            <a:ext cx="720090" cy="410209"/>
          </a:xfrm>
          <a:custGeom>
            <a:avLst/>
            <a:gdLst/>
            <a:ahLst/>
            <a:cxnLst/>
            <a:rect l="l" t="t" r="r" b="b"/>
            <a:pathLst>
              <a:path w="720089" h="410210">
                <a:moveTo>
                  <a:pt x="709982" y="0"/>
                </a:moveTo>
                <a:lnTo>
                  <a:pt x="0" y="410074"/>
                </a:lnTo>
                <a:lnTo>
                  <a:pt x="12472" y="409644"/>
                </a:lnTo>
                <a:lnTo>
                  <a:pt x="719986" y="996"/>
                </a:lnTo>
                <a:lnTo>
                  <a:pt x="709982" y="0"/>
                </a:lnTo>
                <a:close/>
              </a:path>
            </a:pathLst>
          </a:custGeom>
          <a:solidFill>
            <a:srgbClr val="CB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3296649" y="5011439"/>
            <a:ext cx="717550" cy="408940"/>
          </a:xfrm>
          <a:custGeom>
            <a:avLst/>
            <a:gdLst/>
            <a:ahLst/>
            <a:cxnLst/>
            <a:rect l="l" t="t" r="r" b="b"/>
            <a:pathLst>
              <a:path w="717550" h="408939">
                <a:moveTo>
                  <a:pt x="707514" y="0"/>
                </a:moveTo>
                <a:lnTo>
                  <a:pt x="0" y="408648"/>
                </a:lnTo>
                <a:lnTo>
                  <a:pt x="12480" y="408218"/>
                </a:lnTo>
                <a:lnTo>
                  <a:pt x="717526" y="996"/>
                </a:lnTo>
                <a:lnTo>
                  <a:pt x="707514" y="0"/>
                </a:lnTo>
                <a:close/>
              </a:path>
            </a:pathLst>
          </a:custGeom>
          <a:solidFill>
            <a:srgbClr val="CB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3309129" y="5012435"/>
            <a:ext cx="715645" cy="407670"/>
          </a:xfrm>
          <a:custGeom>
            <a:avLst/>
            <a:gdLst/>
            <a:ahLst/>
            <a:cxnLst/>
            <a:rect l="l" t="t" r="r" b="b"/>
            <a:pathLst>
              <a:path w="715645" h="407670">
                <a:moveTo>
                  <a:pt x="705045" y="0"/>
                </a:moveTo>
                <a:lnTo>
                  <a:pt x="0" y="407221"/>
                </a:lnTo>
                <a:lnTo>
                  <a:pt x="12492" y="406791"/>
                </a:lnTo>
                <a:lnTo>
                  <a:pt x="715067" y="997"/>
                </a:lnTo>
                <a:lnTo>
                  <a:pt x="705045" y="0"/>
                </a:lnTo>
                <a:close/>
              </a:path>
            </a:pathLst>
          </a:custGeom>
          <a:solidFill>
            <a:srgbClr val="CC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3321621" y="5013433"/>
            <a:ext cx="713105" cy="406400"/>
          </a:xfrm>
          <a:custGeom>
            <a:avLst/>
            <a:gdLst/>
            <a:ahLst/>
            <a:cxnLst/>
            <a:rect l="l" t="t" r="r" b="b"/>
            <a:pathLst>
              <a:path w="713104" h="406400">
                <a:moveTo>
                  <a:pt x="702575" y="0"/>
                </a:moveTo>
                <a:lnTo>
                  <a:pt x="0" y="405793"/>
                </a:lnTo>
                <a:lnTo>
                  <a:pt x="12472" y="405364"/>
                </a:lnTo>
                <a:lnTo>
                  <a:pt x="712579" y="996"/>
                </a:lnTo>
                <a:lnTo>
                  <a:pt x="702575" y="0"/>
                </a:lnTo>
                <a:close/>
              </a:path>
            </a:pathLst>
          </a:custGeom>
          <a:solidFill>
            <a:srgbClr val="CCCE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3334094" y="5014429"/>
            <a:ext cx="710565" cy="404495"/>
          </a:xfrm>
          <a:custGeom>
            <a:avLst/>
            <a:gdLst/>
            <a:ahLst/>
            <a:cxnLst/>
            <a:rect l="l" t="t" r="r" b="b"/>
            <a:pathLst>
              <a:path w="710564" h="404495">
                <a:moveTo>
                  <a:pt x="700106" y="0"/>
                </a:moveTo>
                <a:lnTo>
                  <a:pt x="0" y="404368"/>
                </a:lnTo>
                <a:lnTo>
                  <a:pt x="12482" y="403938"/>
                </a:lnTo>
                <a:lnTo>
                  <a:pt x="710115" y="996"/>
                </a:lnTo>
                <a:lnTo>
                  <a:pt x="700106" y="0"/>
                </a:lnTo>
                <a:close/>
              </a:path>
            </a:pathLst>
          </a:custGeom>
          <a:solidFill>
            <a:srgbClr val="CDCE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3346576" y="5015426"/>
            <a:ext cx="708025" cy="403225"/>
          </a:xfrm>
          <a:custGeom>
            <a:avLst/>
            <a:gdLst/>
            <a:ahLst/>
            <a:cxnLst/>
            <a:rect l="l" t="t" r="r" b="b"/>
            <a:pathLst>
              <a:path w="708025" h="403225">
                <a:moveTo>
                  <a:pt x="697633" y="0"/>
                </a:moveTo>
                <a:lnTo>
                  <a:pt x="0" y="402941"/>
                </a:lnTo>
                <a:lnTo>
                  <a:pt x="12472" y="402512"/>
                </a:lnTo>
                <a:lnTo>
                  <a:pt x="707637" y="996"/>
                </a:lnTo>
                <a:lnTo>
                  <a:pt x="697633" y="0"/>
                </a:lnTo>
                <a:close/>
              </a:path>
            </a:pathLst>
          </a:custGeom>
          <a:solidFill>
            <a:srgbClr val="CDC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3359048" y="5016422"/>
            <a:ext cx="705485" cy="401955"/>
          </a:xfrm>
          <a:custGeom>
            <a:avLst/>
            <a:gdLst/>
            <a:ahLst/>
            <a:cxnLst/>
            <a:rect l="l" t="t" r="r" b="b"/>
            <a:pathLst>
              <a:path w="705485" h="401954">
                <a:moveTo>
                  <a:pt x="695165" y="0"/>
                </a:moveTo>
                <a:lnTo>
                  <a:pt x="0" y="401516"/>
                </a:lnTo>
                <a:lnTo>
                  <a:pt x="12472" y="401086"/>
                </a:lnTo>
                <a:lnTo>
                  <a:pt x="705169" y="996"/>
                </a:lnTo>
                <a:lnTo>
                  <a:pt x="695165" y="0"/>
                </a:lnTo>
                <a:close/>
              </a:path>
            </a:pathLst>
          </a:custGeom>
          <a:solidFill>
            <a:srgbClr val="CEC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3371521" y="5017418"/>
            <a:ext cx="702945" cy="400685"/>
          </a:xfrm>
          <a:custGeom>
            <a:avLst/>
            <a:gdLst/>
            <a:ahLst/>
            <a:cxnLst/>
            <a:rect l="l" t="t" r="r" b="b"/>
            <a:pathLst>
              <a:path w="702945" h="400685">
                <a:moveTo>
                  <a:pt x="692696" y="0"/>
                </a:moveTo>
                <a:lnTo>
                  <a:pt x="0" y="400090"/>
                </a:lnTo>
                <a:lnTo>
                  <a:pt x="12494" y="399660"/>
                </a:lnTo>
                <a:lnTo>
                  <a:pt x="702723" y="998"/>
                </a:lnTo>
                <a:lnTo>
                  <a:pt x="692696" y="0"/>
                </a:lnTo>
                <a:close/>
              </a:path>
            </a:pathLst>
          </a:custGeom>
          <a:solidFill>
            <a:srgbClr val="CED0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3384016" y="5018416"/>
            <a:ext cx="700405" cy="398780"/>
          </a:xfrm>
          <a:custGeom>
            <a:avLst/>
            <a:gdLst/>
            <a:ahLst/>
            <a:cxnLst/>
            <a:rect l="l" t="t" r="r" b="b"/>
            <a:pathLst>
              <a:path w="700404" h="398779">
                <a:moveTo>
                  <a:pt x="690228" y="0"/>
                </a:moveTo>
                <a:lnTo>
                  <a:pt x="0" y="398661"/>
                </a:lnTo>
                <a:lnTo>
                  <a:pt x="12487" y="398231"/>
                </a:lnTo>
                <a:lnTo>
                  <a:pt x="700240" y="996"/>
                </a:lnTo>
                <a:lnTo>
                  <a:pt x="690228" y="0"/>
                </a:lnTo>
                <a:close/>
              </a:path>
            </a:pathLst>
          </a:custGeom>
          <a:solidFill>
            <a:srgbClr val="CFD0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3396503" y="5019413"/>
            <a:ext cx="697865" cy="397510"/>
          </a:xfrm>
          <a:custGeom>
            <a:avLst/>
            <a:gdLst/>
            <a:ahLst/>
            <a:cxnLst/>
            <a:rect l="l" t="t" r="r" b="b"/>
            <a:pathLst>
              <a:path w="697864" h="397510">
                <a:moveTo>
                  <a:pt x="687752" y="0"/>
                </a:moveTo>
                <a:lnTo>
                  <a:pt x="0" y="397234"/>
                </a:lnTo>
                <a:lnTo>
                  <a:pt x="12481" y="396800"/>
                </a:lnTo>
                <a:lnTo>
                  <a:pt x="697584" y="1095"/>
                </a:lnTo>
                <a:lnTo>
                  <a:pt x="689716" y="195"/>
                </a:lnTo>
                <a:lnTo>
                  <a:pt x="687752" y="0"/>
                </a:lnTo>
                <a:close/>
              </a:path>
            </a:pathLst>
          </a:custGeom>
          <a:solidFill>
            <a:srgbClr val="CFD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3408984" y="5020509"/>
            <a:ext cx="695325" cy="396240"/>
          </a:xfrm>
          <a:custGeom>
            <a:avLst/>
            <a:gdLst/>
            <a:ahLst/>
            <a:cxnLst/>
            <a:rect l="l" t="t" r="r" b="b"/>
            <a:pathLst>
              <a:path w="695325" h="396239">
                <a:moveTo>
                  <a:pt x="685103" y="0"/>
                </a:moveTo>
                <a:lnTo>
                  <a:pt x="0" y="395704"/>
                </a:lnTo>
                <a:lnTo>
                  <a:pt x="12860" y="395051"/>
                </a:lnTo>
                <a:lnTo>
                  <a:pt x="694892" y="1120"/>
                </a:lnTo>
                <a:lnTo>
                  <a:pt x="685103" y="0"/>
                </a:lnTo>
                <a:close/>
              </a:path>
            </a:pathLst>
          </a:custGeom>
          <a:solidFill>
            <a:srgbClr val="D0D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3421845" y="5021630"/>
            <a:ext cx="692150" cy="394335"/>
          </a:xfrm>
          <a:custGeom>
            <a:avLst/>
            <a:gdLst/>
            <a:ahLst/>
            <a:cxnLst/>
            <a:rect l="l" t="t" r="r" b="b"/>
            <a:pathLst>
              <a:path w="692150" h="394335">
                <a:moveTo>
                  <a:pt x="682031" y="0"/>
                </a:moveTo>
                <a:lnTo>
                  <a:pt x="0" y="393930"/>
                </a:lnTo>
                <a:lnTo>
                  <a:pt x="12875" y="393276"/>
                </a:lnTo>
                <a:lnTo>
                  <a:pt x="691835" y="1121"/>
                </a:lnTo>
                <a:lnTo>
                  <a:pt x="682031" y="0"/>
                </a:lnTo>
                <a:close/>
              </a:path>
            </a:pathLst>
          </a:custGeom>
          <a:solidFill>
            <a:srgbClr val="D0D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3434720" y="5022751"/>
            <a:ext cx="688975" cy="392430"/>
          </a:xfrm>
          <a:custGeom>
            <a:avLst/>
            <a:gdLst/>
            <a:ahLst/>
            <a:cxnLst/>
            <a:rect l="l" t="t" r="r" b="b"/>
            <a:pathLst>
              <a:path w="688975" h="392429">
                <a:moveTo>
                  <a:pt x="678960" y="0"/>
                </a:moveTo>
                <a:lnTo>
                  <a:pt x="0" y="392154"/>
                </a:lnTo>
                <a:lnTo>
                  <a:pt x="12869" y="391500"/>
                </a:lnTo>
                <a:lnTo>
                  <a:pt x="688753" y="1120"/>
                </a:lnTo>
                <a:lnTo>
                  <a:pt x="678960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3447590" y="5023872"/>
            <a:ext cx="685800" cy="390525"/>
          </a:xfrm>
          <a:custGeom>
            <a:avLst/>
            <a:gdLst/>
            <a:ahLst/>
            <a:cxnLst/>
            <a:rect l="l" t="t" r="r" b="b"/>
            <a:pathLst>
              <a:path w="685800" h="390525">
                <a:moveTo>
                  <a:pt x="675883" y="0"/>
                </a:moveTo>
                <a:lnTo>
                  <a:pt x="0" y="390379"/>
                </a:lnTo>
                <a:lnTo>
                  <a:pt x="12869" y="389725"/>
                </a:lnTo>
                <a:lnTo>
                  <a:pt x="685681" y="1121"/>
                </a:lnTo>
                <a:lnTo>
                  <a:pt x="675883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3460459" y="5024994"/>
            <a:ext cx="682625" cy="388620"/>
          </a:xfrm>
          <a:custGeom>
            <a:avLst/>
            <a:gdLst/>
            <a:ahLst/>
            <a:cxnLst/>
            <a:rect l="l" t="t" r="r" b="b"/>
            <a:pathLst>
              <a:path w="682625" h="388620">
                <a:moveTo>
                  <a:pt x="672812" y="0"/>
                </a:moveTo>
                <a:lnTo>
                  <a:pt x="0" y="388604"/>
                </a:lnTo>
                <a:lnTo>
                  <a:pt x="12865" y="387950"/>
                </a:lnTo>
                <a:lnTo>
                  <a:pt x="682603" y="1120"/>
                </a:lnTo>
                <a:lnTo>
                  <a:pt x="672812" y="0"/>
                </a:lnTo>
                <a:close/>
              </a:path>
            </a:pathLst>
          </a:custGeom>
          <a:solidFill>
            <a:srgbClr val="D2D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3473325" y="5026114"/>
            <a:ext cx="680085" cy="387350"/>
          </a:xfrm>
          <a:custGeom>
            <a:avLst/>
            <a:gdLst/>
            <a:ahLst/>
            <a:cxnLst/>
            <a:rect l="l" t="t" r="r" b="b"/>
            <a:pathLst>
              <a:path w="680085" h="387350">
                <a:moveTo>
                  <a:pt x="669738" y="0"/>
                </a:moveTo>
                <a:lnTo>
                  <a:pt x="0" y="386829"/>
                </a:lnTo>
                <a:lnTo>
                  <a:pt x="12875" y="386175"/>
                </a:lnTo>
                <a:lnTo>
                  <a:pt x="679541" y="1121"/>
                </a:lnTo>
                <a:lnTo>
                  <a:pt x="669738" y="0"/>
                </a:lnTo>
                <a:close/>
              </a:path>
            </a:pathLst>
          </a:custGeom>
          <a:solidFill>
            <a:srgbClr val="D2D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3486200" y="5027236"/>
            <a:ext cx="676910" cy="385445"/>
          </a:xfrm>
          <a:custGeom>
            <a:avLst/>
            <a:gdLst/>
            <a:ahLst/>
            <a:cxnLst/>
            <a:rect l="l" t="t" r="r" b="b"/>
            <a:pathLst>
              <a:path w="676910" h="385445">
                <a:moveTo>
                  <a:pt x="666666" y="0"/>
                </a:moveTo>
                <a:lnTo>
                  <a:pt x="0" y="385053"/>
                </a:lnTo>
                <a:lnTo>
                  <a:pt x="12860" y="384400"/>
                </a:lnTo>
                <a:lnTo>
                  <a:pt x="676455" y="1120"/>
                </a:lnTo>
                <a:lnTo>
                  <a:pt x="666666" y="0"/>
                </a:lnTo>
                <a:close/>
              </a:path>
            </a:pathLst>
          </a:custGeom>
          <a:solidFill>
            <a:srgbClr val="D2D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3499061" y="5028357"/>
            <a:ext cx="673735" cy="383540"/>
          </a:xfrm>
          <a:custGeom>
            <a:avLst/>
            <a:gdLst/>
            <a:ahLst/>
            <a:cxnLst/>
            <a:rect l="l" t="t" r="r" b="b"/>
            <a:pathLst>
              <a:path w="673735" h="383539">
                <a:moveTo>
                  <a:pt x="663595" y="0"/>
                </a:moveTo>
                <a:lnTo>
                  <a:pt x="0" y="383279"/>
                </a:lnTo>
                <a:lnTo>
                  <a:pt x="12869" y="382625"/>
                </a:lnTo>
                <a:lnTo>
                  <a:pt x="673388" y="1120"/>
                </a:lnTo>
                <a:lnTo>
                  <a:pt x="663595" y="0"/>
                </a:lnTo>
                <a:close/>
              </a:path>
            </a:pathLst>
          </a:custGeom>
          <a:solidFill>
            <a:srgbClr val="D3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3511930" y="5029477"/>
            <a:ext cx="670560" cy="381635"/>
          </a:xfrm>
          <a:custGeom>
            <a:avLst/>
            <a:gdLst/>
            <a:ahLst/>
            <a:cxnLst/>
            <a:rect l="l" t="t" r="r" b="b"/>
            <a:pathLst>
              <a:path w="670560" h="381635">
                <a:moveTo>
                  <a:pt x="660518" y="0"/>
                </a:moveTo>
                <a:lnTo>
                  <a:pt x="0" y="381505"/>
                </a:lnTo>
                <a:lnTo>
                  <a:pt x="12860" y="380851"/>
                </a:lnTo>
                <a:lnTo>
                  <a:pt x="670308" y="1120"/>
                </a:lnTo>
                <a:lnTo>
                  <a:pt x="660518" y="0"/>
                </a:lnTo>
                <a:close/>
              </a:path>
            </a:pathLst>
          </a:custGeom>
          <a:solidFill>
            <a:srgbClr val="D3D5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3524791" y="5030597"/>
            <a:ext cx="667385" cy="379730"/>
          </a:xfrm>
          <a:custGeom>
            <a:avLst/>
            <a:gdLst/>
            <a:ahLst/>
            <a:cxnLst/>
            <a:rect l="l" t="t" r="r" b="b"/>
            <a:pathLst>
              <a:path w="667385" h="379729">
                <a:moveTo>
                  <a:pt x="657447" y="0"/>
                </a:moveTo>
                <a:lnTo>
                  <a:pt x="0" y="379731"/>
                </a:lnTo>
                <a:lnTo>
                  <a:pt x="12869" y="379077"/>
                </a:lnTo>
                <a:lnTo>
                  <a:pt x="667169" y="1165"/>
                </a:lnTo>
                <a:lnTo>
                  <a:pt x="664090" y="760"/>
                </a:lnTo>
                <a:lnTo>
                  <a:pt x="657447" y="0"/>
                </a:lnTo>
                <a:close/>
              </a:path>
            </a:pathLst>
          </a:custGeom>
          <a:solidFill>
            <a:srgbClr val="D4D5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3537660" y="5031763"/>
            <a:ext cx="664210" cy="378460"/>
          </a:xfrm>
          <a:custGeom>
            <a:avLst/>
            <a:gdLst/>
            <a:ahLst/>
            <a:cxnLst/>
            <a:rect l="l" t="t" r="r" b="b"/>
            <a:pathLst>
              <a:path w="664210" h="378460">
                <a:moveTo>
                  <a:pt x="654300" y="0"/>
                </a:moveTo>
                <a:lnTo>
                  <a:pt x="0" y="377912"/>
                </a:lnTo>
                <a:lnTo>
                  <a:pt x="12880" y="377257"/>
                </a:lnTo>
                <a:lnTo>
                  <a:pt x="663869" y="1258"/>
                </a:lnTo>
                <a:lnTo>
                  <a:pt x="654300" y="0"/>
                </a:lnTo>
                <a:close/>
              </a:path>
            </a:pathLst>
          </a:custGeom>
          <a:solidFill>
            <a:srgbClr val="D4D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3550541" y="5033022"/>
            <a:ext cx="661035" cy="376555"/>
          </a:xfrm>
          <a:custGeom>
            <a:avLst/>
            <a:gdLst/>
            <a:ahLst/>
            <a:cxnLst/>
            <a:rect l="l" t="t" r="r" b="b"/>
            <a:pathLst>
              <a:path w="661035" h="376554">
                <a:moveTo>
                  <a:pt x="650988" y="0"/>
                </a:moveTo>
                <a:lnTo>
                  <a:pt x="0" y="375998"/>
                </a:lnTo>
                <a:lnTo>
                  <a:pt x="12869" y="375344"/>
                </a:lnTo>
                <a:lnTo>
                  <a:pt x="660545" y="1257"/>
                </a:lnTo>
                <a:lnTo>
                  <a:pt x="650988" y="0"/>
                </a:lnTo>
                <a:close/>
              </a:path>
            </a:pathLst>
          </a:custGeom>
          <a:solidFill>
            <a:srgbClr val="D5D6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3563410" y="5034279"/>
            <a:ext cx="657225" cy="374650"/>
          </a:xfrm>
          <a:custGeom>
            <a:avLst/>
            <a:gdLst/>
            <a:ahLst/>
            <a:cxnLst/>
            <a:rect l="l" t="t" r="r" b="b"/>
            <a:pathLst>
              <a:path w="657225" h="374650">
                <a:moveTo>
                  <a:pt x="647676" y="0"/>
                </a:moveTo>
                <a:lnTo>
                  <a:pt x="0" y="374087"/>
                </a:lnTo>
                <a:lnTo>
                  <a:pt x="12860" y="373434"/>
                </a:lnTo>
                <a:lnTo>
                  <a:pt x="657229" y="1256"/>
                </a:lnTo>
                <a:lnTo>
                  <a:pt x="647676" y="0"/>
                </a:lnTo>
                <a:close/>
              </a:path>
            </a:pathLst>
          </a:custGeom>
          <a:solidFill>
            <a:srgbClr val="D5D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3576271" y="5035536"/>
            <a:ext cx="654050" cy="372745"/>
          </a:xfrm>
          <a:custGeom>
            <a:avLst/>
            <a:gdLst/>
            <a:ahLst/>
            <a:cxnLst/>
            <a:rect l="l" t="t" r="r" b="b"/>
            <a:pathLst>
              <a:path w="654050" h="372745">
                <a:moveTo>
                  <a:pt x="644369" y="0"/>
                </a:moveTo>
                <a:lnTo>
                  <a:pt x="0" y="372177"/>
                </a:lnTo>
                <a:lnTo>
                  <a:pt x="12860" y="371523"/>
                </a:lnTo>
                <a:lnTo>
                  <a:pt x="653922" y="1256"/>
                </a:lnTo>
                <a:lnTo>
                  <a:pt x="644369" y="0"/>
                </a:lnTo>
                <a:close/>
              </a:path>
            </a:pathLst>
          </a:custGeom>
          <a:solidFill>
            <a:srgbClr val="D6D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3589131" y="5036792"/>
            <a:ext cx="650875" cy="370840"/>
          </a:xfrm>
          <a:custGeom>
            <a:avLst/>
            <a:gdLst/>
            <a:ahLst/>
            <a:cxnLst/>
            <a:rect l="l" t="t" r="r" b="b"/>
            <a:pathLst>
              <a:path w="650875" h="370839">
                <a:moveTo>
                  <a:pt x="641062" y="0"/>
                </a:moveTo>
                <a:lnTo>
                  <a:pt x="0" y="370267"/>
                </a:lnTo>
                <a:lnTo>
                  <a:pt x="12875" y="369612"/>
                </a:lnTo>
                <a:lnTo>
                  <a:pt x="650629" y="1258"/>
                </a:lnTo>
                <a:lnTo>
                  <a:pt x="641062" y="0"/>
                </a:lnTo>
                <a:close/>
              </a:path>
            </a:pathLst>
          </a:custGeom>
          <a:solidFill>
            <a:srgbClr val="D6D8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3602007" y="5038051"/>
            <a:ext cx="647700" cy="368935"/>
          </a:xfrm>
          <a:custGeom>
            <a:avLst/>
            <a:gdLst/>
            <a:ahLst/>
            <a:cxnLst/>
            <a:rect l="l" t="t" r="r" b="b"/>
            <a:pathLst>
              <a:path w="647700" h="368935">
                <a:moveTo>
                  <a:pt x="637753" y="0"/>
                </a:moveTo>
                <a:lnTo>
                  <a:pt x="0" y="368354"/>
                </a:lnTo>
                <a:lnTo>
                  <a:pt x="8404" y="367927"/>
                </a:lnTo>
                <a:lnTo>
                  <a:pt x="13003" y="367623"/>
                </a:lnTo>
                <a:lnTo>
                  <a:pt x="647315" y="1257"/>
                </a:lnTo>
                <a:lnTo>
                  <a:pt x="637753" y="0"/>
                </a:lnTo>
                <a:close/>
              </a:path>
            </a:pathLst>
          </a:custGeom>
          <a:solidFill>
            <a:srgbClr val="D7D8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3615010" y="5039308"/>
            <a:ext cx="643890" cy="366395"/>
          </a:xfrm>
          <a:custGeom>
            <a:avLst/>
            <a:gdLst/>
            <a:ahLst/>
            <a:cxnLst/>
            <a:rect l="l" t="t" r="r" b="b"/>
            <a:pathLst>
              <a:path w="643889" h="366395">
                <a:moveTo>
                  <a:pt x="634312" y="0"/>
                </a:moveTo>
                <a:lnTo>
                  <a:pt x="0" y="366365"/>
                </a:lnTo>
                <a:lnTo>
                  <a:pt x="13259" y="365488"/>
                </a:lnTo>
                <a:lnTo>
                  <a:pt x="643871" y="1257"/>
                </a:lnTo>
                <a:lnTo>
                  <a:pt x="634312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3628270" y="5040565"/>
            <a:ext cx="640715" cy="364490"/>
          </a:xfrm>
          <a:custGeom>
            <a:avLst/>
            <a:gdLst/>
            <a:ahLst/>
            <a:cxnLst/>
            <a:rect l="l" t="t" r="r" b="b"/>
            <a:pathLst>
              <a:path w="640714" h="364489">
                <a:moveTo>
                  <a:pt x="630611" y="0"/>
                </a:moveTo>
                <a:lnTo>
                  <a:pt x="0" y="364231"/>
                </a:lnTo>
                <a:lnTo>
                  <a:pt x="13245" y="363355"/>
                </a:lnTo>
                <a:lnTo>
                  <a:pt x="640165" y="1256"/>
                </a:lnTo>
                <a:lnTo>
                  <a:pt x="630611" y="0"/>
                </a:lnTo>
                <a:close/>
              </a:path>
            </a:pathLst>
          </a:custGeom>
          <a:solidFill>
            <a:srgbClr val="D8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3641516" y="5041822"/>
            <a:ext cx="636905" cy="362585"/>
          </a:xfrm>
          <a:custGeom>
            <a:avLst/>
            <a:gdLst/>
            <a:ahLst/>
            <a:cxnLst/>
            <a:rect l="l" t="t" r="r" b="b"/>
            <a:pathLst>
              <a:path w="636904" h="362585">
                <a:moveTo>
                  <a:pt x="626919" y="0"/>
                </a:moveTo>
                <a:lnTo>
                  <a:pt x="0" y="362098"/>
                </a:lnTo>
                <a:lnTo>
                  <a:pt x="13245" y="361222"/>
                </a:lnTo>
                <a:lnTo>
                  <a:pt x="636472" y="1256"/>
                </a:lnTo>
                <a:lnTo>
                  <a:pt x="626919" y="0"/>
                </a:lnTo>
                <a:close/>
              </a:path>
            </a:pathLst>
          </a:custGeom>
          <a:solidFill>
            <a:srgbClr val="D8D9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3654761" y="5043079"/>
            <a:ext cx="633095" cy="360045"/>
          </a:xfrm>
          <a:custGeom>
            <a:avLst/>
            <a:gdLst/>
            <a:ahLst/>
            <a:cxnLst/>
            <a:rect l="l" t="t" r="r" b="b"/>
            <a:pathLst>
              <a:path w="633095" h="360045">
                <a:moveTo>
                  <a:pt x="623227" y="0"/>
                </a:moveTo>
                <a:lnTo>
                  <a:pt x="0" y="359965"/>
                </a:lnTo>
                <a:lnTo>
                  <a:pt x="13261" y="359088"/>
                </a:lnTo>
                <a:lnTo>
                  <a:pt x="632726" y="1297"/>
                </a:lnTo>
                <a:lnTo>
                  <a:pt x="629459" y="819"/>
                </a:lnTo>
                <a:lnTo>
                  <a:pt x="623227" y="0"/>
                </a:lnTo>
                <a:close/>
              </a:path>
            </a:pathLst>
          </a:custGeom>
          <a:solidFill>
            <a:srgbClr val="D9D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3668023" y="5044376"/>
            <a:ext cx="629285" cy="358140"/>
          </a:xfrm>
          <a:custGeom>
            <a:avLst/>
            <a:gdLst/>
            <a:ahLst/>
            <a:cxnLst/>
            <a:rect l="l" t="t" r="r" b="b"/>
            <a:pathLst>
              <a:path w="629285" h="358139">
                <a:moveTo>
                  <a:pt x="619464" y="0"/>
                </a:moveTo>
                <a:lnTo>
                  <a:pt x="0" y="357791"/>
                </a:lnTo>
                <a:lnTo>
                  <a:pt x="13254" y="356914"/>
                </a:lnTo>
                <a:lnTo>
                  <a:pt x="628827" y="1369"/>
                </a:lnTo>
                <a:lnTo>
                  <a:pt x="619464" y="0"/>
                </a:lnTo>
                <a:close/>
              </a:path>
            </a:pathLst>
          </a:custGeom>
          <a:solidFill>
            <a:srgbClr val="D9DA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3681278" y="5045746"/>
            <a:ext cx="625475" cy="355600"/>
          </a:xfrm>
          <a:custGeom>
            <a:avLst/>
            <a:gdLst/>
            <a:ahLst/>
            <a:cxnLst/>
            <a:rect l="l" t="t" r="r" b="b"/>
            <a:pathLst>
              <a:path w="625475" h="355600">
                <a:moveTo>
                  <a:pt x="615572" y="0"/>
                </a:moveTo>
                <a:lnTo>
                  <a:pt x="0" y="355545"/>
                </a:lnTo>
                <a:lnTo>
                  <a:pt x="13255" y="354668"/>
                </a:lnTo>
                <a:lnTo>
                  <a:pt x="624939" y="1370"/>
                </a:lnTo>
                <a:lnTo>
                  <a:pt x="615572" y="0"/>
                </a:lnTo>
                <a:close/>
              </a:path>
            </a:pathLst>
          </a:custGeom>
          <a:solidFill>
            <a:srgbClr val="DA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3694533" y="5047116"/>
            <a:ext cx="621665" cy="353695"/>
          </a:xfrm>
          <a:custGeom>
            <a:avLst/>
            <a:gdLst/>
            <a:ahLst/>
            <a:cxnLst/>
            <a:rect l="l" t="t" r="r" b="b"/>
            <a:pathLst>
              <a:path w="621664" h="353695">
                <a:moveTo>
                  <a:pt x="611684" y="0"/>
                </a:moveTo>
                <a:lnTo>
                  <a:pt x="0" y="353298"/>
                </a:lnTo>
                <a:lnTo>
                  <a:pt x="13250" y="352421"/>
                </a:lnTo>
                <a:lnTo>
                  <a:pt x="621045" y="1369"/>
                </a:lnTo>
                <a:lnTo>
                  <a:pt x="611684" y="0"/>
                </a:lnTo>
                <a:close/>
              </a:path>
            </a:pathLst>
          </a:custGeom>
          <a:solidFill>
            <a:srgbClr val="DAD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3707783" y="5048486"/>
            <a:ext cx="617220" cy="351155"/>
          </a:xfrm>
          <a:custGeom>
            <a:avLst/>
            <a:gdLst/>
            <a:ahLst/>
            <a:cxnLst/>
            <a:rect l="l" t="t" r="r" b="b"/>
            <a:pathLst>
              <a:path w="617220" h="351154">
                <a:moveTo>
                  <a:pt x="607795" y="0"/>
                </a:moveTo>
                <a:lnTo>
                  <a:pt x="0" y="351052"/>
                </a:lnTo>
                <a:lnTo>
                  <a:pt x="13262" y="350175"/>
                </a:lnTo>
                <a:lnTo>
                  <a:pt x="617168" y="1371"/>
                </a:lnTo>
                <a:lnTo>
                  <a:pt x="607795" y="0"/>
                </a:lnTo>
                <a:close/>
              </a:path>
            </a:pathLst>
          </a:custGeom>
          <a:solidFill>
            <a:srgbClr val="DBDC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3721045" y="5049856"/>
            <a:ext cx="613410" cy="349250"/>
          </a:xfrm>
          <a:custGeom>
            <a:avLst/>
            <a:gdLst/>
            <a:ahLst/>
            <a:cxnLst/>
            <a:rect l="l" t="t" r="r" b="b"/>
            <a:pathLst>
              <a:path w="613410" h="349250">
                <a:moveTo>
                  <a:pt x="603905" y="0"/>
                </a:moveTo>
                <a:lnTo>
                  <a:pt x="0" y="348804"/>
                </a:lnTo>
                <a:lnTo>
                  <a:pt x="13253" y="347927"/>
                </a:lnTo>
                <a:lnTo>
                  <a:pt x="613188" y="1415"/>
                </a:lnTo>
                <a:lnTo>
                  <a:pt x="607973" y="594"/>
                </a:lnTo>
                <a:lnTo>
                  <a:pt x="603905" y="0"/>
                </a:lnTo>
                <a:close/>
              </a:path>
            </a:pathLst>
          </a:custGeom>
          <a:solidFill>
            <a:srgbClr val="DBDC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3734299" y="5051271"/>
            <a:ext cx="609600" cy="346710"/>
          </a:xfrm>
          <a:custGeom>
            <a:avLst/>
            <a:gdLst/>
            <a:ahLst/>
            <a:cxnLst/>
            <a:rect l="l" t="t" r="r" b="b"/>
            <a:pathLst>
              <a:path w="609600" h="346710">
                <a:moveTo>
                  <a:pt x="599934" y="0"/>
                </a:moveTo>
                <a:lnTo>
                  <a:pt x="0" y="346512"/>
                </a:lnTo>
                <a:lnTo>
                  <a:pt x="13245" y="345636"/>
                </a:lnTo>
                <a:lnTo>
                  <a:pt x="609153" y="1449"/>
                </a:lnTo>
                <a:lnTo>
                  <a:pt x="599934" y="0"/>
                </a:lnTo>
                <a:close/>
              </a:path>
            </a:pathLst>
          </a:custGeom>
          <a:solidFill>
            <a:srgbClr val="DB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3747545" y="5052721"/>
            <a:ext cx="605155" cy="344805"/>
          </a:xfrm>
          <a:custGeom>
            <a:avLst/>
            <a:gdLst/>
            <a:ahLst/>
            <a:cxnLst/>
            <a:rect l="l" t="t" r="r" b="b"/>
            <a:pathLst>
              <a:path w="605154" h="344804">
                <a:moveTo>
                  <a:pt x="595908" y="0"/>
                </a:moveTo>
                <a:lnTo>
                  <a:pt x="0" y="344187"/>
                </a:lnTo>
                <a:lnTo>
                  <a:pt x="13245" y="343310"/>
                </a:lnTo>
                <a:lnTo>
                  <a:pt x="605127" y="1449"/>
                </a:lnTo>
                <a:lnTo>
                  <a:pt x="59590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3760790" y="5054171"/>
            <a:ext cx="601345" cy="342265"/>
          </a:xfrm>
          <a:custGeom>
            <a:avLst/>
            <a:gdLst/>
            <a:ahLst/>
            <a:cxnLst/>
            <a:rect l="l" t="t" r="r" b="b"/>
            <a:pathLst>
              <a:path w="601345" h="342264">
                <a:moveTo>
                  <a:pt x="591881" y="0"/>
                </a:moveTo>
                <a:lnTo>
                  <a:pt x="0" y="341861"/>
                </a:lnTo>
                <a:lnTo>
                  <a:pt x="13255" y="340984"/>
                </a:lnTo>
                <a:lnTo>
                  <a:pt x="601108" y="1451"/>
                </a:lnTo>
                <a:lnTo>
                  <a:pt x="591881" y="0"/>
                </a:lnTo>
                <a:close/>
              </a:path>
            </a:pathLst>
          </a:custGeom>
          <a:solidFill>
            <a:srgbClr val="DD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3774046" y="5055622"/>
            <a:ext cx="597535" cy="339725"/>
          </a:xfrm>
          <a:custGeom>
            <a:avLst/>
            <a:gdLst/>
            <a:ahLst/>
            <a:cxnLst/>
            <a:rect l="l" t="t" r="r" b="b"/>
            <a:pathLst>
              <a:path w="597535" h="339725">
                <a:moveTo>
                  <a:pt x="587853" y="0"/>
                </a:moveTo>
                <a:lnTo>
                  <a:pt x="0" y="339533"/>
                </a:lnTo>
                <a:lnTo>
                  <a:pt x="13267" y="338656"/>
                </a:lnTo>
                <a:lnTo>
                  <a:pt x="597087" y="1452"/>
                </a:lnTo>
                <a:lnTo>
                  <a:pt x="587853" y="0"/>
                </a:lnTo>
                <a:close/>
              </a:path>
            </a:pathLst>
          </a:custGeom>
          <a:solidFill>
            <a:srgbClr val="DD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3787313" y="5057075"/>
            <a:ext cx="593090" cy="337820"/>
          </a:xfrm>
          <a:custGeom>
            <a:avLst/>
            <a:gdLst/>
            <a:ahLst/>
            <a:cxnLst/>
            <a:rect l="l" t="t" r="r" b="b"/>
            <a:pathLst>
              <a:path w="593089" h="337820">
                <a:moveTo>
                  <a:pt x="583820" y="0"/>
                </a:moveTo>
                <a:lnTo>
                  <a:pt x="0" y="337203"/>
                </a:lnTo>
                <a:lnTo>
                  <a:pt x="13267" y="336319"/>
                </a:lnTo>
                <a:lnTo>
                  <a:pt x="592904" y="1530"/>
                </a:lnTo>
                <a:lnTo>
                  <a:pt x="583820" y="0"/>
                </a:lnTo>
                <a:close/>
              </a:path>
            </a:pathLst>
          </a:custGeom>
          <a:solidFill>
            <a:srgbClr val="DDD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3800580" y="5058605"/>
            <a:ext cx="589280" cy="335280"/>
          </a:xfrm>
          <a:custGeom>
            <a:avLst/>
            <a:gdLst/>
            <a:ahLst/>
            <a:cxnLst/>
            <a:rect l="l" t="t" r="r" b="b"/>
            <a:pathLst>
              <a:path w="589279" h="335279">
                <a:moveTo>
                  <a:pt x="579637" y="0"/>
                </a:moveTo>
                <a:lnTo>
                  <a:pt x="0" y="334789"/>
                </a:lnTo>
                <a:lnTo>
                  <a:pt x="13704" y="333647"/>
                </a:lnTo>
                <a:lnTo>
                  <a:pt x="588706" y="1536"/>
                </a:lnTo>
                <a:lnTo>
                  <a:pt x="579637" y="0"/>
                </a:lnTo>
                <a:close/>
              </a:path>
            </a:pathLst>
          </a:custGeom>
          <a:solidFill>
            <a:srgbClr val="DED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3814285" y="5060141"/>
            <a:ext cx="584200" cy="332740"/>
          </a:xfrm>
          <a:custGeom>
            <a:avLst/>
            <a:gdLst/>
            <a:ahLst/>
            <a:cxnLst/>
            <a:rect l="l" t="t" r="r" b="b"/>
            <a:pathLst>
              <a:path w="584200" h="332739">
                <a:moveTo>
                  <a:pt x="575001" y="0"/>
                </a:moveTo>
                <a:lnTo>
                  <a:pt x="0" y="332111"/>
                </a:lnTo>
                <a:lnTo>
                  <a:pt x="13704" y="330970"/>
                </a:lnTo>
                <a:lnTo>
                  <a:pt x="584071" y="1536"/>
                </a:lnTo>
                <a:lnTo>
                  <a:pt x="575001" y="0"/>
                </a:lnTo>
                <a:close/>
              </a:path>
            </a:pathLst>
          </a:custGeom>
          <a:solidFill>
            <a:srgbClr val="DEE0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3827990" y="5061677"/>
            <a:ext cx="579755" cy="329565"/>
          </a:xfrm>
          <a:custGeom>
            <a:avLst/>
            <a:gdLst/>
            <a:ahLst/>
            <a:cxnLst/>
            <a:rect l="l" t="t" r="r" b="b"/>
            <a:pathLst>
              <a:path w="579754" h="329564">
                <a:moveTo>
                  <a:pt x="570366" y="0"/>
                </a:moveTo>
                <a:lnTo>
                  <a:pt x="0" y="329434"/>
                </a:lnTo>
                <a:lnTo>
                  <a:pt x="13722" y="328291"/>
                </a:lnTo>
                <a:lnTo>
                  <a:pt x="579449" y="1538"/>
                </a:lnTo>
                <a:lnTo>
                  <a:pt x="570366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3841712" y="5063216"/>
            <a:ext cx="575310" cy="327025"/>
          </a:xfrm>
          <a:custGeom>
            <a:avLst/>
            <a:gdLst/>
            <a:ahLst/>
            <a:cxnLst/>
            <a:rect l="l" t="t" r="r" b="b"/>
            <a:pathLst>
              <a:path w="575310" h="327025">
                <a:moveTo>
                  <a:pt x="565726" y="0"/>
                </a:moveTo>
                <a:lnTo>
                  <a:pt x="0" y="326753"/>
                </a:lnTo>
                <a:lnTo>
                  <a:pt x="13723" y="325610"/>
                </a:lnTo>
                <a:lnTo>
                  <a:pt x="574738" y="1578"/>
                </a:lnTo>
                <a:lnTo>
                  <a:pt x="570908" y="877"/>
                </a:lnTo>
                <a:lnTo>
                  <a:pt x="565726" y="0"/>
                </a:lnTo>
                <a:close/>
              </a:path>
            </a:pathLst>
          </a:custGeom>
          <a:solidFill>
            <a:srgbClr val="DFE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3855435" y="5064793"/>
            <a:ext cx="570230" cy="324485"/>
          </a:xfrm>
          <a:custGeom>
            <a:avLst/>
            <a:gdLst/>
            <a:ahLst/>
            <a:cxnLst/>
            <a:rect l="l" t="t" r="r" b="b"/>
            <a:pathLst>
              <a:path w="570229" h="324485">
                <a:moveTo>
                  <a:pt x="561014" y="0"/>
                </a:moveTo>
                <a:lnTo>
                  <a:pt x="0" y="324032"/>
                </a:lnTo>
                <a:lnTo>
                  <a:pt x="13709" y="322890"/>
                </a:lnTo>
                <a:lnTo>
                  <a:pt x="569925" y="1629"/>
                </a:lnTo>
                <a:lnTo>
                  <a:pt x="561014" y="0"/>
                </a:lnTo>
                <a:close/>
              </a:path>
            </a:pathLst>
          </a:custGeom>
          <a:solidFill>
            <a:srgbClr val="E0E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3869145" y="5066423"/>
            <a:ext cx="565150" cy="321310"/>
          </a:xfrm>
          <a:custGeom>
            <a:avLst/>
            <a:gdLst/>
            <a:ahLst/>
            <a:cxnLst/>
            <a:rect l="l" t="t" r="r" b="b"/>
            <a:pathLst>
              <a:path w="565150" h="321310">
                <a:moveTo>
                  <a:pt x="556215" y="0"/>
                </a:moveTo>
                <a:lnTo>
                  <a:pt x="0" y="321261"/>
                </a:lnTo>
                <a:lnTo>
                  <a:pt x="13704" y="320119"/>
                </a:lnTo>
                <a:lnTo>
                  <a:pt x="565124" y="1629"/>
                </a:lnTo>
                <a:lnTo>
                  <a:pt x="556215" y="0"/>
                </a:lnTo>
                <a:close/>
              </a:path>
            </a:pathLst>
          </a:custGeom>
          <a:solidFill>
            <a:srgbClr val="E0E1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3882850" y="5068052"/>
            <a:ext cx="560705" cy="318770"/>
          </a:xfrm>
          <a:custGeom>
            <a:avLst/>
            <a:gdLst/>
            <a:ahLst/>
            <a:cxnLst/>
            <a:rect l="l" t="t" r="r" b="b"/>
            <a:pathLst>
              <a:path w="560704" h="318770">
                <a:moveTo>
                  <a:pt x="551419" y="0"/>
                </a:moveTo>
                <a:lnTo>
                  <a:pt x="0" y="318490"/>
                </a:lnTo>
                <a:lnTo>
                  <a:pt x="13704" y="317349"/>
                </a:lnTo>
                <a:lnTo>
                  <a:pt x="560327" y="1629"/>
                </a:lnTo>
                <a:lnTo>
                  <a:pt x="551419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3896555" y="5069681"/>
            <a:ext cx="555625" cy="316230"/>
          </a:xfrm>
          <a:custGeom>
            <a:avLst/>
            <a:gdLst/>
            <a:ahLst/>
            <a:cxnLst/>
            <a:rect l="l" t="t" r="r" b="b"/>
            <a:pathLst>
              <a:path w="555625" h="316229">
                <a:moveTo>
                  <a:pt x="546622" y="0"/>
                </a:moveTo>
                <a:lnTo>
                  <a:pt x="0" y="315720"/>
                </a:lnTo>
                <a:lnTo>
                  <a:pt x="13722" y="314577"/>
                </a:lnTo>
                <a:lnTo>
                  <a:pt x="555530" y="1640"/>
                </a:lnTo>
                <a:lnTo>
                  <a:pt x="546622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3910277" y="5071321"/>
            <a:ext cx="550545" cy="313055"/>
          </a:xfrm>
          <a:custGeom>
            <a:avLst/>
            <a:gdLst/>
            <a:ahLst/>
            <a:cxnLst/>
            <a:rect l="l" t="t" r="r" b="b"/>
            <a:pathLst>
              <a:path w="550545" h="313054">
                <a:moveTo>
                  <a:pt x="541807" y="0"/>
                </a:moveTo>
                <a:lnTo>
                  <a:pt x="0" y="312937"/>
                </a:lnTo>
                <a:lnTo>
                  <a:pt x="13712" y="311795"/>
                </a:lnTo>
                <a:lnTo>
                  <a:pt x="550544" y="1729"/>
                </a:lnTo>
                <a:lnTo>
                  <a:pt x="541807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3923990" y="5073051"/>
            <a:ext cx="546100" cy="310515"/>
          </a:xfrm>
          <a:custGeom>
            <a:avLst/>
            <a:gdLst/>
            <a:ahLst/>
            <a:cxnLst/>
            <a:rect l="l" t="t" r="r" b="b"/>
            <a:pathLst>
              <a:path w="546100" h="310514">
                <a:moveTo>
                  <a:pt x="536832" y="0"/>
                </a:moveTo>
                <a:lnTo>
                  <a:pt x="0" y="310065"/>
                </a:lnTo>
                <a:lnTo>
                  <a:pt x="13715" y="308923"/>
                </a:lnTo>
                <a:lnTo>
                  <a:pt x="545574" y="1731"/>
                </a:lnTo>
                <a:lnTo>
                  <a:pt x="536832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3937706" y="5074782"/>
            <a:ext cx="541020" cy="307340"/>
          </a:xfrm>
          <a:custGeom>
            <a:avLst/>
            <a:gdLst/>
            <a:ahLst/>
            <a:cxnLst/>
            <a:rect l="l" t="t" r="r" b="b"/>
            <a:pathLst>
              <a:path w="541020" h="307339">
                <a:moveTo>
                  <a:pt x="531859" y="0"/>
                </a:moveTo>
                <a:lnTo>
                  <a:pt x="0" y="307192"/>
                </a:lnTo>
                <a:lnTo>
                  <a:pt x="13709" y="306050"/>
                </a:lnTo>
                <a:lnTo>
                  <a:pt x="540595" y="1729"/>
                </a:lnTo>
                <a:lnTo>
                  <a:pt x="531859" y="0"/>
                </a:lnTo>
                <a:close/>
              </a:path>
            </a:pathLst>
          </a:custGeom>
          <a:solidFill>
            <a:srgbClr val="E3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3951415" y="5076512"/>
            <a:ext cx="535940" cy="304800"/>
          </a:xfrm>
          <a:custGeom>
            <a:avLst/>
            <a:gdLst/>
            <a:ahLst/>
            <a:cxnLst/>
            <a:rect l="l" t="t" r="r" b="b"/>
            <a:pathLst>
              <a:path w="535939" h="304800">
                <a:moveTo>
                  <a:pt x="526886" y="0"/>
                </a:moveTo>
                <a:lnTo>
                  <a:pt x="0" y="304321"/>
                </a:lnTo>
                <a:lnTo>
                  <a:pt x="13723" y="303178"/>
                </a:lnTo>
                <a:lnTo>
                  <a:pt x="535634" y="1732"/>
                </a:lnTo>
                <a:lnTo>
                  <a:pt x="526886" y="0"/>
                </a:lnTo>
                <a:close/>
              </a:path>
            </a:pathLst>
          </a:custGeom>
          <a:solidFill>
            <a:srgbClr val="E3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3965138" y="5078245"/>
            <a:ext cx="530860" cy="301625"/>
          </a:xfrm>
          <a:custGeom>
            <a:avLst/>
            <a:gdLst/>
            <a:ahLst/>
            <a:cxnLst/>
            <a:rect l="l" t="t" r="r" b="b"/>
            <a:pathLst>
              <a:path w="530860" h="301625">
                <a:moveTo>
                  <a:pt x="521911" y="0"/>
                </a:moveTo>
                <a:lnTo>
                  <a:pt x="0" y="301446"/>
                </a:lnTo>
                <a:lnTo>
                  <a:pt x="11502" y="300488"/>
                </a:lnTo>
                <a:lnTo>
                  <a:pt x="13787" y="300260"/>
                </a:lnTo>
                <a:lnTo>
                  <a:pt x="530478" y="1828"/>
                </a:lnTo>
                <a:lnTo>
                  <a:pt x="522757" y="167"/>
                </a:lnTo>
                <a:lnTo>
                  <a:pt x="521911" y="0"/>
                </a:lnTo>
                <a:close/>
              </a:path>
            </a:pathLst>
          </a:custGeom>
          <a:solidFill>
            <a:srgbClr val="E3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3978926" y="5080073"/>
            <a:ext cx="525780" cy="298450"/>
          </a:xfrm>
          <a:custGeom>
            <a:avLst/>
            <a:gdLst/>
            <a:ahLst/>
            <a:cxnLst/>
            <a:rect l="l" t="t" r="r" b="b"/>
            <a:pathLst>
              <a:path w="525779" h="298450">
                <a:moveTo>
                  <a:pt x="516690" y="0"/>
                </a:moveTo>
                <a:lnTo>
                  <a:pt x="0" y="298432"/>
                </a:lnTo>
                <a:lnTo>
                  <a:pt x="14172" y="297020"/>
                </a:lnTo>
                <a:lnTo>
                  <a:pt x="525236" y="1838"/>
                </a:lnTo>
                <a:lnTo>
                  <a:pt x="516690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3993098" y="5081911"/>
            <a:ext cx="520065" cy="295275"/>
          </a:xfrm>
          <a:custGeom>
            <a:avLst/>
            <a:gdLst/>
            <a:ahLst/>
            <a:cxnLst/>
            <a:rect l="l" t="t" r="r" b="b"/>
            <a:pathLst>
              <a:path w="520064" h="295275">
                <a:moveTo>
                  <a:pt x="511064" y="0"/>
                </a:moveTo>
                <a:lnTo>
                  <a:pt x="0" y="295182"/>
                </a:lnTo>
                <a:lnTo>
                  <a:pt x="14172" y="293771"/>
                </a:lnTo>
                <a:lnTo>
                  <a:pt x="519609" y="1838"/>
                </a:lnTo>
                <a:lnTo>
                  <a:pt x="511064" y="0"/>
                </a:lnTo>
                <a:close/>
              </a:path>
            </a:pathLst>
          </a:custGeom>
          <a:solidFill>
            <a:srgbClr val="E5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4007270" y="5083750"/>
            <a:ext cx="514350" cy="292100"/>
          </a:xfrm>
          <a:custGeom>
            <a:avLst/>
            <a:gdLst/>
            <a:ahLst/>
            <a:cxnLst/>
            <a:rect l="l" t="t" r="r" b="b"/>
            <a:pathLst>
              <a:path w="514350" h="292100">
                <a:moveTo>
                  <a:pt x="505437" y="0"/>
                </a:moveTo>
                <a:lnTo>
                  <a:pt x="0" y="291932"/>
                </a:lnTo>
                <a:lnTo>
                  <a:pt x="14202" y="290518"/>
                </a:lnTo>
                <a:lnTo>
                  <a:pt x="514004" y="1843"/>
                </a:lnTo>
                <a:lnTo>
                  <a:pt x="505437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4021472" y="5085593"/>
            <a:ext cx="508634" cy="288925"/>
          </a:xfrm>
          <a:custGeom>
            <a:avLst/>
            <a:gdLst/>
            <a:ahLst/>
            <a:cxnLst/>
            <a:rect l="l" t="t" r="r" b="b"/>
            <a:pathLst>
              <a:path w="508635" h="288925">
                <a:moveTo>
                  <a:pt x="499802" y="0"/>
                </a:moveTo>
                <a:lnTo>
                  <a:pt x="0" y="288675"/>
                </a:lnTo>
                <a:lnTo>
                  <a:pt x="14176" y="287263"/>
                </a:lnTo>
                <a:lnTo>
                  <a:pt x="508166" y="1944"/>
                </a:lnTo>
                <a:lnTo>
                  <a:pt x="500811" y="217"/>
                </a:lnTo>
                <a:lnTo>
                  <a:pt x="499802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4035649" y="5087538"/>
            <a:ext cx="502920" cy="285750"/>
          </a:xfrm>
          <a:custGeom>
            <a:avLst/>
            <a:gdLst/>
            <a:ahLst/>
            <a:cxnLst/>
            <a:rect l="l" t="t" r="r" b="b"/>
            <a:pathLst>
              <a:path w="502920" h="285750">
                <a:moveTo>
                  <a:pt x="493990" y="0"/>
                </a:moveTo>
                <a:lnTo>
                  <a:pt x="0" y="285319"/>
                </a:lnTo>
                <a:lnTo>
                  <a:pt x="14179" y="283907"/>
                </a:lnTo>
                <a:lnTo>
                  <a:pt x="502331" y="1958"/>
                </a:lnTo>
                <a:lnTo>
                  <a:pt x="493990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4049828" y="5089496"/>
            <a:ext cx="496570" cy="282575"/>
          </a:xfrm>
          <a:custGeom>
            <a:avLst/>
            <a:gdLst/>
            <a:ahLst/>
            <a:cxnLst/>
            <a:rect l="l" t="t" r="r" b="b"/>
            <a:pathLst>
              <a:path w="496570" h="282575">
                <a:moveTo>
                  <a:pt x="488152" y="0"/>
                </a:moveTo>
                <a:lnTo>
                  <a:pt x="0" y="281948"/>
                </a:lnTo>
                <a:lnTo>
                  <a:pt x="14172" y="280537"/>
                </a:lnTo>
                <a:lnTo>
                  <a:pt x="496491" y="1958"/>
                </a:lnTo>
                <a:lnTo>
                  <a:pt x="488152" y="0"/>
                </a:lnTo>
                <a:close/>
              </a:path>
            </a:pathLst>
          </a:custGeom>
          <a:solidFill>
            <a:srgbClr val="E7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4064000" y="5091454"/>
            <a:ext cx="490855" cy="278765"/>
          </a:xfrm>
          <a:custGeom>
            <a:avLst/>
            <a:gdLst/>
            <a:ahLst/>
            <a:cxnLst/>
            <a:rect l="l" t="t" r="r" b="b"/>
            <a:pathLst>
              <a:path w="490854" h="278764">
                <a:moveTo>
                  <a:pt x="482319" y="0"/>
                </a:moveTo>
                <a:lnTo>
                  <a:pt x="0" y="278579"/>
                </a:lnTo>
                <a:lnTo>
                  <a:pt x="14172" y="277168"/>
                </a:lnTo>
                <a:lnTo>
                  <a:pt x="490651" y="1961"/>
                </a:lnTo>
                <a:lnTo>
                  <a:pt x="482319" y="0"/>
                </a:lnTo>
                <a:close/>
              </a:path>
            </a:pathLst>
          </a:custGeom>
          <a:solidFill>
            <a:srgbClr val="E7E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4078173" y="5093416"/>
            <a:ext cx="485140" cy="275590"/>
          </a:xfrm>
          <a:custGeom>
            <a:avLst/>
            <a:gdLst/>
            <a:ahLst/>
            <a:cxnLst/>
            <a:rect l="l" t="t" r="r" b="b"/>
            <a:pathLst>
              <a:path w="485139" h="275589">
                <a:moveTo>
                  <a:pt x="476479" y="0"/>
                </a:moveTo>
                <a:lnTo>
                  <a:pt x="0" y="275207"/>
                </a:lnTo>
                <a:lnTo>
                  <a:pt x="8047" y="274405"/>
                </a:lnTo>
                <a:lnTo>
                  <a:pt x="14388" y="273680"/>
                </a:lnTo>
                <a:lnTo>
                  <a:pt x="484603" y="2093"/>
                </a:lnTo>
                <a:lnTo>
                  <a:pt x="476479" y="0"/>
                </a:lnTo>
                <a:close/>
              </a:path>
            </a:pathLst>
          </a:custGeom>
          <a:solidFill>
            <a:srgbClr val="E7E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4092561" y="5095509"/>
            <a:ext cx="478790" cy="271780"/>
          </a:xfrm>
          <a:custGeom>
            <a:avLst/>
            <a:gdLst/>
            <a:ahLst/>
            <a:cxnLst/>
            <a:rect l="l" t="t" r="r" b="b"/>
            <a:pathLst>
              <a:path w="478789" h="271779">
                <a:moveTo>
                  <a:pt x="470214" y="0"/>
                </a:moveTo>
                <a:lnTo>
                  <a:pt x="0" y="271586"/>
                </a:lnTo>
                <a:lnTo>
                  <a:pt x="14646" y="269910"/>
                </a:lnTo>
                <a:lnTo>
                  <a:pt x="478335" y="2092"/>
                </a:lnTo>
                <a:lnTo>
                  <a:pt x="470214" y="0"/>
                </a:lnTo>
                <a:close/>
              </a:path>
            </a:pathLst>
          </a:custGeom>
          <a:solidFill>
            <a:srgbClr val="E8E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4107208" y="5097601"/>
            <a:ext cx="471805" cy="267970"/>
          </a:xfrm>
          <a:custGeom>
            <a:avLst/>
            <a:gdLst/>
            <a:ahLst/>
            <a:cxnLst/>
            <a:rect l="l" t="t" r="r" b="b"/>
            <a:pathLst>
              <a:path w="471804" h="267970">
                <a:moveTo>
                  <a:pt x="463689" y="0"/>
                </a:moveTo>
                <a:lnTo>
                  <a:pt x="0" y="267818"/>
                </a:lnTo>
                <a:lnTo>
                  <a:pt x="14631" y="266144"/>
                </a:lnTo>
                <a:lnTo>
                  <a:pt x="471801" y="2090"/>
                </a:lnTo>
                <a:lnTo>
                  <a:pt x="463689" y="0"/>
                </a:lnTo>
                <a:close/>
              </a:path>
            </a:pathLst>
          </a:custGeom>
          <a:solidFill>
            <a:srgbClr val="E9E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4121839" y="5099691"/>
            <a:ext cx="465455" cy="264160"/>
          </a:xfrm>
          <a:custGeom>
            <a:avLst/>
            <a:gdLst/>
            <a:ahLst/>
            <a:cxnLst/>
            <a:rect l="l" t="t" r="r" b="b"/>
            <a:pathLst>
              <a:path w="465454" h="264160">
                <a:moveTo>
                  <a:pt x="457169" y="0"/>
                </a:moveTo>
                <a:lnTo>
                  <a:pt x="0" y="264053"/>
                </a:lnTo>
                <a:lnTo>
                  <a:pt x="14627" y="262379"/>
                </a:lnTo>
                <a:lnTo>
                  <a:pt x="465192" y="2140"/>
                </a:lnTo>
                <a:lnTo>
                  <a:pt x="462472" y="1366"/>
                </a:lnTo>
                <a:lnTo>
                  <a:pt x="457169" y="0"/>
                </a:lnTo>
                <a:close/>
              </a:path>
            </a:pathLst>
          </a:custGeom>
          <a:solidFill>
            <a:srgbClr val="E9E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4136466" y="5101832"/>
            <a:ext cx="458470" cy="260350"/>
          </a:xfrm>
          <a:custGeom>
            <a:avLst/>
            <a:gdLst/>
            <a:ahLst/>
            <a:cxnLst/>
            <a:rect l="l" t="t" r="r" b="b"/>
            <a:pathLst>
              <a:path w="458470" h="260350">
                <a:moveTo>
                  <a:pt x="450565" y="0"/>
                </a:moveTo>
                <a:lnTo>
                  <a:pt x="0" y="260239"/>
                </a:lnTo>
                <a:lnTo>
                  <a:pt x="14647" y="258563"/>
                </a:lnTo>
                <a:lnTo>
                  <a:pt x="458435" y="2239"/>
                </a:lnTo>
                <a:lnTo>
                  <a:pt x="450565" y="0"/>
                </a:lnTo>
                <a:close/>
              </a:path>
            </a:pathLst>
          </a:custGeom>
          <a:solidFill>
            <a:srgbClr val="E9E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4151114" y="5104071"/>
            <a:ext cx="452120" cy="256540"/>
          </a:xfrm>
          <a:custGeom>
            <a:avLst/>
            <a:gdLst/>
            <a:ahLst/>
            <a:cxnLst/>
            <a:rect l="l" t="t" r="r" b="b"/>
            <a:pathLst>
              <a:path w="452120" h="256539">
                <a:moveTo>
                  <a:pt x="443788" y="0"/>
                </a:moveTo>
                <a:lnTo>
                  <a:pt x="0" y="256323"/>
                </a:lnTo>
                <a:lnTo>
                  <a:pt x="14627" y="254649"/>
                </a:lnTo>
                <a:lnTo>
                  <a:pt x="451645" y="2236"/>
                </a:lnTo>
                <a:lnTo>
                  <a:pt x="443788" y="0"/>
                </a:lnTo>
                <a:close/>
              </a:path>
            </a:pathLst>
          </a:custGeom>
          <a:solidFill>
            <a:srgbClr val="EAEB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4165741" y="5106308"/>
            <a:ext cx="445134" cy="252729"/>
          </a:xfrm>
          <a:custGeom>
            <a:avLst/>
            <a:gdLst/>
            <a:ahLst/>
            <a:cxnLst/>
            <a:rect l="l" t="t" r="r" b="b"/>
            <a:pathLst>
              <a:path w="445135" h="252729">
                <a:moveTo>
                  <a:pt x="437018" y="0"/>
                </a:moveTo>
                <a:lnTo>
                  <a:pt x="0" y="252413"/>
                </a:lnTo>
                <a:lnTo>
                  <a:pt x="14634" y="250738"/>
                </a:lnTo>
                <a:lnTo>
                  <a:pt x="444878" y="2236"/>
                </a:lnTo>
                <a:lnTo>
                  <a:pt x="437018" y="0"/>
                </a:lnTo>
                <a:close/>
              </a:path>
            </a:pathLst>
          </a:custGeom>
          <a:solidFill>
            <a:srgbClr val="EAEB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4180375" y="5108544"/>
            <a:ext cx="438150" cy="248920"/>
          </a:xfrm>
          <a:custGeom>
            <a:avLst/>
            <a:gdLst/>
            <a:ahLst/>
            <a:cxnLst/>
            <a:rect l="l" t="t" r="r" b="b"/>
            <a:pathLst>
              <a:path w="438150" h="248920">
                <a:moveTo>
                  <a:pt x="430243" y="0"/>
                </a:moveTo>
                <a:lnTo>
                  <a:pt x="0" y="248501"/>
                </a:lnTo>
                <a:lnTo>
                  <a:pt x="8505" y="247528"/>
                </a:lnTo>
                <a:lnTo>
                  <a:pt x="14874" y="246690"/>
                </a:lnTo>
                <a:lnTo>
                  <a:pt x="437869" y="2376"/>
                </a:lnTo>
                <a:lnTo>
                  <a:pt x="431474" y="350"/>
                </a:lnTo>
                <a:lnTo>
                  <a:pt x="430243" y="0"/>
                </a:lnTo>
                <a:close/>
              </a:path>
            </a:pathLst>
          </a:custGeom>
          <a:solidFill>
            <a:srgbClr val="EB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4195250" y="5110921"/>
            <a:ext cx="431165" cy="244475"/>
          </a:xfrm>
          <a:custGeom>
            <a:avLst/>
            <a:gdLst/>
            <a:ahLst/>
            <a:cxnLst/>
            <a:rect l="l" t="t" r="r" b="b"/>
            <a:pathLst>
              <a:path w="431164" h="244475">
                <a:moveTo>
                  <a:pt x="422994" y="0"/>
                </a:moveTo>
                <a:lnTo>
                  <a:pt x="0" y="244314"/>
                </a:lnTo>
                <a:lnTo>
                  <a:pt x="15191" y="242315"/>
                </a:lnTo>
                <a:lnTo>
                  <a:pt x="430569" y="2400"/>
                </a:lnTo>
                <a:lnTo>
                  <a:pt x="422994" y="0"/>
                </a:lnTo>
                <a:close/>
              </a:path>
            </a:pathLst>
          </a:custGeom>
          <a:solidFill>
            <a:srgbClr val="EB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4210441" y="5113321"/>
            <a:ext cx="423545" cy="240029"/>
          </a:xfrm>
          <a:custGeom>
            <a:avLst/>
            <a:gdLst/>
            <a:ahLst/>
            <a:cxnLst/>
            <a:rect l="l" t="t" r="r" b="b"/>
            <a:pathLst>
              <a:path w="423545" h="240029">
                <a:moveTo>
                  <a:pt x="415377" y="0"/>
                </a:moveTo>
                <a:lnTo>
                  <a:pt x="0" y="239915"/>
                </a:lnTo>
                <a:lnTo>
                  <a:pt x="15209" y="237914"/>
                </a:lnTo>
                <a:lnTo>
                  <a:pt x="422963" y="2403"/>
                </a:lnTo>
                <a:lnTo>
                  <a:pt x="415377" y="0"/>
                </a:lnTo>
                <a:close/>
              </a:path>
            </a:pathLst>
          </a:custGeom>
          <a:solidFill>
            <a:srgbClr val="EC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4225651" y="5115725"/>
            <a:ext cx="415290" cy="235585"/>
          </a:xfrm>
          <a:custGeom>
            <a:avLst/>
            <a:gdLst/>
            <a:ahLst/>
            <a:cxnLst/>
            <a:rect l="l" t="t" r="r" b="b"/>
            <a:pathLst>
              <a:path w="415289" h="235585">
                <a:moveTo>
                  <a:pt x="407754" y="0"/>
                </a:moveTo>
                <a:lnTo>
                  <a:pt x="0" y="235510"/>
                </a:lnTo>
                <a:lnTo>
                  <a:pt x="15194" y="233512"/>
                </a:lnTo>
                <a:lnTo>
                  <a:pt x="415161" y="2498"/>
                </a:lnTo>
                <a:lnTo>
                  <a:pt x="411353" y="1140"/>
                </a:lnTo>
                <a:lnTo>
                  <a:pt x="407754" y="0"/>
                </a:lnTo>
                <a:close/>
              </a:path>
            </a:pathLst>
          </a:custGeom>
          <a:solidFill>
            <a:srgbClr val="EC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4240845" y="5118223"/>
            <a:ext cx="407670" cy="231140"/>
          </a:xfrm>
          <a:custGeom>
            <a:avLst/>
            <a:gdLst/>
            <a:ahLst/>
            <a:cxnLst/>
            <a:rect l="l" t="t" r="r" b="b"/>
            <a:pathLst>
              <a:path w="407670" h="231139">
                <a:moveTo>
                  <a:pt x="399966" y="0"/>
                </a:moveTo>
                <a:lnTo>
                  <a:pt x="0" y="231014"/>
                </a:lnTo>
                <a:lnTo>
                  <a:pt x="15187" y="229016"/>
                </a:lnTo>
                <a:lnTo>
                  <a:pt x="407218" y="2585"/>
                </a:lnTo>
                <a:lnTo>
                  <a:pt x="399966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4256033" y="5120809"/>
            <a:ext cx="399415" cy="226695"/>
          </a:xfrm>
          <a:custGeom>
            <a:avLst/>
            <a:gdLst/>
            <a:ahLst/>
            <a:cxnLst/>
            <a:rect l="l" t="t" r="r" b="b"/>
            <a:pathLst>
              <a:path w="399414" h="226695">
                <a:moveTo>
                  <a:pt x="392031" y="0"/>
                </a:moveTo>
                <a:lnTo>
                  <a:pt x="0" y="226430"/>
                </a:lnTo>
                <a:lnTo>
                  <a:pt x="15187" y="224433"/>
                </a:lnTo>
                <a:lnTo>
                  <a:pt x="399283" y="2585"/>
                </a:lnTo>
                <a:lnTo>
                  <a:pt x="392031" y="0"/>
                </a:lnTo>
                <a:close/>
              </a:path>
            </a:pathLst>
          </a:custGeom>
          <a:solidFill>
            <a:srgbClr val="ED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4271221" y="5123395"/>
            <a:ext cx="391795" cy="222250"/>
          </a:xfrm>
          <a:custGeom>
            <a:avLst/>
            <a:gdLst/>
            <a:ahLst/>
            <a:cxnLst/>
            <a:rect l="l" t="t" r="r" b="b"/>
            <a:pathLst>
              <a:path w="391795" h="222250">
                <a:moveTo>
                  <a:pt x="384095" y="0"/>
                </a:moveTo>
                <a:lnTo>
                  <a:pt x="0" y="221847"/>
                </a:lnTo>
                <a:lnTo>
                  <a:pt x="12999" y="220137"/>
                </a:lnTo>
                <a:lnTo>
                  <a:pt x="15298" y="219801"/>
                </a:lnTo>
                <a:lnTo>
                  <a:pt x="391221" y="2675"/>
                </a:lnTo>
                <a:lnTo>
                  <a:pt x="388504" y="1571"/>
                </a:lnTo>
                <a:lnTo>
                  <a:pt x="384095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4286519" y="5126070"/>
            <a:ext cx="382905" cy="217170"/>
          </a:xfrm>
          <a:custGeom>
            <a:avLst/>
            <a:gdLst/>
            <a:ahLst/>
            <a:cxnLst/>
            <a:rect l="l" t="t" r="r" b="b"/>
            <a:pathLst>
              <a:path w="382904" h="217170">
                <a:moveTo>
                  <a:pt x="375923" y="0"/>
                </a:moveTo>
                <a:lnTo>
                  <a:pt x="0" y="217125"/>
                </a:lnTo>
                <a:lnTo>
                  <a:pt x="15710" y="214827"/>
                </a:lnTo>
                <a:lnTo>
                  <a:pt x="382808" y="2798"/>
                </a:lnTo>
                <a:lnTo>
                  <a:pt x="375923" y="0"/>
                </a:lnTo>
                <a:close/>
              </a:path>
            </a:pathLst>
          </a:custGeom>
          <a:solidFill>
            <a:srgbClr val="EE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4302230" y="5128869"/>
            <a:ext cx="374015" cy="212090"/>
          </a:xfrm>
          <a:custGeom>
            <a:avLst/>
            <a:gdLst/>
            <a:ahLst/>
            <a:cxnLst/>
            <a:rect l="l" t="t" r="r" b="b"/>
            <a:pathLst>
              <a:path w="374014" h="212089">
                <a:moveTo>
                  <a:pt x="367098" y="0"/>
                </a:moveTo>
                <a:lnTo>
                  <a:pt x="0" y="212028"/>
                </a:lnTo>
                <a:lnTo>
                  <a:pt x="15713" y="209730"/>
                </a:lnTo>
                <a:lnTo>
                  <a:pt x="373984" y="2798"/>
                </a:lnTo>
                <a:lnTo>
                  <a:pt x="367098" y="0"/>
                </a:lnTo>
                <a:close/>
              </a:path>
            </a:pathLst>
          </a:custGeom>
          <a:solidFill>
            <a:srgbClr val="EFE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4317943" y="5131667"/>
            <a:ext cx="365125" cy="207010"/>
          </a:xfrm>
          <a:custGeom>
            <a:avLst/>
            <a:gdLst/>
            <a:ahLst/>
            <a:cxnLst/>
            <a:rect l="l" t="t" r="r" b="b"/>
            <a:pathLst>
              <a:path w="365125" h="207010">
                <a:moveTo>
                  <a:pt x="358271" y="0"/>
                </a:moveTo>
                <a:lnTo>
                  <a:pt x="0" y="206931"/>
                </a:lnTo>
                <a:lnTo>
                  <a:pt x="11075" y="205311"/>
                </a:lnTo>
                <a:lnTo>
                  <a:pt x="15827" y="204564"/>
                </a:lnTo>
                <a:lnTo>
                  <a:pt x="364962" y="2909"/>
                </a:lnTo>
                <a:lnTo>
                  <a:pt x="362017" y="1522"/>
                </a:lnTo>
                <a:lnTo>
                  <a:pt x="358271" y="0"/>
                </a:lnTo>
                <a:close/>
              </a:path>
            </a:pathLst>
          </a:custGeom>
          <a:solidFill>
            <a:srgbClr val="EF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4333771" y="5134577"/>
            <a:ext cx="355600" cy="201930"/>
          </a:xfrm>
          <a:custGeom>
            <a:avLst/>
            <a:gdLst/>
            <a:ahLst/>
            <a:cxnLst/>
            <a:rect l="l" t="t" r="r" b="b"/>
            <a:pathLst>
              <a:path w="355600" h="201929">
                <a:moveTo>
                  <a:pt x="349134" y="0"/>
                </a:moveTo>
                <a:lnTo>
                  <a:pt x="0" y="201654"/>
                </a:lnTo>
                <a:lnTo>
                  <a:pt x="16117" y="199119"/>
                </a:lnTo>
                <a:lnTo>
                  <a:pt x="355594" y="3043"/>
                </a:lnTo>
                <a:lnTo>
                  <a:pt x="349134" y="0"/>
                </a:lnTo>
                <a:close/>
              </a:path>
            </a:pathLst>
          </a:custGeom>
          <a:solidFill>
            <a:srgbClr val="F0F0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4349889" y="5137621"/>
            <a:ext cx="346075" cy="196215"/>
          </a:xfrm>
          <a:custGeom>
            <a:avLst/>
            <a:gdLst/>
            <a:ahLst/>
            <a:cxnLst/>
            <a:rect l="l" t="t" r="r" b="b"/>
            <a:pathLst>
              <a:path w="346075" h="196214">
                <a:moveTo>
                  <a:pt x="339476" y="0"/>
                </a:moveTo>
                <a:lnTo>
                  <a:pt x="0" y="196076"/>
                </a:lnTo>
                <a:lnTo>
                  <a:pt x="16141" y="193537"/>
                </a:lnTo>
                <a:lnTo>
                  <a:pt x="345946" y="3048"/>
                </a:lnTo>
                <a:lnTo>
                  <a:pt x="339476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4366030" y="5140669"/>
            <a:ext cx="335915" cy="190500"/>
          </a:xfrm>
          <a:custGeom>
            <a:avLst/>
            <a:gdLst/>
            <a:ahLst/>
            <a:cxnLst/>
            <a:rect l="l" t="t" r="r" b="b"/>
            <a:pathLst>
              <a:path w="335914" h="190500">
                <a:moveTo>
                  <a:pt x="329805" y="0"/>
                </a:moveTo>
                <a:lnTo>
                  <a:pt x="0" y="190489"/>
                </a:lnTo>
                <a:lnTo>
                  <a:pt x="5806" y="189576"/>
                </a:lnTo>
                <a:lnTo>
                  <a:pt x="16444" y="187774"/>
                </a:lnTo>
                <a:lnTo>
                  <a:pt x="335913" y="3254"/>
                </a:lnTo>
                <a:lnTo>
                  <a:pt x="331632" y="860"/>
                </a:lnTo>
                <a:lnTo>
                  <a:pt x="329805" y="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4382474" y="5143924"/>
            <a:ext cx="325755" cy="184785"/>
          </a:xfrm>
          <a:custGeom>
            <a:avLst/>
            <a:gdLst/>
            <a:ahLst/>
            <a:cxnLst/>
            <a:rect l="l" t="t" r="r" b="b"/>
            <a:pathLst>
              <a:path w="325754" h="184785">
                <a:moveTo>
                  <a:pt x="319469" y="0"/>
                </a:moveTo>
                <a:lnTo>
                  <a:pt x="0" y="184519"/>
                </a:lnTo>
                <a:lnTo>
                  <a:pt x="16599" y="181707"/>
                </a:lnTo>
                <a:lnTo>
                  <a:pt x="325429" y="3332"/>
                </a:lnTo>
                <a:lnTo>
                  <a:pt x="319469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4399074" y="5147257"/>
            <a:ext cx="314960" cy="178435"/>
          </a:xfrm>
          <a:custGeom>
            <a:avLst/>
            <a:gdLst/>
            <a:ahLst/>
            <a:cxnLst/>
            <a:rect l="l" t="t" r="r" b="b"/>
            <a:pathLst>
              <a:path w="314960" h="178435">
                <a:moveTo>
                  <a:pt x="308829" y="0"/>
                </a:moveTo>
                <a:lnTo>
                  <a:pt x="0" y="178375"/>
                </a:lnTo>
                <a:lnTo>
                  <a:pt x="13547" y="176080"/>
                </a:lnTo>
                <a:lnTo>
                  <a:pt x="16700" y="175503"/>
                </a:lnTo>
                <a:lnTo>
                  <a:pt x="314680" y="3395"/>
                </a:lnTo>
                <a:lnTo>
                  <a:pt x="313704" y="2725"/>
                </a:lnTo>
                <a:lnTo>
                  <a:pt x="308829" y="0"/>
                </a:lnTo>
                <a:close/>
              </a:path>
            </a:pathLst>
          </a:custGeom>
          <a:solidFill>
            <a:srgbClr val="F2F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4415774" y="5150652"/>
            <a:ext cx="303530" cy="172720"/>
          </a:xfrm>
          <a:custGeom>
            <a:avLst/>
            <a:gdLst/>
            <a:ahLst/>
            <a:cxnLst/>
            <a:rect l="l" t="t" r="r" b="b"/>
            <a:pathLst>
              <a:path w="303529" h="172720">
                <a:moveTo>
                  <a:pt x="297980" y="0"/>
                </a:moveTo>
                <a:lnTo>
                  <a:pt x="0" y="172108"/>
                </a:lnTo>
                <a:lnTo>
                  <a:pt x="17188" y="168965"/>
                </a:lnTo>
                <a:lnTo>
                  <a:pt x="303351" y="3683"/>
                </a:lnTo>
                <a:lnTo>
                  <a:pt x="297980" y="0"/>
                </a:lnTo>
                <a:close/>
              </a:path>
            </a:pathLst>
          </a:custGeom>
          <a:solidFill>
            <a:srgbClr val="F2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4432963" y="5154335"/>
            <a:ext cx="292100" cy="165735"/>
          </a:xfrm>
          <a:custGeom>
            <a:avLst/>
            <a:gdLst/>
            <a:ahLst/>
            <a:cxnLst/>
            <a:rect l="l" t="t" r="r" b="b"/>
            <a:pathLst>
              <a:path w="292100" h="165735">
                <a:moveTo>
                  <a:pt x="286162" y="0"/>
                </a:moveTo>
                <a:lnTo>
                  <a:pt x="0" y="165282"/>
                </a:lnTo>
                <a:lnTo>
                  <a:pt x="17162" y="162143"/>
                </a:lnTo>
                <a:lnTo>
                  <a:pt x="291525" y="3677"/>
                </a:lnTo>
                <a:lnTo>
                  <a:pt x="28616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4450126" y="5158012"/>
            <a:ext cx="279400" cy="158750"/>
          </a:xfrm>
          <a:custGeom>
            <a:avLst/>
            <a:gdLst/>
            <a:ahLst/>
            <a:cxnLst/>
            <a:rect l="l" t="t" r="r" b="b"/>
            <a:pathLst>
              <a:path w="279400" h="158750">
                <a:moveTo>
                  <a:pt x="274362" y="0"/>
                </a:moveTo>
                <a:lnTo>
                  <a:pt x="0" y="158466"/>
                </a:lnTo>
                <a:lnTo>
                  <a:pt x="1198" y="158247"/>
                </a:lnTo>
                <a:lnTo>
                  <a:pt x="17805" y="154959"/>
                </a:lnTo>
                <a:lnTo>
                  <a:pt x="279103" y="4037"/>
                </a:lnTo>
                <a:lnTo>
                  <a:pt x="275132" y="528"/>
                </a:lnTo>
                <a:lnTo>
                  <a:pt x="274362" y="0"/>
                </a:lnTo>
                <a:close/>
              </a:path>
            </a:pathLst>
          </a:custGeom>
          <a:solidFill>
            <a:srgbClr val="F3F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4467931" y="5162050"/>
            <a:ext cx="266065" cy="151130"/>
          </a:xfrm>
          <a:custGeom>
            <a:avLst/>
            <a:gdLst/>
            <a:ahLst/>
            <a:cxnLst/>
            <a:rect l="l" t="t" r="r" b="b"/>
            <a:pathLst>
              <a:path w="266064" h="151129">
                <a:moveTo>
                  <a:pt x="261297" y="0"/>
                </a:moveTo>
                <a:lnTo>
                  <a:pt x="0" y="150921"/>
                </a:lnTo>
                <a:lnTo>
                  <a:pt x="17862" y="147384"/>
                </a:lnTo>
                <a:lnTo>
                  <a:pt x="265937" y="4101"/>
                </a:lnTo>
                <a:lnTo>
                  <a:pt x="261297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4485794" y="5166152"/>
            <a:ext cx="262024" cy="14328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857642" y="5307926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5">
                <a:moveTo>
                  <a:pt x="0" y="0"/>
                </a:moveTo>
                <a:lnTo>
                  <a:pt x="604694" y="0"/>
                </a:lnTo>
              </a:path>
            </a:pathLst>
          </a:custGeom>
          <a:ln w="3175">
            <a:solidFill>
              <a:srgbClr val="858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837844" y="5307336"/>
            <a:ext cx="638810" cy="0"/>
          </a:xfrm>
          <a:custGeom>
            <a:avLst/>
            <a:gdLst/>
            <a:ahLst/>
            <a:cxnLst/>
            <a:rect l="l" t="t" r="r" b="b"/>
            <a:pathLst>
              <a:path w="638810">
                <a:moveTo>
                  <a:pt x="0" y="0"/>
                </a:moveTo>
                <a:lnTo>
                  <a:pt x="638530" y="0"/>
                </a:lnTo>
              </a:path>
            </a:pathLst>
          </a:custGeom>
          <a:ln w="3175">
            <a:solidFill>
              <a:srgbClr val="848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817802" y="5306295"/>
            <a:ext cx="673100" cy="0"/>
          </a:xfrm>
          <a:custGeom>
            <a:avLst/>
            <a:gdLst/>
            <a:ahLst/>
            <a:cxnLst/>
            <a:rect l="l" t="t" r="r" b="b"/>
            <a:pathLst>
              <a:path w="673100">
                <a:moveTo>
                  <a:pt x="0" y="0"/>
                </a:moveTo>
                <a:lnTo>
                  <a:pt x="672784" y="0"/>
                </a:lnTo>
              </a:path>
            </a:pathLst>
          </a:custGeom>
          <a:ln w="3175">
            <a:solidFill>
              <a:srgbClr val="838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798004" y="5305266"/>
            <a:ext cx="706755" cy="0"/>
          </a:xfrm>
          <a:custGeom>
            <a:avLst/>
            <a:gdLst/>
            <a:ahLst/>
            <a:cxnLst/>
            <a:rect l="l" t="t" r="r" b="b"/>
            <a:pathLst>
              <a:path w="706755">
                <a:moveTo>
                  <a:pt x="0" y="0"/>
                </a:moveTo>
                <a:lnTo>
                  <a:pt x="706620" y="0"/>
                </a:lnTo>
              </a:path>
            </a:pathLst>
          </a:custGeom>
          <a:ln w="3175">
            <a:solidFill>
              <a:srgbClr val="8282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791882" y="5304224"/>
            <a:ext cx="727075" cy="0"/>
          </a:xfrm>
          <a:custGeom>
            <a:avLst/>
            <a:gdLst/>
            <a:ahLst/>
            <a:cxnLst/>
            <a:rect l="l" t="t" r="r" b="b"/>
            <a:pathLst>
              <a:path w="727075">
                <a:moveTo>
                  <a:pt x="0" y="0"/>
                </a:moveTo>
                <a:lnTo>
                  <a:pt x="726954" y="0"/>
                </a:lnTo>
              </a:path>
            </a:pathLst>
          </a:custGeom>
          <a:ln w="3175">
            <a:solidFill>
              <a:srgbClr val="8181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787647" y="5303196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686" y="0"/>
                </a:lnTo>
              </a:path>
            </a:pathLst>
          </a:custGeom>
          <a:ln w="3175">
            <a:solidFill>
              <a:srgbClr val="8080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783413" y="5302167"/>
            <a:ext cx="750570" cy="0"/>
          </a:xfrm>
          <a:custGeom>
            <a:avLst/>
            <a:gdLst/>
            <a:ahLst/>
            <a:cxnLst/>
            <a:rect l="l" t="t" r="r" b="b"/>
            <a:pathLst>
              <a:path w="750569">
                <a:moveTo>
                  <a:pt x="0" y="0"/>
                </a:moveTo>
                <a:lnTo>
                  <a:pt x="749987" y="0"/>
                </a:lnTo>
              </a:path>
            </a:pathLst>
          </a:custGeom>
          <a:ln w="3175">
            <a:solidFill>
              <a:srgbClr val="7F7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779126" y="5301126"/>
            <a:ext cx="757555" cy="0"/>
          </a:xfrm>
          <a:custGeom>
            <a:avLst/>
            <a:gdLst/>
            <a:ahLst/>
            <a:cxnLst/>
            <a:rect l="l" t="t" r="r" b="b"/>
            <a:pathLst>
              <a:path w="757555">
                <a:moveTo>
                  <a:pt x="0" y="0"/>
                </a:moveTo>
                <a:lnTo>
                  <a:pt x="757378" y="0"/>
                </a:lnTo>
              </a:path>
            </a:pathLst>
          </a:custGeom>
          <a:ln w="3175">
            <a:solidFill>
              <a:srgbClr val="7E7E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774891" y="5300097"/>
            <a:ext cx="765175" cy="0"/>
          </a:xfrm>
          <a:custGeom>
            <a:avLst/>
            <a:gdLst/>
            <a:ahLst/>
            <a:cxnLst/>
            <a:rect l="l" t="t" r="r" b="b"/>
            <a:pathLst>
              <a:path w="765175">
                <a:moveTo>
                  <a:pt x="0" y="0"/>
                </a:moveTo>
                <a:lnTo>
                  <a:pt x="764679" y="0"/>
                </a:lnTo>
              </a:path>
            </a:pathLst>
          </a:custGeom>
          <a:ln w="3175">
            <a:solidFill>
              <a:srgbClr val="7D7D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770604" y="5299056"/>
            <a:ext cx="772160" cy="0"/>
          </a:xfrm>
          <a:custGeom>
            <a:avLst/>
            <a:gdLst/>
            <a:ahLst/>
            <a:cxnLst/>
            <a:rect l="l" t="t" r="r" b="b"/>
            <a:pathLst>
              <a:path w="772160">
                <a:moveTo>
                  <a:pt x="0" y="0"/>
                </a:moveTo>
                <a:lnTo>
                  <a:pt x="772070" y="0"/>
                </a:lnTo>
              </a:path>
            </a:pathLst>
          </a:custGeom>
          <a:ln w="3175">
            <a:solidFill>
              <a:srgbClr val="7C7C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766370" y="5298027"/>
            <a:ext cx="779780" cy="0"/>
          </a:xfrm>
          <a:custGeom>
            <a:avLst/>
            <a:gdLst/>
            <a:ahLst/>
            <a:cxnLst/>
            <a:rect l="l" t="t" r="r" b="b"/>
            <a:pathLst>
              <a:path w="779780">
                <a:moveTo>
                  <a:pt x="0" y="0"/>
                </a:moveTo>
                <a:lnTo>
                  <a:pt x="779371" y="0"/>
                </a:lnTo>
              </a:path>
            </a:pathLst>
          </a:custGeom>
          <a:ln w="3175">
            <a:solidFill>
              <a:srgbClr val="7B7B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762083" y="5296985"/>
            <a:ext cx="786765" cy="0"/>
          </a:xfrm>
          <a:custGeom>
            <a:avLst/>
            <a:gdLst/>
            <a:ahLst/>
            <a:cxnLst/>
            <a:rect l="l" t="t" r="r" b="b"/>
            <a:pathLst>
              <a:path w="786764">
                <a:moveTo>
                  <a:pt x="0" y="0"/>
                </a:moveTo>
                <a:lnTo>
                  <a:pt x="786762" y="0"/>
                </a:lnTo>
              </a:path>
            </a:pathLst>
          </a:custGeom>
          <a:ln w="3175">
            <a:solidFill>
              <a:srgbClr val="7A7A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757848" y="5295956"/>
            <a:ext cx="794385" cy="0"/>
          </a:xfrm>
          <a:custGeom>
            <a:avLst/>
            <a:gdLst/>
            <a:ahLst/>
            <a:cxnLst/>
            <a:rect l="l" t="t" r="r" b="b"/>
            <a:pathLst>
              <a:path w="794385">
                <a:moveTo>
                  <a:pt x="0" y="0"/>
                </a:moveTo>
                <a:lnTo>
                  <a:pt x="794063" y="0"/>
                </a:lnTo>
              </a:path>
            </a:pathLst>
          </a:custGeom>
          <a:ln w="3175">
            <a:solidFill>
              <a:srgbClr val="7979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753613" y="5294928"/>
            <a:ext cx="801370" cy="0"/>
          </a:xfrm>
          <a:custGeom>
            <a:avLst/>
            <a:gdLst/>
            <a:ahLst/>
            <a:cxnLst/>
            <a:rect l="l" t="t" r="r" b="b"/>
            <a:pathLst>
              <a:path w="801369">
                <a:moveTo>
                  <a:pt x="0" y="0"/>
                </a:moveTo>
                <a:lnTo>
                  <a:pt x="801364" y="0"/>
                </a:lnTo>
              </a:path>
            </a:pathLst>
          </a:custGeom>
          <a:ln w="3175">
            <a:solidFill>
              <a:srgbClr val="7878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749571" y="5293886"/>
            <a:ext cx="808990" cy="0"/>
          </a:xfrm>
          <a:custGeom>
            <a:avLst/>
            <a:gdLst/>
            <a:ahLst/>
            <a:cxnLst/>
            <a:rect l="l" t="t" r="r" b="b"/>
            <a:pathLst>
              <a:path w="808989">
                <a:moveTo>
                  <a:pt x="0" y="0"/>
                </a:moveTo>
                <a:lnTo>
                  <a:pt x="808511" y="0"/>
                </a:lnTo>
              </a:path>
            </a:pathLst>
          </a:custGeom>
          <a:ln w="3175">
            <a:solidFill>
              <a:srgbClr val="7777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748250" y="5292858"/>
            <a:ext cx="813435" cy="0"/>
          </a:xfrm>
          <a:custGeom>
            <a:avLst/>
            <a:gdLst/>
            <a:ahLst/>
            <a:cxnLst/>
            <a:rect l="l" t="t" r="r" b="b"/>
            <a:pathLst>
              <a:path w="813435">
                <a:moveTo>
                  <a:pt x="0" y="0"/>
                </a:moveTo>
                <a:lnTo>
                  <a:pt x="812898" y="0"/>
                </a:lnTo>
              </a:path>
            </a:pathLst>
          </a:custGeom>
          <a:ln w="3175">
            <a:solidFill>
              <a:srgbClr val="7676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746913" y="5291816"/>
            <a:ext cx="817880" cy="0"/>
          </a:xfrm>
          <a:custGeom>
            <a:avLst/>
            <a:gdLst/>
            <a:ahLst/>
            <a:cxnLst/>
            <a:rect l="l" t="t" r="r" b="b"/>
            <a:pathLst>
              <a:path w="817880">
                <a:moveTo>
                  <a:pt x="0" y="0"/>
                </a:moveTo>
                <a:lnTo>
                  <a:pt x="817339" y="0"/>
                </a:lnTo>
              </a:path>
            </a:pathLst>
          </a:custGeom>
          <a:ln w="3175">
            <a:solidFill>
              <a:srgbClr val="7575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745592" y="5290788"/>
            <a:ext cx="822325" cy="0"/>
          </a:xfrm>
          <a:custGeom>
            <a:avLst/>
            <a:gdLst/>
            <a:ahLst/>
            <a:cxnLst/>
            <a:rect l="l" t="t" r="r" b="b"/>
            <a:pathLst>
              <a:path w="822325">
                <a:moveTo>
                  <a:pt x="0" y="0"/>
                </a:moveTo>
                <a:lnTo>
                  <a:pt x="821726" y="0"/>
                </a:lnTo>
              </a:path>
            </a:pathLst>
          </a:custGeom>
          <a:ln w="3175">
            <a:solidFill>
              <a:srgbClr val="7474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744272" y="5289759"/>
            <a:ext cx="826135" cy="0"/>
          </a:xfrm>
          <a:custGeom>
            <a:avLst/>
            <a:gdLst/>
            <a:ahLst/>
            <a:cxnLst/>
            <a:rect l="l" t="t" r="r" b="b"/>
            <a:pathLst>
              <a:path w="826135">
                <a:moveTo>
                  <a:pt x="0" y="0"/>
                </a:moveTo>
                <a:lnTo>
                  <a:pt x="826112" y="0"/>
                </a:lnTo>
              </a:path>
            </a:pathLst>
          </a:custGeom>
          <a:ln w="3175">
            <a:solidFill>
              <a:srgbClr val="7373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742935" y="5288718"/>
            <a:ext cx="830580" cy="0"/>
          </a:xfrm>
          <a:custGeom>
            <a:avLst/>
            <a:gdLst/>
            <a:ahLst/>
            <a:cxnLst/>
            <a:rect l="l" t="t" r="r" b="b"/>
            <a:pathLst>
              <a:path w="830580">
                <a:moveTo>
                  <a:pt x="0" y="0"/>
                </a:moveTo>
                <a:lnTo>
                  <a:pt x="830301" y="0"/>
                </a:lnTo>
              </a:path>
            </a:pathLst>
          </a:custGeom>
          <a:ln w="3175">
            <a:solidFill>
              <a:srgbClr val="7272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741614" y="5287689"/>
            <a:ext cx="833119" cy="0"/>
          </a:xfrm>
          <a:custGeom>
            <a:avLst/>
            <a:gdLst/>
            <a:ahLst/>
            <a:cxnLst/>
            <a:rect l="l" t="t" r="r" b="b"/>
            <a:pathLst>
              <a:path w="833119">
                <a:moveTo>
                  <a:pt x="0" y="0"/>
                </a:moveTo>
                <a:lnTo>
                  <a:pt x="832585" y="0"/>
                </a:lnTo>
              </a:path>
            </a:pathLst>
          </a:custGeom>
          <a:ln w="3175">
            <a:solidFill>
              <a:srgbClr val="7171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740277" y="5286648"/>
            <a:ext cx="835025" cy="0"/>
          </a:xfrm>
          <a:custGeom>
            <a:avLst/>
            <a:gdLst/>
            <a:ahLst/>
            <a:cxnLst/>
            <a:rect l="l" t="t" r="r" b="b"/>
            <a:pathLst>
              <a:path w="835025">
                <a:moveTo>
                  <a:pt x="0" y="0"/>
                </a:moveTo>
                <a:lnTo>
                  <a:pt x="834898" y="0"/>
                </a:lnTo>
              </a:path>
            </a:pathLst>
          </a:custGeom>
          <a:ln w="3175">
            <a:solidFill>
              <a:srgbClr val="7070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738957" y="5285619"/>
            <a:ext cx="837565" cy="0"/>
          </a:xfrm>
          <a:custGeom>
            <a:avLst/>
            <a:gdLst/>
            <a:ahLst/>
            <a:cxnLst/>
            <a:rect l="l" t="t" r="r" b="b"/>
            <a:pathLst>
              <a:path w="837564">
                <a:moveTo>
                  <a:pt x="0" y="0"/>
                </a:moveTo>
                <a:lnTo>
                  <a:pt x="837182" y="0"/>
                </a:lnTo>
              </a:path>
            </a:pathLst>
          </a:custGeom>
          <a:ln w="3175">
            <a:solidFill>
              <a:srgbClr val="6F6F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737620" y="5284577"/>
            <a:ext cx="840105" cy="0"/>
          </a:xfrm>
          <a:custGeom>
            <a:avLst/>
            <a:gdLst/>
            <a:ahLst/>
            <a:cxnLst/>
            <a:rect l="l" t="t" r="r" b="b"/>
            <a:pathLst>
              <a:path w="840105">
                <a:moveTo>
                  <a:pt x="0" y="0"/>
                </a:moveTo>
                <a:lnTo>
                  <a:pt x="839495" y="0"/>
                </a:lnTo>
              </a:path>
            </a:pathLst>
          </a:custGeom>
          <a:ln w="3175">
            <a:solidFill>
              <a:srgbClr val="6E6E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736299" y="5283549"/>
            <a:ext cx="842010" cy="0"/>
          </a:xfrm>
          <a:custGeom>
            <a:avLst/>
            <a:gdLst/>
            <a:ahLst/>
            <a:cxnLst/>
            <a:rect l="l" t="t" r="r" b="b"/>
            <a:pathLst>
              <a:path w="842010">
                <a:moveTo>
                  <a:pt x="0" y="0"/>
                </a:moveTo>
                <a:lnTo>
                  <a:pt x="841779" y="0"/>
                </a:lnTo>
              </a:path>
            </a:pathLst>
          </a:custGeom>
          <a:ln w="3175">
            <a:solidFill>
              <a:srgbClr val="6D6D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734979" y="5282520"/>
            <a:ext cx="844550" cy="0"/>
          </a:xfrm>
          <a:custGeom>
            <a:avLst/>
            <a:gdLst/>
            <a:ahLst/>
            <a:cxnLst/>
            <a:rect l="l" t="t" r="r" b="b"/>
            <a:pathLst>
              <a:path w="844550">
                <a:moveTo>
                  <a:pt x="0" y="0"/>
                </a:moveTo>
                <a:lnTo>
                  <a:pt x="844063" y="0"/>
                </a:lnTo>
              </a:path>
            </a:pathLst>
          </a:custGeom>
          <a:ln w="3175">
            <a:solidFill>
              <a:srgbClr val="6C6C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733642" y="5281479"/>
            <a:ext cx="846455" cy="0"/>
          </a:xfrm>
          <a:custGeom>
            <a:avLst/>
            <a:gdLst/>
            <a:ahLst/>
            <a:cxnLst/>
            <a:rect l="l" t="t" r="r" b="b"/>
            <a:pathLst>
              <a:path w="846455">
                <a:moveTo>
                  <a:pt x="0" y="0"/>
                </a:moveTo>
                <a:lnTo>
                  <a:pt x="846376" y="0"/>
                </a:lnTo>
              </a:path>
            </a:pathLst>
          </a:custGeom>
          <a:ln w="3175">
            <a:solidFill>
              <a:srgbClr val="6B6B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732321" y="5280450"/>
            <a:ext cx="848994" cy="0"/>
          </a:xfrm>
          <a:custGeom>
            <a:avLst/>
            <a:gdLst/>
            <a:ahLst/>
            <a:cxnLst/>
            <a:rect l="l" t="t" r="r" b="b"/>
            <a:pathLst>
              <a:path w="848994">
                <a:moveTo>
                  <a:pt x="0" y="0"/>
                </a:moveTo>
                <a:lnTo>
                  <a:pt x="848660" y="0"/>
                </a:lnTo>
              </a:path>
            </a:pathLst>
          </a:custGeom>
          <a:ln w="3175">
            <a:solidFill>
              <a:srgbClr val="6B6A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730984" y="5279409"/>
            <a:ext cx="851535" cy="0"/>
          </a:xfrm>
          <a:custGeom>
            <a:avLst/>
            <a:gdLst/>
            <a:ahLst/>
            <a:cxnLst/>
            <a:rect l="l" t="t" r="r" b="b"/>
            <a:pathLst>
              <a:path w="851535">
                <a:moveTo>
                  <a:pt x="0" y="0"/>
                </a:moveTo>
                <a:lnTo>
                  <a:pt x="850972" y="0"/>
                </a:lnTo>
              </a:path>
            </a:pathLst>
          </a:custGeom>
          <a:ln w="3175">
            <a:solidFill>
              <a:srgbClr val="6A69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729664" y="5278380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257" y="0"/>
                </a:lnTo>
              </a:path>
            </a:pathLst>
          </a:custGeom>
          <a:ln w="3175">
            <a:solidFill>
              <a:srgbClr val="6968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728327" y="5277339"/>
            <a:ext cx="855980" cy="0"/>
          </a:xfrm>
          <a:custGeom>
            <a:avLst/>
            <a:gdLst/>
            <a:ahLst/>
            <a:cxnLst/>
            <a:rect l="l" t="t" r="r" b="b"/>
            <a:pathLst>
              <a:path w="855980">
                <a:moveTo>
                  <a:pt x="0" y="0"/>
                </a:moveTo>
                <a:lnTo>
                  <a:pt x="855569" y="0"/>
                </a:lnTo>
              </a:path>
            </a:pathLst>
          </a:custGeom>
          <a:ln w="3175">
            <a:solidFill>
              <a:srgbClr val="6867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727006" y="5276310"/>
            <a:ext cx="857885" cy="0"/>
          </a:xfrm>
          <a:custGeom>
            <a:avLst/>
            <a:gdLst/>
            <a:ahLst/>
            <a:cxnLst/>
            <a:rect l="l" t="t" r="r" b="b"/>
            <a:pathLst>
              <a:path w="857885">
                <a:moveTo>
                  <a:pt x="0" y="0"/>
                </a:moveTo>
                <a:lnTo>
                  <a:pt x="857853" y="0"/>
                </a:lnTo>
              </a:path>
            </a:pathLst>
          </a:custGeom>
          <a:ln w="3175">
            <a:solidFill>
              <a:srgbClr val="6766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725685" y="5275281"/>
            <a:ext cx="860425" cy="0"/>
          </a:xfrm>
          <a:custGeom>
            <a:avLst/>
            <a:gdLst/>
            <a:ahLst/>
            <a:cxnLst/>
            <a:rect l="l" t="t" r="r" b="b"/>
            <a:pathLst>
              <a:path w="860425">
                <a:moveTo>
                  <a:pt x="0" y="0"/>
                </a:moveTo>
                <a:lnTo>
                  <a:pt x="860138" y="0"/>
                </a:lnTo>
              </a:path>
            </a:pathLst>
          </a:custGeom>
          <a:ln w="3175">
            <a:solidFill>
              <a:srgbClr val="6665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724349" y="5274240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4">
                <a:moveTo>
                  <a:pt x="0" y="0"/>
                </a:moveTo>
                <a:lnTo>
                  <a:pt x="862450" y="0"/>
                </a:lnTo>
              </a:path>
            </a:pathLst>
          </a:custGeom>
          <a:ln w="3175">
            <a:solidFill>
              <a:srgbClr val="6565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723257" y="5273211"/>
            <a:ext cx="864869" cy="0"/>
          </a:xfrm>
          <a:custGeom>
            <a:avLst/>
            <a:gdLst/>
            <a:ahLst/>
            <a:cxnLst/>
            <a:rect l="l" t="t" r="r" b="b"/>
            <a:pathLst>
              <a:path w="864869">
                <a:moveTo>
                  <a:pt x="0" y="0"/>
                </a:moveTo>
                <a:lnTo>
                  <a:pt x="864506" y="0"/>
                </a:lnTo>
              </a:path>
            </a:pathLst>
          </a:custGeom>
          <a:ln w="3175">
            <a:solidFill>
              <a:srgbClr val="6464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723055" y="5272170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5683" y="0"/>
                </a:lnTo>
              </a:path>
            </a:pathLst>
          </a:custGeom>
          <a:ln w="3175">
            <a:solidFill>
              <a:srgbClr val="6363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722856" y="5271141"/>
            <a:ext cx="867410" cy="0"/>
          </a:xfrm>
          <a:custGeom>
            <a:avLst/>
            <a:gdLst/>
            <a:ahLst/>
            <a:cxnLst/>
            <a:rect l="l" t="t" r="r" b="b"/>
            <a:pathLst>
              <a:path w="867410">
                <a:moveTo>
                  <a:pt x="0" y="0"/>
                </a:moveTo>
                <a:lnTo>
                  <a:pt x="866845" y="0"/>
                </a:lnTo>
              </a:path>
            </a:pathLst>
          </a:custGeom>
          <a:ln w="3175">
            <a:solidFill>
              <a:srgbClr val="6262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722655" y="5270100"/>
            <a:ext cx="868044" cy="0"/>
          </a:xfrm>
          <a:custGeom>
            <a:avLst/>
            <a:gdLst/>
            <a:ahLst/>
            <a:cxnLst/>
            <a:rect l="l" t="t" r="r" b="b"/>
            <a:pathLst>
              <a:path w="868044">
                <a:moveTo>
                  <a:pt x="0" y="0"/>
                </a:moveTo>
                <a:lnTo>
                  <a:pt x="868022" y="0"/>
                </a:lnTo>
              </a:path>
            </a:pathLst>
          </a:custGeom>
          <a:ln w="3175">
            <a:solidFill>
              <a:srgbClr val="6161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722456" y="5269071"/>
            <a:ext cx="869315" cy="0"/>
          </a:xfrm>
          <a:custGeom>
            <a:avLst/>
            <a:gdLst/>
            <a:ahLst/>
            <a:cxnLst/>
            <a:rect l="l" t="t" r="r" b="b"/>
            <a:pathLst>
              <a:path w="869314">
                <a:moveTo>
                  <a:pt x="0" y="0"/>
                </a:moveTo>
                <a:lnTo>
                  <a:pt x="869185" y="0"/>
                </a:lnTo>
              </a:path>
            </a:pathLst>
          </a:custGeom>
          <a:ln w="3175">
            <a:solidFill>
              <a:srgbClr val="606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722257" y="5268042"/>
            <a:ext cx="870585" cy="0"/>
          </a:xfrm>
          <a:custGeom>
            <a:avLst/>
            <a:gdLst/>
            <a:ahLst/>
            <a:cxnLst/>
            <a:rect l="l" t="t" r="r" b="b"/>
            <a:pathLst>
              <a:path w="870585">
                <a:moveTo>
                  <a:pt x="0" y="0"/>
                </a:moveTo>
                <a:lnTo>
                  <a:pt x="870347" y="0"/>
                </a:lnTo>
              </a:path>
            </a:pathLst>
          </a:custGeom>
          <a:ln w="3175">
            <a:solidFill>
              <a:srgbClr val="5F5F6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722056" y="5267000"/>
            <a:ext cx="871855" cy="0"/>
          </a:xfrm>
          <a:custGeom>
            <a:avLst/>
            <a:gdLst/>
            <a:ahLst/>
            <a:cxnLst/>
            <a:rect l="l" t="t" r="r" b="b"/>
            <a:pathLst>
              <a:path w="871855">
                <a:moveTo>
                  <a:pt x="0" y="0"/>
                </a:moveTo>
                <a:lnTo>
                  <a:pt x="871524" y="0"/>
                </a:lnTo>
              </a:path>
            </a:pathLst>
          </a:custGeom>
          <a:ln w="3175">
            <a:solidFill>
              <a:srgbClr val="5E5E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721857" y="5265972"/>
            <a:ext cx="873125" cy="0"/>
          </a:xfrm>
          <a:custGeom>
            <a:avLst/>
            <a:gdLst/>
            <a:ahLst/>
            <a:cxnLst/>
            <a:rect l="l" t="t" r="r" b="b"/>
            <a:pathLst>
              <a:path w="873125">
                <a:moveTo>
                  <a:pt x="0" y="0"/>
                </a:moveTo>
                <a:lnTo>
                  <a:pt x="872687" y="0"/>
                </a:lnTo>
              </a:path>
            </a:pathLst>
          </a:custGeom>
          <a:ln w="3175">
            <a:solidFill>
              <a:srgbClr val="5D5D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721655" y="5264930"/>
            <a:ext cx="873760" cy="0"/>
          </a:xfrm>
          <a:custGeom>
            <a:avLst/>
            <a:gdLst/>
            <a:ahLst/>
            <a:cxnLst/>
            <a:rect l="l" t="t" r="r" b="b"/>
            <a:pathLst>
              <a:path w="873760">
                <a:moveTo>
                  <a:pt x="0" y="0"/>
                </a:moveTo>
                <a:lnTo>
                  <a:pt x="873221" y="0"/>
                </a:lnTo>
              </a:path>
            </a:pathLst>
          </a:custGeom>
          <a:ln w="3175">
            <a:solidFill>
              <a:srgbClr val="5C5C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721457" y="5263902"/>
            <a:ext cx="873760" cy="0"/>
          </a:xfrm>
          <a:custGeom>
            <a:avLst/>
            <a:gdLst/>
            <a:ahLst/>
            <a:cxnLst/>
            <a:rect l="l" t="t" r="r" b="b"/>
            <a:pathLst>
              <a:path w="873760">
                <a:moveTo>
                  <a:pt x="0" y="0"/>
                </a:moveTo>
                <a:lnTo>
                  <a:pt x="873548" y="0"/>
                </a:lnTo>
              </a:path>
            </a:pathLst>
          </a:custGeom>
          <a:ln w="3175">
            <a:solidFill>
              <a:srgbClr val="5B5B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721258" y="5262873"/>
            <a:ext cx="874394" cy="0"/>
          </a:xfrm>
          <a:custGeom>
            <a:avLst/>
            <a:gdLst/>
            <a:ahLst/>
            <a:cxnLst/>
            <a:rect l="l" t="t" r="r" b="b"/>
            <a:pathLst>
              <a:path w="874394">
                <a:moveTo>
                  <a:pt x="0" y="0"/>
                </a:moveTo>
                <a:lnTo>
                  <a:pt x="873876" y="0"/>
                </a:lnTo>
              </a:path>
            </a:pathLst>
          </a:custGeom>
          <a:ln w="3175">
            <a:solidFill>
              <a:srgbClr val="5A5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721056" y="5261832"/>
            <a:ext cx="874394" cy="0"/>
          </a:xfrm>
          <a:custGeom>
            <a:avLst/>
            <a:gdLst/>
            <a:ahLst/>
            <a:cxnLst/>
            <a:rect l="l" t="t" r="r" b="b"/>
            <a:pathLst>
              <a:path w="874394">
                <a:moveTo>
                  <a:pt x="0" y="0"/>
                </a:moveTo>
                <a:lnTo>
                  <a:pt x="874208" y="0"/>
                </a:lnTo>
              </a:path>
            </a:pathLst>
          </a:custGeom>
          <a:ln w="3175">
            <a:solidFill>
              <a:srgbClr val="595A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720857" y="5260803"/>
            <a:ext cx="875030" cy="0"/>
          </a:xfrm>
          <a:custGeom>
            <a:avLst/>
            <a:gdLst/>
            <a:ahLst/>
            <a:cxnLst/>
            <a:rect l="l" t="t" r="r" b="b"/>
            <a:pathLst>
              <a:path w="875030">
                <a:moveTo>
                  <a:pt x="0" y="0"/>
                </a:moveTo>
                <a:lnTo>
                  <a:pt x="874536" y="0"/>
                </a:lnTo>
              </a:path>
            </a:pathLst>
          </a:custGeom>
          <a:ln w="3175">
            <a:solidFill>
              <a:srgbClr val="5859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720656" y="5259762"/>
            <a:ext cx="875030" cy="0"/>
          </a:xfrm>
          <a:custGeom>
            <a:avLst/>
            <a:gdLst/>
            <a:ahLst/>
            <a:cxnLst/>
            <a:rect l="l" t="t" r="r" b="b"/>
            <a:pathLst>
              <a:path w="875030">
                <a:moveTo>
                  <a:pt x="0" y="0"/>
                </a:moveTo>
                <a:lnTo>
                  <a:pt x="874868" y="0"/>
                </a:lnTo>
              </a:path>
            </a:pathLst>
          </a:custGeom>
          <a:ln w="3175">
            <a:solidFill>
              <a:srgbClr val="5758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720457" y="5258733"/>
            <a:ext cx="875665" cy="0"/>
          </a:xfrm>
          <a:custGeom>
            <a:avLst/>
            <a:gdLst/>
            <a:ahLst/>
            <a:cxnLst/>
            <a:rect l="l" t="t" r="r" b="b"/>
            <a:pathLst>
              <a:path w="875664">
                <a:moveTo>
                  <a:pt x="0" y="0"/>
                </a:moveTo>
                <a:lnTo>
                  <a:pt x="875196" y="0"/>
                </a:lnTo>
              </a:path>
            </a:pathLst>
          </a:custGeom>
          <a:ln w="3175">
            <a:solidFill>
              <a:srgbClr val="5657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720256" y="5257691"/>
            <a:ext cx="875665" cy="0"/>
          </a:xfrm>
          <a:custGeom>
            <a:avLst/>
            <a:gdLst/>
            <a:ahLst/>
            <a:cxnLst/>
            <a:rect l="l" t="t" r="r" b="b"/>
            <a:pathLst>
              <a:path w="875664">
                <a:moveTo>
                  <a:pt x="0" y="0"/>
                </a:moveTo>
                <a:lnTo>
                  <a:pt x="875528" y="0"/>
                </a:lnTo>
              </a:path>
            </a:pathLst>
          </a:custGeom>
          <a:ln w="3175">
            <a:solidFill>
              <a:srgbClr val="5556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720057" y="5256663"/>
            <a:ext cx="876300" cy="0"/>
          </a:xfrm>
          <a:custGeom>
            <a:avLst/>
            <a:gdLst/>
            <a:ahLst/>
            <a:cxnLst/>
            <a:rect l="l" t="t" r="r" b="b"/>
            <a:pathLst>
              <a:path w="876300">
                <a:moveTo>
                  <a:pt x="0" y="0"/>
                </a:moveTo>
                <a:lnTo>
                  <a:pt x="875855" y="0"/>
                </a:lnTo>
              </a:path>
            </a:pathLst>
          </a:custGeom>
          <a:ln w="3175">
            <a:solidFill>
              <a:srgbClr val="5555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719858" y="5255634"/>
            <a:ext cx="876300" cy="0"/>
          </a:xfrm>
          <a:custGeom>
            <a:avLst/>
            <a:gdLst/>
            <a:ahLst/>
            <a:cxnLst/>
            <a:rect l="l" t="t" r="r" b="b"/>
            <a:pathLst>
              <a:path w="876300">
                <a:moveTo>
                  <a:pt x="0" y="0"/>
                </a:moveTo>
                <a:lnTo>
                  <a:pt x="876183" y="0"/>
                </a:lnTo>
              </a:path>
            </a:pathLst>
          </a:custGeom>
          <a:ln w="3175">
            <a:solidFill>
              <a:srgbClr val="5454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719657" y="5254593"/>
            <a:ext cx="876935" cy="0"/>
          </a:xfrm>
          <a:custGeom>
            <a:avLst/>
            <a:gdLst/>
            <a:ahLst/>
            <a:cxnLst/>
            <a:rect l="l" t="t" r="r" b="b"/>
            <a:pathLst>
              <a:path w="876935">
                <a:moveTo>
                  <a:pt x="0" y="0"/>
                </a:moveTo>
                <a:lnTo>
                  <a:pt x="876515" y="0"/>
                </a:lnTo>
              </a:path>
            </a:pathLst>
          </a:custGeom>
          <a:ln w="3175">
            <a:solidFill>
              <a:srgbClr val="5353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719458" y="5253564"/>
            <a:ext cx="876935" cy="0"/>
          </a:xfrm>
          <a:custGeom>
            <a:avLst/>
            <a:gdLst/>
            <a:ahLst/>
            <a:cxnLst/>
            <a:rect l="l" t="t" r="r" b="b"/>
            <a:pathLst>
              <a:path w="876935">
                <a:moveTo>
                  <a:pt x="0" y="0"/>
                </a:moveTo>
                <a:lnTo>
                  <a:pt x="876843" y="0"/>
                </a:lnTo>
              </a:path>
            </a:pathLst>
          </a:custGeom>
          <a:ln w="3175">
            <a:solidFill>
              <a:srgbClr val="5253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719257" y="5252523"/>
            <a:ext cx="877569" cy="0"/>
          </a:xfrm>
          <a:custGeom>
            <a:avLst/>
            <a:gdLst/>
            <a:ahLst/>
            <a:cxnLst/>
            <a:rect l="l" t="t" r="r" b="b"/>
            <a:pathLst>
              <a:path w="877569">
                <a:moveTo>
                  <a:pt x="0" y="0"/>
                </a:moveTo>
                <a:lnTo>
                  <a:pt x="877175" y="0"/>
                </a:lnTo>
              </a:path>
            </a:pathLst>
          </a:custGeom>
          <a:ln w="3175">
            <a:solidFill>
              <a:srgbClr val="5152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719058" y="5251494"/>
            <a:ext cx="877569" cy="0"/>
          </a:xfrm>
          <a:custGeom>
            <a:avLst/>
            <a:gdLst/>
            <a:ahLst/>
            <a:cxnLst/>
            <a:rect l="l" t="t" r="r" b="b"/>
            <a:pathLst>
              <a:path w="877569">
                <a:moveTo>
                  <a:pt x="0" y="0"/>
                </a:moveTo>
                <a:lnTo>
                  <a:pt x="877503" y="0"/>
                </a:lnTo>
              </a:path>
            </a:pathLst>
          </a:custGeom>
          <a:ln w="3175">
            <a:solidFill>
              <a:srgbClr val="5051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718856" y="5250453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5">
                <a:moveTo>
                  <a:pt x="0" y="0"/>
                </a:moveTo>
                <a:lnTo>
                  <a:pt x="877835" y="0"/>
                </a:lnTo>
              </a:path>
            </a:pathLst>
          </a:custGeom>
          <a:ln w="3175">
            <a:solidFill>
              <a:srgbClr val="4F5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718657" y="5249424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5">
                <a:moveTo>
                  <a:pt x="0" y="0"/>
                </a:moveTo>
                <a:lnTo>
                  <a:pt x="878163" y="0"/>
                </a:lnTo>
              </a:path>
            </a:pathLst>
          </a:custGeom>
          <a:ln w="3175">
            <a:solidFill>
              <a:srgbClr val="4E4F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718458" y="5248395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490" y="0"/>
                </a:lnTo>
              </a:path>
            </a:pathLst>
          </a:custGeom>
          <a:ln w="3175">
            <a:solidFill>
              <a:srgbClr val="4D4E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718257" y="5247354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822" y="0"/>
                </a:lnTo>
              </a:path>
            </a:pathLst>
          </a:custGeom>
          <a:ln w="3175">
            <a:solidFill>
              <a:srgbClr val="4C4D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718058" y="5246325"/>
            <a:ext cx="879475" cy="0"/>
          </a:xfrm>
          <a:custGeom>
            <a:avLst/>
            <a:gdLst/>
            <a:ahLst/>
            <a:cxnLst/>
            <a:rect l="l" t="t" r="r" b="b"/>
            <a:pathLst>
              <a:path w="879475">
                <a:moveTo>
                  <a:pt x="0" y="0"/>
                </a:moveTo>
                <a:lnTo>
                  <a:pt x="879150" y="0"/>
                </a:lnTo>
              </a:path>
            </a:pathLst>
          </a:custGeom>
          <a:ln w="3175">
            <a:solidFill>
              <a:srgbClr val="4B4C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717857" y="5245284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79482" y="0"/>
                </a:lnTo>
              </a:path>
            </a:pathLst>
          </a:custGeom>
          <a:ln w="3175">
            <a:solidFill>
              <a:srgbClr val="4B4C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717857" y="5244769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79482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C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717658" y="5244255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79810" y="0"/>
                </a:lnTo>
              </a:path>
            </a:pathLst>
          </a:custGeom>
          <a:ln w="3175">
            <a:solidFill>
              <a:srgbClr val="4B4C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717457" y="5243214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142" y="0"/>
                </a:lnTo>
              </a:path>
            </a:pathLst>
          </a:custGeom>
          <a:ln w="3175">
            <a:solidFill>
              <a:srgbClr val="4C4D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717258" y="5242185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470" y="0"/>
                </a:lnTo>
              </a:path>
            </a:pathLst>
          </a:custGeom>
          <a:ln w="3175">
            <a:solidFill>
              <a:srgbClr val="4E4F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717204" y="5241156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652" y="0"/>
                </a:lnTo>
              </a:path>
            </a:pathLst>
          </a:custGeom>
          <a:ln w="3175">
            <a:solidFill>
              <a:srgbClr val="5051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717462" y="5240115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525" y="0"/>
                </a:lnTo>
              </a:path>
            </a:pathLst>
          </a:custGeom>
          <a:ln w="3175">
            <a:solidFill>
              <a:srgbClr val="5252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717809" y="5239086"/>
            <a:ext cx="880744" cy="0"/>
          </a:xfrm>
          <a:custGeom>
            <a:avLst/>
            <a:gdLst/>
            <a:ahLst/>
            <a:cxnLst/>
            <a:rect l="l" t="t" r="r" b="b"/>
            <a:pathLst>
              <a:path w="880744">
                <a:moveTo>
                  <a:pt x="0" y="0"/>
                </a:moveTo>
                <a:lnTo>
                  <a:pt x="880307" y="0"/>
                </a:lnTo>
              </a:path>
            </a:pathLst>
          </a:custGeom>
          <a:ln w="3175">
            <a:solidFill>
              <a:srgbClr val="5454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718161" y="5238045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80085" y="0"/>
                </a:lnTo>
              </a:path>
            </a:pathLst>
          </a:custGeom>
          <a:ln w="3175">
            <a:solidFill>
              <a:srgbClr val="5656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718509" y="5237016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79867" y="0"/>
                </a:lnTo>
              </a:path>
            </a:pathLst>
          </a:custGeom>
          <a:ln w="3175">
            <a:solidFill>
              <a:srgbClr val="5858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718860" y="5235974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0" y="0"/>
                </a:moveTo>
                <a:lnTo>
                  <a:pt x="879645" y="0"/>
                </a:lnTo>
              </a:path>
            </a:pathLst>
          </a:custGeom>
          <a:ln w="3175">
            <a:solidFill>
              <a:srgbClr val="5A59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719208" y="5234946"/>
            <a:ext cx="879475" cy="0"/>
          </a:xfrm>
          <a:custGeom>
            <a:avLst/>
            <a:gdLst/>
            <a:ahLst/>
            <a:cxnLst/>
            <a:rect l="l" t="t" r="r" b="b"/>
            <a:pathLst>
              <a:path w="879475">
                <a:moveTo>
                  <a:pt x="0" y="0"/>
                </a:moveTo>
                <a:lnTo>
                  <a:pt x="879380" y="0"/>
                </a:lnTo>
              </a:path>
            </a:pathLst>
          </a:custGeom>
          <a:ln w="3175">
            <a:solidFill>
              <a:srgbClr val="5C5B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719556" y="5233917"/>
            <a:ext cx="879475" cy="0"/>
          </a:xfrm>
          <a:custGeom>
            <a:avLst/>
            <a:gdLst/>
            <a:ahLst/>
            <a:cxnLst/>
            <a:rect l="l" t="t" r="r" b="b"/>
            <a:pathLst>
              <a:path w="879475">
                <a:moveTo>
                  <a:pt x="0" y="0"/>
                </a:moveTo>
                <a:lnTo>
                  <a:pt x="879033" y="0"/>
                </a:lnTo>
              </a:path>
            </a:pathLst>
          </a:custGeom>
          <a:ln w="3175">
            <a:solidFill>
              <a:srgbClr val="5E5D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719907" y="5232876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403" y="0"/>
                </a:lnTo>
              </a:path>
            </a:pathLst>
          </a:custGeom>
          <a:ln w="3175">
            <a:solidFill>
              <a:srgbClr val="605F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720255" y="5231847"/>
            <a:ext cx="878205" cy="0"/>
          </a:xfrm>
          <a:custGeom>
            <a:avLst/>
            <a:gdLst/>
            <a:ahLst/>
            <a:cxnLst/>
            <a:rect l="l" t="t" r="r" b="b"/>
            <a:pathLst>
              <a:path w="878205">
                <a:moveTo>
                  <a:pt x="0" y="0"/>
                </a:moveTo>
                <a:lnTo>
                  <a:pt x="877780" y="0"/>
                </a:lnTo>
              </a:path>
            </a:pathLst>
          </a:custGeom>
          <a:ln w="3175">
            <a:solidFill>
              <a:srgbClr val="6261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720607" y="5230806"/>
            <a:ext cx="877569" cy="0"/>
          </a:xfrm>
          <a:custGeom>
            <a:avLst/>
            <a:gdLst/>
            <a:ahLst/>
            <a:cxnLst/>
            <a:rect l="l" t="t" r="r" b="b"/>
            <a:pathLst>
              <a:path w="877569">
                <a:moveTo>
                  <a:pt x="0" y="0"/>
                </a:moveTo>
                <a:lnTo>
                  <a:pt x="877150" y="0"/>
                </a:lnTo>
              </a:path>
            </a:pathLst>
          </a:custGeom>
          <a:ln w="3175">
            <a:solidFill>
              <a:srgbClr val="6463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720954" y="5229777"/>
            <a:ext cx="876935" cy="0"/>
          </a:xfrm>
          <a:custGeom>
            <a:avLst/>
            <a:gdLst/>
            <a:ahLst/>
            <a:cxnLst/>
            <a:rect l="l" t="t" r="r" b="b"/>
            <a:pathLst>
              <a:path w="876935">
                <a:moveTo>
                  <a:pt x="0" y="0"/>
                </a:moveTo>
                <a:lnTo>
                  <a:pt x="876528" y="0"/>
                </a:lnTo>
              </a:path>
            </a:pathLst>
          </a:custGeom>
          <a:ln w="3175">
            <a:solidFill>
              <a:srgbClr val="6665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721306" y="5228735"/>
            <a:ext cx="876300" cy="0"/>
          </a:xfrm>
          <a:custGeom>
            <a:avLst/>
            <a:gdLst/>
            <a:ahLst/>
            <a:cxnLst/>
            <a:rect l="l" t="t" r="r" b="b"/>
            <a:pathLst>
              <a:path w="876300">
                <a:moveTo>
                  <a:pt x="0" y="0"/>
                </a:moveTo>
                <a:lnTo>
                  <a:pt x="875898" y="0"/>
                </a:lnTo>
              </a:path>
            </a:pathLst>
          </a:custGeom>
          <a:ln w="3175">
            <a:solidFill>
              <a:srgbClr val="6867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721654" y="5227707"/>
            <a:ext cx="875665" cy="0"/>
          </a:xfrm>
          <a:custGeom>
            <a:avLst/>
            <a:gdLst/>
            <a:ahLst/>
            <a:cxnLst/>
            <a:rect l="l" t="t" r="r" b="b"/>
            <a:pathLst>
              <a:path w="875664">
                <a:moveTo>
                  <a:pt x="0" y="0"/>
                </a:moveTo>
                <a:lnTo>
                  <a:pt x="875275" y="0"/>
                </a:lnTo>
              </a:path>
            </a:pathLst>
          </a:custGeom>
          <a:ln w="3175">
            <a:solidFill>
              <a:srgbClr val="6B69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722001" y="5226678"/>
            <a:ext cx="875030" cy="0"/>
          </a:xfrm>
          <a:custGeom>
            <a:avLst/>
            <a:gdLst/>
            <a:ahLst/>
            <a:cxnLst/>
            <a:rect l="l" t="t" r="r" b="b"/>
            <a:pathLst>
              <a:path w="875030">
                <a:moveTo>
                  <a:pt x="0" y="0"/>
                </a:moveTo>
                <a:lnTo>
                  <a:pt x="874653" y="0"/>
                </a:lnTo>
              </a:path>
            </a:pathLst>
          </a:custGeom>
          <a:ln w="3175">
            <a:solidFill>
              <a:srgbClr val="6D6B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722353" y="5225637"/>
            <a:ext cx="874394" cy="0"/>
          </a:xfrm>
          <a:custGeom>
            <a:avLst/>
            <a:gdLst/>
            <a:ahLst/>
            <a:cxnLst/>
            <a:rect l="l" t="t" r="r" b="b"/>
            <a:pathLst>
              <a:path w="874394">
                <a:moveTo>
                  <a:pt x="0" y="0"/>
                </a:moveTo>
                <a:lnTo>
                  <a:pt x="874023" y="0"/>
                </a:lnTo>
              </a:path>
            </a:pathLst>
          </a:custGeom>
          <a:ln w="3175">
            <a:solidFill>
              <a:srgbClr val="6F6D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722701" y="5224608"/>
            <a:ext cx="873760" cy="0"/>
          </a:xfrm>
          <a:custGeom>
            <a:avLst/>
            <a:gdLst/>
            <a:ahLst/>
            <a:cxnLst/>
            <a:rect l="l" t="t" r="r" b="b"/>
            <a:pathLst>
              <a:path w="873760">
                <a:moveTo>
                  <a:pt x="0" y="0"/>
                </a:moveTo>
                <a:lnTo>
                  <a:pt x="873401" y="0"/>
                </a:lnTo>
              </a:path>
            </a:pathLst>
          </a:custGeom>
          <a:ln w="3175">
            <a:solidFill>
              <a:srgbClr val="716F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723053" y="5223567"/>
            <a:ext cx="873125" cy="0"/>
          </a:xfrm>
          <a:custGeom>
            <a:avLst/>
            <a:gdLst/>
            <a:ahLst/>
            <a:cxnLst/>
            <a:rect l="l" t="t" r="r" b="b"/>
            <a:pathLst>
              <a:path w="873125">
                <a:moveTo>
                  <a:pt x="0" y="0"/>
                </a:moveTo>
                <a:lnTo>
                  <a:pt x="872771" y="0"/>
                </a:lnTo>
              </a:path>
            </a:pathLst>
          </a:custGeom>
          <a:ln w="3175">
            <a:solidFill>
              <a:srgbClr val="7371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723400" y="5222538"/>
            <a:ext cx="872490" cy="0"/>
          </a:xfrm>
          <a:custGeom>
            <a:avLst/>
            <a:gdLst/>
            <a:ahLst/>
            <a:cxnLst/>
            <a:rect l="l" t="t" r="r" b="b"/>
            <a:pathLst>
              <a:path w="872489">
                <a:moveTo>
                  <a:pt x="0" y="0"/>
                </a:moveTo>
                <a:lnTo>
                  <a:pt x="872148" y="0"/>
                </a:lnTo>
              </a:path>
            </a:pathLst>
          </a:custGeom>
          <a:ln w="3175">
            <a:solidFill>
              <a:srgbClr val="7573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723748" y="5221509"/>
            <a:ext cx="871855" cy="0"/>
          </a:xfrm>
          <a:custGeom>
            <a:avLst/>
            <a:gdLst/>
            <a:ahLst/>
            <a:cxnLst/>
            <a:rect l="l" t="t" r="r" b="b"/>
            <a:pathLst>
              <a:path w="871855">
                <a:moveTo>
                  <a:pt x="0" y="0"/>
                </a:moveTo>
                <a:lnTo>
                  <a:pt x="871526" y="0"/>
                </a:lnTo>
              </a:path>
            </a:pathLst>
          </a:custGeom>
          <a:ln w="3175">
            <a:solidFill>
              <a:srgbClr val="7875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724099" y="5220468"/>
            <a:ext cx="871219" cy="0"/>
          </a:xfrm>
          <a:custGeom>
            <a:avLst/>
            <a:gdLst/>
            <a:ahLst/>
            <a:cxnLst/>
            <a:rect l="l" t="t" r="r" b="b"/>
            <a:pathLst>
              <a:path w="871219">
                <a:moveTo>
                  <a:pt x="0" y="0"/>
                </a:moveTo>
                <a:lnTo>
                  <a:pt x="870896" y="0"/>
                </a:lnTo>
              </a:path>
            </a:pathLst>
          </a:custGeom>
          <a:ln w="3175">
            <a:solidFill>
              <a:srgbClr val="7A77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724447" y="5219439"/>
            <a:ext cx="870585" cy="0"/>
          </a:xfrm>
          <a:custGeom>
            <a:avLst/>
            <a:gdLst/>
            <a:ahLst/>
            <a:cxnLst/>
            <a:rect l="l" t="t" r="r" b="b"/>
            <a:pathLst>
              <a:path w="870585">
                <a:moveTo>
                  <a:pt x="0" y="0"/>
                </a:moveTo>
                <a:lnTo>
                  <a:pt x="870273" y="0"/>
                </a:lnTo>
              </a:path>
            </a:pathLst>
          </a:custGeom>
          <a:ln w="3175">
            <a:solidFill>
              <a:srgbClr val="7C79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724799" y="5218398"/>
            <a:ext cx="869950" cy="0"/>
          </a:xfrm>
          <a:custGeom>
            <a:avLst/>
            <a:gdLst/>
            <a:ahLst/>
            <a:cxnLst/>
            <a:rect l="l" t="t" r="r" b="b"/>
            <a:pathLst>
              <a:path w="869950">
                <a:moveTo>
                  <a:pt x="0" y="0"/>
                </a:moveTo>
                <a:lnTo>
                  <a:pt x="869643" y="0"/>
                </a:lnTo>
              </a:path>
            </a:pathLst>
          </a:custGeom>
          <a:ln w="3175">
            <a:solidFill>
              <a:srgbClr val="7E7C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725147" y="5217369"/>
            <a:ext cx="869315" cy="0"/>
          </a:xfrm>
          <a:custGeom>
            <a:avLst/>
            <a:gdLst/>
            <a:ahLst/>
            <a:cxnLst/>
            <a:rect l="l" t="t" r="r" b="b"/>
            <a:pathLst>
              <a:path w="869314">
                <a:moveTo>
                  <a:pt x="0" y="0"/>
                </a:moveTo>
                <a:lnTo>
                  <a:pt x="869021" y="0"/>
                </a:lnTo>
              </a:path>
            </a:pathLst>
          </a:custGeom>
          <a:ln w="3175">
            <a:solidFill>
              <a:srgbClr val="807E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725498" y="5216328"/>
            <a:ext cx="868680" cy="0"/>
          </a:xfrm>
          <a:custGeom>
            <a:avLst/>
            <a:gdLst/>
            <a:ahLst/>
            <a:cxnLst/>
            <a:rect l="l" t="t" r="r" b="b"/>
            <a:pathLst>
              <a:path w="868680">
                <a:moveTo>
                  <a:pt x="0" y="0"/>
                </a:moveTo>
                <a:lnTo>
                  <a:pt x="868391" y="0"/>
                </a:lnTo>
              </a:path>
            </a:pathLst>
          </a:custGeom>
          <a:ln w="3175">
            <a:solidFill>
              <a:srgbClr val="8380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725846" y="5215299"/>
            <a:ext cx="868044" cy="0"/>
          </a:xfrm>
          <a:custGeom>
            <a:avLst/>
            <a:gdLst/>
            <a:ahLst/>
            <a:cxnLst/>
            <a:rect l="l" t="t" r="r" b="b"/>
            <a:pathLst>
              <a:path w="868044">
                <a:moveTo>
                  <a:pt x="0" y="0"/>
                </a:moveTo>
                <a:lnTo>
                  <a:pt x="867769" y="0"/>
                </a:lnTo>
              </a:path>
            </a:pathLst>
          </a:custGeom>
          <a:ln w="3175">
            <a:solidFill>
              <a:srgbClr val="8583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726193" y="5214270"/>
            <a:ext cx="867410" cy="0"/>
          </a:xfrm>
          <a:custGeom>
            <a:avLst/>
            <a:gdLst/>
            <a:ahLst/>
            <a:cxnLst/>
            <a:rect l="l" t="t" r="r" b="b"/>
            <a:pathLst>
              <a:path w="867410">
                <a:moveTo>
                  <a:pt x="0" y="0"/>
                </a:moveTo>
                <a:lnTo>
                  <a:pt x="867146" y="0"/>
                </a:lnTo>
              </a:path>
            </a:pathLst>
          </a:custGeom>
          <a:ln w="3175">
            <a:solidFill>
              <a:srgbClr val="8885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726545" y="5213229"/>
            <a:ext cx="866775" cy="0"/>
          </a:xfrm>
          <a:custGeom>
            <a:avLst/>
            <a:gdLst/>
            <a:ahLst/>
            <a:cxnLst/>
            <a:rect l="l" t="t" r="r" b="b"/>
            <a:pathLst>
              <a:path w="866775">
                <a:moveTo>
                  <a:pt x="0" y="0"/>
                </a:moveTo>
                <a:lnTo>
                  <a:pt x="866516" y="0"/>
                </a:lnTo>
              </a:path>
            </a:pathLst>
          </a:custGeom>
          <a:ln w="3175">
            <a:solidFill>
              <a:srgbClr val="8A87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726893" y="5212715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5894" y="0"/>
                </a:lnTo>
                <a:lnTo>
                  <a:pt x="0" y="0"/>
                </a:lnTo>
                <a:close/>
              </a:path>
            </a:pathLst>
          </a:custGeom>
          <a:solidFill>
            <a:srgbClr val="8A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726893" y="5212200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5894" y="0"/>
                </a:lnTo>
              </a:path>
            </a:pathLst>
          </a:custGeom>
          <a:ln w="3175">
            <a:solidFill>
              <a:srgbClr val="8A87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727245" y="5211159"/>
            <a:ext cx="865505" cy="0"/>
          </a:xfrm>
          <a:custGeom>
            <a:avLst/>
            <a:gdLst/>
            <a:ahLst/>
            <a:cxnLst/>
            <a:rect l="l" t="t" r="r" b="b"/>
            <a:pathLst>
              <a:path w="865505">
                <a:moveTo>
                  <a:pt x="0" y="0"/>
                </a:moveTo>
                <a:lnTo>
                  <a:pt x="865264" y="0"/>
                </a:lnTo>
              </a:path>
            </a:pathLst>
          </a:custGeom>
          <a:ln w="3175">
            <a:solidFill>
              <a:srgbClr val="8C89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727592" y="5210130"/>
            <a:ext cx="864869" cy="0"/>
          </a:xfrm>
          <a:custGeom>
            <a:avLst/>
            <a:gdLst/>
            <a:ahLst/>
            <a:cxnLst/>
            <a:rect l="l" t="t" r="r" b="b"/>
            <a:pathLst>
              <a:path w="864869">
                <a:moveTo>
                  <a:pt x="0" y="0"/>
                </a:moveTo>
                <a:lnTo>
                  <a:pt x="864641" y="0"/>
                </a:lnTo>
              </a:path>
            </a:pathLst>
          </a:custGeom>
          <a:ln w="3175">
            <a:solidFill>
              <a:srgbClr val="8E8B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727944" y="5209089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5">
                <a:moveTo>
                  <a:pt x="0" y="0"/>
                </a:moveTo>
                <a:lnTo>
                  <a:pt x="864011" y="0"/>
                </a:lnTo>
              </a:path>
            </a:pathLst>
          </a:custGeom>
          <a:ln w="3175">
            <a:solidFill>
              <a:srgbClr val="908D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728292" y="5208060"/>
            <a:ext cx="863600" cy="0"/>
          </a:xfrm>
          <a:custGeom>
            <a:avLst/>
            <a:gdLst/>
            <a:ahLst/>
            <a:cxnLst/>
            <a:rect l="l" t="t" r="r" b="b"/>
            <a:pathLst>
              <a:path w="863600">
                <a:moveTo>
                  <a:pt x="0" y="0"/>
                </a:moveTo>
                <a:lnTo>
                  <a:pt x="863389" y="0"/>
                </a:lnTo>
              </a:path>
            </a:pathLst>
          </a:custGeom>
          <a:ln w="3175">
            <a:solidFill>
              <a:srgbClr val="928F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728639" y="5207031"/>
            <a:ext cx="862965" cy="0"/>
          </a:xfrm>
          <a:custGeom>
            <a:avLst/>
            <a:gdLst/>
            <a:ahLst/>
            <a:cxnLst/>
            <a:rect l="l" t="t" r="r" b="b"/>
            <a:pathLst>
              <a:path w="862964">
                <a:moveTo>
                  <a:pt x="0" y="0"/>
                </a:moveTo>
                <a:lnTo>
                  <a:pt x="862767" y="0"/>
                </a:lnTo>
              </a:path>
            </a:pathLst>
          </a:custGeom>
          <a:ln w="3175">
            <a:solidFill>
              <a:srgbClr val="94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728991" y="5205990"/>
            <a:ext cx="862330" cy="0"/>
          </a:xfrm>
          <a:custGeom>
            <a:avLst/>
            <a:gdLst/>
            <a:ahLst/>
            <a:cxnLst/>
            <a:rect l="l" t="t" r="r" b="b"/>
            <a:pathLst>
              <a:path w="862330">
                <a:moveTo>
                  <a:pt x="0" y="0"/>
                </a:moveTo>
                <a:lnTo>
                  <a:pt x="862137" y="0"/>
                </a:lnTo>
              </a:path>
            </a:pathLst>
          </a:custGeom>
          <a:ln w="3175">
            <a:solidFill>
              <a:srgbClr val="9593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729339" y="5204961"/>
            <a:ext cx="861694" cy="0"/>
          </a:xfrm>
          <a:custGeom>
            <a:avLst/>
            <a:gdLst/>
            <a:ahLst/>
            <a:cxnLst/>
            <a:rect l="l" t="t" r="r" b="b"/>
            <a:pathLst>
              <a:path w="861694">
                <a:moveTo>
                  <a:pt x="0" y="0"/>
                </a:moveTo>
                <a:lnTo>
                  <a:pt x="861514" y="0"/>
                </a:lnTo>
              </a:path>
            </a:pathLst>
          </a:custGeom>
          <a:ln w="3175">
            <a:solidFill>
              <a:srgbClr val="979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729690" y="5203920"/>
            <a:ext cx="861060" cy="0"/>
          </a:xfrm>
          <a:custGeom>
            <a:avLst/>
            <a:gdLst/>
            <a:ahLst/>
            <a:cxnLst/>
            <a:rect l="l" t="t" r="r" b="b"/>
            <a:pathLst>
              <a:path w="861060">
                <a:moveTo>
                  <a:pt x="0" y="0"/>
                </a:moveTo>
                <a:lnTo>
                  <a:pt x="860884" y="0"/>
                </a:lnTo>
              </a:path>
            </a:pathLst>
          </a:custGeom>
          <a:ln w="3175">
            <a:solidFill>
              <a:srgbClr val="9997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730038" y="5202891"/>
            <a:ext cx="860425" cy="0"/>
          </a:xfrm>
          <a:custGeom>
            <a:avLst/>
            <a:gdLst/>
            <a:ahLst/>
            <a:cxnLst/>
            <a:rect l="l" t="t" r="r" b="b"/>
            <a:pathLst>
              <a:path w="860425">
                <a:moveTo>
                  <a:pt x="0" y="0"/>
                </a:moveTo>
                <a:lnTo>
                  <a:pt x="860262" y="0"/>
                </a:lnTo>
              </a:path>
            </a:pathLst>
          </a:custGeom>
          <a:ln w="3175">
            <a:solidFill>
              <a:srgbClr val="9B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730390" y="5201850"/>
            <a:ext cx="859790" cy="0"/>
          </a:xfrm>
          <a:custGeom>
            <a:avLst/>
            <a:gdLst/>
            <a:ahLst/>
            <a:cxnLst/>
            <a:rect l="l" t="t" r="r" b="b"/>
            <a:pathLst>
              <a:path w="859789">
                <a:moveTo>
                  <a:pt x="0" y="0"/>
                </a:moveTo>
                <a:lnTo>
                  <a:pt x="859632" y="0"/>
                </a:lnTo>
              </a:path>
            </a:pathLst>
          </a:custGeom>
          <a:ln w="3175">
            <a:solidFill>
              <a:srgbClr val="9D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730737" y="5200821"/>
            <a:ext cx="859155" cy="0"/>
          </a:xfrm>
          <a:custGeom>
            <a:avLst/>
            <a:gdLst/>
            <a:ahLst/>
            <a:cxnLst/>
            <a:rect l="l" t="t" r="r" b="b"/>
            <a:pathLst>
              <a:path w="859155">
                <a:moveTo>
                  <a:pt x="0" y="0"/>
                </a:moveTo>
                <a:lnTo>
                  <a:pt x="859009" y="0"/>
                </a:lnTo>
              </a:path>
            </a:pathLst>
          </a:custGeom>
          <a:ln w="3175">
            <a:solidFill>
              <a:srgbClr val="9F9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731085" y="5199792"/>
            <a:ext cx="858519" cy="0"/>
          </a:xfrm>
          <a:custGeom>
            <a:avLst/>
            <a:gdLst/>
            <a:ahLst/>
            <a:cxnLst/>
            <a:rect l="l" t="t" r="r" b="b"/>
            <a:pathLst>
              <a:path w="858519">
                <a:moveTo>
                  <a:pt x="0" y="0"/>
                </a:moveTo>
                <a:lnTo>
                  <a:pt x="858387" y="0"/>
                </a:lnTo>
              </a:path>
            </a:pathLst>
          </a:custGeom>
          <a:ln w="3175">
            <a:solidFill>
              <a:srgbClr val="A19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731437" y="5198751"/>
            <a:ext cx="857885" cy="0"/>
          </a:xfrm>
          <a:custGeom>
            <a:avLst/>
            <a:gdLst/>
            <a:ahLst/>
            <a:cxnLst/>
            <a:rect l="l" t="t" r="r" b="b"/>
            <a:pathLst>
              <a:path w="857885">
                <a:moveTo>
                  <a:pt x="0" y="0"/>
                </a:moveTo>
                <a:lnTo>
                  <a:pt x="857757" y="0"/>
                </a:lnTo>
              </a:path>
            </a:pathLst>
          </a:custGeom>
          <a:ln w="3175">
            <a:solidFill>
              <a:srgbClr val="A3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731784" y="5197722"/>
            <a:ext cx="857250" cy="0"/>
          </a:xfrm>
          <a:custGeom>
            <a:avLst/>
            <a:gdLst/>
            <a:ahLst/>
            <a:cxnLst/>
            <a:rect l="l" t="t" r="r" b="b"/>
            <a:pathLst>
              <a:path w="857250">
                <a:moveTo>
                  <a:pt x="0" y="0"/>
                </a:moveTo>
                <a:lnTo>
                  <a:pt x="857135" y="0"/>
                </a:lnTo>
              </a:path>
            </a:pathLst>
          </a:custGeom>
          <a:ln w="3175">
            <a:solidFill>
              <a:srgbClr val="A5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732150" y="5196681"/>
            <a:ext cx="856615" cy="0"/>
          </a:xfrm>
          <a:custGeom>
            <a:avLst/>
            <a:gdLst/>
            <a:ahLst/>
            <a:cxnLst/>
            <a:rect l="l" t="t" r="r" b="b"/>
            <a:pathLst>
              <a:path w="856614">
                <a:moveTo>
                  <a:pt x="0" y="0"/>
                </a:moveTo>
                <a:lnTo>
                  <a:pt x="856467" y="0"/>
                </a:lnTo>
              </a:path>
            </a:pathLst>
          </a:custGeom>
          <a:ln w="3175">
            <a:solidFill>
              <a:srgbClr val="A7A5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732599" y="5195652"/>
            <a:ext cx="855980" cy="0"/>
          </a:xfrm>
          <a:custGeom>
            <a:avLst/>
            <a:gdLst/>
            <a:ahLst/>
            <a:cxnLst/>
            <a:rect l="l" t="t" r="r" b="b"/>
            <a:pathLst>
              <a:path w="855980">
                <a:moveTo>
                  <a:pt x="0" y="0"/>
                </a:moveTo>
                <a:lnTo>
                  <a:pt x="855569" y="0"/>
                </a:lnTo>
              </a:path>
            </a:pathLst>
          </a:custGeom>
          <a:ln w="3175">
            <a:solidFill>
              <a:srgbClr val="A9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733054" y="5194611"/>
            <a:ext cx="854710" cy="0"/>
          </a:xfrm>
          <a:custGeom>
            <a:avLst/>
            <a:gdLst/>
            <a:ahLst/>
            <a:cxnLst/>
            <a:rect l="l" t="t" r="r" b="b"/>
            <a:pathLst>
              <a:path w="854710">
                <a:moveTo>
                  <a:pt x="0" y="0"/>
                </a:moveTo>
                <a:lnTo>
                  <a:pt x="854661" y="0"/>
                </a:lnTo>
              </a:path>
            </a:pathLst>
          </a:custGeom>
          <a:ln w="3175">
            <a:solidFill>
              <a:srgbClr val="ABA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733503" y="5193582"/>
            <a:ext cx="854075" cy="0"/>
          </a:xfrm>
          <a:custGeom>
            <a:avLst/>
            <a:gdLst/>
            <a:ahLst/>
            <a:cxnLst/>
            <a:rect l="l" t="t" r="r" b="b"/>
            <a:pathLst>
              <a:path w="854075">
                <a:moveTo>
                  <a:pt x="0" y="0"/>
                </a:moveTo>
                <a:lnTo>
                  <a:pt x="853763" y="0"/>
                </a:lnTo>
              </a:path>
            </a:pathLst>
          </a:custGeom>
          <a:ln w="3175">
            <a:solidFill>
              <a:srgbClr val="AD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733952" y="5192553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2865" y="0"/>
                </a:lnTo>
              </a:path>
            </a:pathLst>
          </a:custGeom>
          <a:ln w="3175">
            <a:solidFill>
              <a:srgbClr val="AFA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734406" y="5191512"/>
            <a:ext cx="852169" cy="0"/>
          </a:xfrm>
          <a:custGeom>
            <a:avLst/>
            <a:gdLst/>
            <a:ahLst/>
            <a:cxnLst/>
            <a:rect l="l" t="t" r="r" b="b"/>
            <a:pathLst>
              <a:path w="852169">
                <a:moveTo>
                  <a:pt x="0" y="0"/>
                </a:moveTo>
                <a:lnTo>
                  <a:pt x="851956" y="0"/>
                </a:lnTo>
              </a:path>
            </a:pathLst>
          </a:custGeom>
          <a:ln w="3175">
            <a:solidFill>
              <a:srgbClr val="B2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734855" y="5190483"/>
            <a:ext cx="851535" cy="0"/>
          </a:xfrm>
          <a:custGeom>
            <a:avLst/>
            <a:gdLst/>
            <a:ahLst/>
            <a:cxnLst/>
            <a:rect l="l" t="t" r="r" b="b"/>
            <a:pathLst>
              <a:path w="851535">
                <a:moveTo>
                  <a:pt x="0" y="0"/>
                </a:moveTo>
                <a:lnTo>
                  <a:pt x="851058" y="0"/>
                </a:lnTo>
              </a:path>
            </a:pathLst>
          </a:custGeom>
          <a:ln w="3175">
            <a:solidFill>
              <a:srgbClr val="B4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735310" y="5189442"/>
            <a:ext cx="850265" cy="0"/>
          </a:xfrm>
          <a:custGeom>
            <a:avLst/>
            <a:gdLst/>
            <a:ahLst/>
            <a:cxnLst/>
            <a:rect l="l" t="t" r="r" b="b"/>
            <a:pathLst>
              <a:path w="850264">
                <a:moveTo>
                  <a:pt x="0" y="0"/>
                </a:moveTo>
                <a:lnTo>
                  <a:pt x="850149" y="0"/>
                </a:lnTo>
              </a:path>
            </a:pathLst>
          </a:custGeom>
          <a:ln w="3175">
            <a:solidFill>
              <a:srgbClr val="B6B4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735759" y="5188413"/>
            <a:ext cx="849630" cy="0"/>
          </a:xfrm>
          <a:custGeom>
            <a:avLst/>
            <a:gdLst/>
            <a:ahLst/>
            <a:cxnLst/>
            <a:rect l="l" t="t" r="r" b="b"/>
            <a:pathLst>
              <a:path w="849630">
                <a:moveTo>
                  <a:pt x="0" y="0"/>
                </a:moveTo>
                <a:lnTo>
                  <a:pt x="849252" y="0"/>
                </a:lnTo>
              </a:path>
            </a:pathLst>
          </a:custGeom>
          <a:ln w="3175">
            <a:solidFill>
              <a:srgbClr val="B8B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736213" y="5187372"/>
            <a:ext cx="848360" cy="0"/>
          </a:xfrm>
          <a:custGeom>
            <a:avLst/>
            <a:gdLst/>
            <a:ahLst/>
            <a:cxnLst/>
            <a:rect l="l" t="t" r="r" b="b"/>
            <a:pathLst>
              <a:path w="848360">
                <a:moveTo>
                  <a:pt x="0" y="0"/>
                </a:moveTo>
                <a:lnTo>
                  <a:pt x="848343" y="0"/>
                </a:lnTo>
              </a:path>
            </a:pathLst>
          </a:custGeom>
          <a:ln w="3175">
            <a:solidFill>
              <a:srgbClr val="BAB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736662" y="5186343"/>
            <a:ext cx="847725" cy="0"/>
          </a:xfrm>
          <a:custGeom>
            <a:avLst/>
            <a:gdLst/>
            <a:ahLst/>
            <a:cxnLst/>
            <a:rect l="l" t="t" r="r" b="b"/>
            <a:pathLst>
              <a:path w="847725">
                <a:moveTo>
                  <a:pt x="0" y="0"/>
                </a:moveTo>
                <a:lnTo>
                  <a:pt x="847445" y="0"/>
                </a:lnTo>
              </a:path>
            </a:pathLst>
          </a:custGeom>
          <a:ln w="3175">
            <a:solidFill>
              <a:srgbClr val="BCBB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737111" y="5185314"/>
            <a:ext cx="847090" cy="0"/>
          </a:xfrm>
          <a:custGeom>
            <a:avLst/>
            <a:gdLst/>
            <a:ahLst/>
            <a:cxnLst/>
            <a:rect l="l" t="t" r="r" b="b"/>
            <a:pathLst>
              <a:path w="847089">
                <a:moveTo>
                  <a:pt x="0" y="0"/>
                </a:moveTo>
                <a:lnTo>
                  <a:pt x="846547" y="0"/>
                </a:lnTo>
              </a:path>
            </a:pathLst>
          </a:custGeom>
          <a:ln w="3175">
            <a:solidFill>
              <a:srgbClr val="BE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737566" y="5184273"/>
            <a:ext cx="845819" cy="0"/>
          </a:xfrm>
          <a:custGeom>
            <a:avLst/>
            <a:gdLst/>
            <a:ahLst/>
            <a:cxnLst/>
            <a:rect l="l" t="t" r="r" b="b"/>
            <a:pathLst>
              <a:path w="845819">
                <a:moveTo>
                  <a:pt x="0" y="0"/>
                </a:moveTo>
                <a:lnTo>
                  <a:pt x="845638" y="0"/>
                </a:lnTo>
              </a:path>
            </a:pathLst>
          </a:custGeom>
          <a:ln w="3175">
            <a:solidFill>
              <a:srgbClr val="C1C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738015" y="5183244"/>
            <a:ext cx="845185" cy="0"/>
          </a:xfrm>
          <a:custGeom>
            <a:avLst/>
            <a:gdLst/>
            <a:ahLst/>
            <a:cxnLst/>
            <a:rect l="l" t="t" r="r" b="b"/>
            <a:pathLst>
              <a:path w="845185">
                <a:moveTo>
                  <a:pt x="0" y="0"/>
                </a:moveTo>
                <a:lnTo>
                  <a:pt x="844741" y="0"/>
                </a:lnTo>
              </a:path>
            </a:pathLst>
          </a:custGeom>
          <a:ln w="3175">
            <a:solidFill>
              <a:srgbClr val="C3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738469" y="5182203"/>
            <a:ext cx="843915" cy="0"/>
          </a:xfrm>
          <a:custGeom>
            <a:avLst/>
            <a:gdLst/>
            <a:ahLst/>
            <a:cxnLst/>
            <a:rect l="l" t="t" r="r" b="b"/>
            <a:pathLst>
              <a:path w="843914">
                <a:moveTo>
                  <a:pt x="0" y="0"/>
                </a:moveTo>
                <a:lnTo>
                  <a:pt x="843832" y="0"/>
                </a:lnTo>
              </a:path>
            </a:pathLst>
          </a:custGeom>
          <a:ln w="3175">
            <a:solidFill>
              <a:srgbClr val="C5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738918" y="5181174"/>
            <a:ext cx="843280" cy="0"/>
          </a:xfrm>
          <a:custGeom>
            <a:avLst/>
            <a:gdLst/>
            <a:ahLst/>
            <a:cxnLst/>
            <a:rect l="l" t="t" r="r" b="b"/>
            <a:pathLst>
              <a:path w="843280">
                <a:moveTo>
                  <a:pt x="0" y="0"/>
                </a:moveTo>
                <a:lnTo>
                  <a:pt x="842934" y="0"/>
                </a:lnTo>
              </a:path>
            </a:pathLst>
          </a:custGeom>
          <a:ln w="3175">
            <a:solidFill>
              <a:srgbClr val="C7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739367" y="5180145"/>
            <a:ext cx="842644" cy="0"/>
          </a:xfrm>
          <a:custGeom>
            <a:avLst/>
            <a:gdLst/>
            <a:ahLst/>
            <a:cxnLst/>
            <a:rect l="l" t="t" r="r" b="b"/>
            <a:pathLst>
              <a:path w="842644">
                <a:moveTo>
                  <a:pt x="0" y="0"/>
                </a:moveTo>
                <a:lnTo>
                  <a:pt x="842036" y="0"/>
                </a:lnTo>
              </a:path>
            </a:pathLst>
          </a:custGeom>
          <a:ln w="3175">
            <a:solidFill>
              <a:srgbClr val="CA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739822" y="5179104"/>
            <a:ext cx="841375" cy="0"/>
          </a:xfrm>
          <a:custGeom>
            <a:avLst/>
            <a:gdLst/>
            <a:ahLst/>
            <a:cxnLst/>
            <a:rect l="l" t="t" r="r" b="b"/>
            <a:pathLst>
              <a:path w="841375">
                <a:moveTo>
                  <a:pt x="0" y="0"/>
                </a:moveTo>
                <a:lnTo>
                  <a:pt x="841127" y="0"/>
                </a:lnTo>
              </a:path>
            </a:pathLst>
          </a:custGeom>
          <a:ln w="3175">
            <a:solidFill>
              <a:srgbClr val="CCCC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740271" y="5178075"/>
            <a:ext cx="840740" cy="0"/>
          </a:xfrm>
          <a:custGeom>
            <a:avLst/>
            <a:gdLst/>
            <a:ahLst/>
            <a:cxnLst/>
            <a:rect l="l" t="t" r="r" b="b"/>
            <a:pathLst>
              <a:path w="840739">
                <a:moveTo>
                  <a:pt x="0" y="0"/>
                </a:moveTo>
                <a:lnTo>
                  <a:pt x="840230" y="0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740725" y="5177034"/>
            <a:ext cx="839469" cy="0"/>
          </a:xfrm>
          <a:custGeom>
            <a:avLst/>
            <a:gdLst/>
            <a:ahLst/>
            <a:cxnLst/>
            <a:rect l="l" t="t" r="r" b="b"/>
            <a:pathLst>
              <a:path w="839469">
                <a:moveTo>
                  <a:pt x="0" y="0"/>
                </a:moveTo>
                <a:lnTo>
                  <a:pt x="839321" y="0"/>
                </a:lnTo>
              </a:path>
            </a:pathLst>
          </a:custGeom>
          <a:ln w="3175">
            <a:solidFill>
              <a:srgbClr val="D1D1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741174" y="5176005"/>
            <a:ext cx="838835" cy="0"/>
          </a:xfrm>
          <a:custGeom>
            <a:avLst/>
            <a:gdLst/>
            <a:ahLst/>
            <a:cxnLst/>
            <a:rect l="l" t="t" r="r" b="b"/>
            <a:pathLst>
              <a:path w="838835">
                <a:moveTo>
                  <a:pt x="0" y="0"/>
                </a:moveTo>
                <a:lnTo>
                  <a:pt x="838423" y="0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741629" y="5174964"/>
            <a:ext cx="837565" cy="0"/>
          </a:xfrm>
          <a:custGeom>
            <a:avLst/>
            <a:gdLst/>
            <a:ahLst/>
            <a:cxnLst/>
            <a:rect l="l" t="t" r="r" b="b"/>
            <a:pathLst>
              <a:path w="837564">
                <a:moveTo>
                  <a:pt x="0" y="0"/>
                </a:moveTo>
                <a:lnTo>
                  <a:pt x="837514" y="0"/>
                </a:lnTo>
              </a:path>
            </a:pathLst>
          </a:custGeom>
          <a:ln w="3175">
            <a:solidFill>
              <a:srgbClr val="D6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742078" y="5173935"/>
            <a:ext cx="836930" cy="0"/>
          </a:xfrm>
          <a:custGeom>
            <a:avLst/>
            <a:gdLst/>
            <a:ahLst/>
            <a:cxnLst/>
            <a:rect l="l" t="t" r="r" b="b"/>
            <a:pathLst>
              <a:path w="836930">
                <a:moveTo>
                  <a:pt x="0" y="0"/>
                </a:moveTo>
                <a:lnTo>
                  <a:pt x="836616" y="0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742527" y="5172906"/>
            <a:ext cx="836294" cy="0"/>
          </a:xfrm>
          <a:custGeom>
            <a:avLst/>
            <a:gdLst/>
            <a:ahLst/>
            <a:cxnLst/>
            <a:rect l="l" t="t" r="r" b="b"/>
            <a:pathLst>
              <a:path w="836294">
                <a:moveTo>
                  <a:pt x="0" y="0"/>
                </a:moveTo>
                <a:lnTo>
                  <a:pt x="835719" y="0"/>
                </a:lnTo>
              </a:path>
            </a:pathLst>
          </a:custGeom>
          <a:ln w="3175">
            <a:solidFill>
              <a:srgbClr val="DCDC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742981" y="5171865"/>
            <a:ext cx="835025" cy="0"/>
          </a:xfrm>
          <a:custGeom>
            <a:avLst/>
            <a:gdLst/>
            <a:ahLst/>
            <a:cxnLst/>
            <a:rect l="l" t="t" r="r" b="b"/>
            <a:pathLst>
              <a:path w="835025">
                <a:moveTo>
                  <a:pt x="0" y="0"/>
                </a:moveTo>
                <a:lnTo>
                  <a:pt x="834810" y="0"/>
                </a:lnTo>
              </a:path>
            </a:pathLst>
          </a:custGeom>
          <a:ln w="3175">
            <a:solidFill>
              <a:srgbClr val="DFDF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743430" y="5170836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912" y="0"/>
                </a:lnTo>
              </a:path>
            </a:pathLst>
          </a:custGeom>
          <a:ln w="3175">
            <a:solidFill>
              <a:srgbClr val="E2E3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743879" y="5170322"/>
            <a:ext cx="833119" cy="0"/>
          </a:xfrm>
          <a:custGeom>
            <a:avLst/>
            <a:gdLst/>
            <a:ahLst/>
            <a:cxnLst/>
            <a:rect l="l" t="t" r="r" b="b"/>
            <a:pathLst>
              <a:path w="833119">
                <a:moveTo>
                  <a:pt x="0" y="0"/>
                </a:moveTo>
                <a:lnTo>
                  <a:pt x="833014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3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743885" y="5169795"/>
            <a:ext cx="833119" cy="0"/>
          </a:xfrm>
          <a:custGeom>
            <a:avLst/>
            <a:gdLst/>
            <a:ahLst/>
            <a:cxnLst/>
            <a:rect l="l" t="t" r="r" b="b"/>
            <a:pathLst>
              <a:path w="833119">
                <a:moveTo>
                  <a:pt x="0" y="0"/>
                </a:moveTo>
                <a:lnTo>
                  <a:pt x="833003" y="0"/>
                </a:lnTo>
              </a:path>
            </a:pathLst>
          </a:custGeom>
          <a:ln w="3175">
            <a:solidFill>
              <a:srgbClr val="E2E3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744334" y="5168766"/>
            <a:ext cx="832485" cy="0"/>
          </a:xfrm>
          <a:custGeom>
            <a:avLst/>
            <a:gdLst/>
            <a:ahLst/>
            <a:cxnLst/>
            <a:rect l="l" t="t" r="r" b="b"/>
            <a:pathLst>
              <a:path w="832485">
                <a:moveTo>
                  <a:pt x="0" y="0"/>
                </a:moveTo>
                <a:lnTo>
                  <a:pt x="832105" y="0"/>
                </a:lnTo>
              </a:path>
            </a:pathLst>
          </a:custGeom>
          <a:ln w="3175">
            <a:solidFill>
              <a:srgbClr val="E1E1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744789" y="5167725"/>
            <a:ext cx="831215" cy="0"/>
          </a:xfrm>
          <a:custGeom>
            <a:avLst/>
            <a:gdLst/>
            <a:ahLst/>
            <a:cxnLst/>
            <a:rect l="l" t="t" r="r" b="b"/>
            <a:pathLst>
              <a:path w="831214">
                <a:moveTo>
                  <a:pt x="0" y="0"/>
                </a:moveTo>
                <a:lnTo>
                  <a:pt x="831196" y="0"/>
                </a:lnTo>
              </a:path>
            </a:pathLst>
          </a:custGeom>
          <a:ln w="3175">
            <a:solidFill>
              <a:srgbClr val="DFE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745238" y="5166696"/>
            <a:ext cx="830580" cy="0"/>
          </a:xfrm>
          <a:custGeom>
            <a:avLst/>
            <a:gdLst/>
            <a:ahLst/>
            <a:cxnLst/>
            <a:rect l="l" t="t" r="r" b="b"/>
            <a:pathLst>
              <a:path w="830580">
                <a:moveTo>
                  <a:pt x="0" y="0"/>
                </a:moveTo>
                <a:lnTo>
                  <a:pt x="830299" y="0"/>
                </a:lnTo>
              </a:path>
            </a:pathLst>
          </a:custGeom>
          <a:ln w="3175">
            <a:solidFill>
              <a:srgbClr val="DEDE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745687" y="5165668"/>
            <a:ext cx="829944" cy="0"/>
          </a:xfrm>
          <a:custGeom>
            <a:avLst/>
            <a:gdLst/>
            <a:ahLst/>
            <a:cxnLst/>
            <a:rect l="l" t="t" r="r" b="b"/>
            <a:pathLst>
              <a:path w="829944">
                <a:moveTo>
                  <a:pt x="0" y="0"/>
                </a:moveTo>
                <a:lnTo>
                  <a:pt x="829401" y="0"/>
                </a:lnTo>
              </a:path>
            </a:pathLst>
          </a:custGeom>
          <a:ln w="3175">
            <a:solidFill>
              <a:srgbClr val="DCD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746141" y="5164626"/>
            <a:ext cx="828675" cy="0"/>
          </a:xfrm>
          <a:custGeom>
            <a:avLst/>
            <a:gdLst/>
            <a:ahLst/>
            <a:cxnLst/>
            <a:rect l="l" t="t" r="r" b="b"/>
            <a:pathLst>
              <a:path w="828675">
                <a:moveTo>
                  <a:pt x="0" y="0"/>
                </a:moveTo>
                <a:lnTo>
                  <a:pt x="828492" y="0"/>
                </a:lnTo>
              </a:path>
            </a:pathLst>
          </a:custGeom>
          <a:ln w="3175">
            <a:solidFill>
              <a:srgbClr val="DBD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746590" y="5163597"/>
            <a:ext cx="828040" cy="0"/>
          </a:xfrm>
          <a:custGeom>
            <a:avLst/>
            <a:gdLst/>
            <a:ahLst/>
            <a:cxnLst/>
            <a:rect l="l" t="t" r="r" b="b"/>
            <a:pathLst>
              <a:path w="828039">
                <a:moveTo>
                  <a:pt x="0" y="0"/>
                </a:moveTo>
                <a:lnTo>
                  <a:pt x="827594" y="0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747045" y="5162556"/>
            <a:ext cx="826769" cy="0"/>
          </a:xfrm>
          <a:custGeom>
            <a:avLst/>
            <a:gdLst/>
            <a:ahLst/>
            <a:cxnLst/>
            <a:rect l="l" t="t" r="r" b="b"/>
            <a:pathLst>
              <a:path w="826769">
                <a:moveTo>
                  <a:pt x="0" y="0"/>
                </a:moveTo>
                <a:lnTo>
                  <a:pt x="826685" y="0"/>
                </a:lnTo>
              </a:path>
            </a:pathLst>
          </a:custGeom>
          <a:ln w="3175">
            <a:solidFill>
              <a:srgbClr val="D8D8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747494" y="5161527"/>
            <a:ext cx="826135" cy="0"/>
          </a:xfrm>
          <a:custGeom>
            <a:avLst/>
            <a:gdLst/>
            <a:ahLst/>
            <a:cxnLst/>
            <a:rect l="l" t="t" r="r" b="b"/>
            <a:pathLst>
              <a:path w="826135">
                <a:moveTo>
                  <a:pt x="0" y="0"/>
                </a:moveTo>
                <a:lnTo>
                  <a:pt x="825788" y="0"/>
                </a:lnTo>
              </a:path>
            </a:pathLst>
          </a:custGeom>
          <a:ln w="3175">
            <a:solidFill>
              <a:srgbClr val="D6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747948" y="5160486"/>
            <a:ext cx="825500" cy="0"/>
          </a:xfrm>
          <a:custGeom>
            <a:avLst/>
            <a:gdLst/>
            <a:ahLst/>
            <a:cxnLst/>
            <a:rect l="l" t="t" r="r" b="b"/>
            <a:pathLst>
              <a:path w="825500">
                <a:moveTo>
                  <a:pt x="0" y="0"/>
                </a:moveTo>
                <a:lnTo>
                  <a:pt x="824879" y="0"/>
                </a:lnTo>
              </a:path>
            </a:pathLst>
          </a:custGeom>
          <a:ln w="3175">
            <a:solidFill>
              <a:srgbClr val="D5D5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748397" y="5159457"/>
            <a:ext cx="824230" cy="0"/>
          </a:xfrm>
          <a:custGeom>
            <a:avLst/>
            <a:gdLst/>
            <a:ahLst/>
            <a:cxnLst/>
            <a:rect l="l" t="t" r="r" b="b"/>
            <a:pathLst>
              <a:path w="824230">
                <a:moveTo>
                  <a:pt x="0" y="0"/>
                </a:moveTo>
                <a:lnTo>
                  <a:pt x="823981" y="0"/>
                </a:lnTo>
              </a:path>
            </a:pathLst>
          </a:custGeom>
          <a:ln w="3175">
            <a:solidFill>
              <a:srgbClr val="D4D3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748846" y="5158428"/>
            <a:ext cx="823594" cy="0"/>
          </a:xfrm>
          <a:custGeom>
            <a:avLst/>
            <a:gdLst/>
            <a:ahLst/>
            <a:cxnLst/>
            <a:rect l="l" t="t" r="r" b="b"/>
            <a:pathLst>
              <a:path w="823594">
                <a:moveTo>
                  <a:pt x="0" y="0"/>
                </a:moveTo>
                <a:lnTo>
                  <a:pt x="823083" y="0"/>
                </a:lnTo>
              </a:path>
            </a:pathLst>
          </a:custGeom>
          <a:ln w="3175">
            <a:solidFill>
              <a:srgbClr val="D2D2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749301" y="5157387"/>
            <a:ext cx="822325" cy="0"/>
          </a:xfrm>
          <a:custGeom>
            <a:avLst/>
            <a:gdLst/>
            <a:ahLst/>
            <a:cxnLst/>
            <a:rect l="l" t="t" r="r" b="b"/>
            <a:pathLst>
              <a:path w="822325">
                <a:moveTo>
                  <a:pt x="0" y="0"/>
                </a:moveTo>
                <a:lnTo>
                  <a:pt x="822174" y="0"/>
                </a:lnTo>
              </a:path>
            </a:pathLst>
          </a:custGeom>
          <a:ln w="3175">
            <a:solidFill>
              <a:srgbClr val="D1D0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749750" y="5156358"/>
            <a:ext cx="821690" cy="0"/>
          </a:xfrm>
          <a:custGeom>
            <a:avLst/>
            <a:gdLst/>
            <a:ahLst/>
            <a:cxnLst/>
            <a:rect l="l" t="t" r="r" b="b"/>
            <a:pathLst>
              <a:path w="821689">
                <a:moveTo>
                  <a:pt x="0" y="0"/>
                </a:moveTo>
                <a:lnTo>
                  <a:pt x="821277" y="0"/>
                </a:lnTo>
              </a:path>
            </a:pathLst>
          </a:custGeom>
          <a:ln w="3175">
            <a:solidFill>
              <a:srgbClr val="D0CF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750204" y="5155317"/>
            <a:ext cx="820419" cy="0"/>
          </a:xfrm>
          <a:custGeom>
            <a:avLst/>
            <a:gdLst/>
            <a:ahLst/>
            <a:cxnLst/>
            <a:rect l="l" t="t" r="r" b="b"/>
            <a:pathLst>
              <a:path w="820419">
                <a:moveTo>
                  <a:pt x="0" y="0"/>
                </a:moveTo>
                <a:lnTo>
                  <a:pt x="820368" y="0"/>
                </a:lnTo>
              </a:path>
            </a:pathLst>
          </a:custGeom>
          <a:ln w="3175">
            <a:solidFill>
              <a:srgbClr val="CECD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750653" y="5154288"/>
            <a:ext cx="819785" cy="0"/>
          </a:xfrm>
          <a:custGeom>
            <a:avLst/>
            <a:gdLst/>
            <a:ahLst/>
            <a:cxnLst/>
            <a:rect l="l" t="t" r="r" b="b"/>
            <a:pathLst>
              <a:path w="819785">
                <a:moveTo>
                  <a:pt x="0" y="0"/>
                </a:moveTo>
                <a:lnTo>
                  <a:pt x="819470" y="0"/>
                </a:lnTo>
              </a:path>
            </a:pathLst>
          </a:custGeom>
          <a:ln w="3175">
            <a:solidFill>
              <a:srgbClr val="CDCC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751108" y="5153247"/>
            <a:ext cx="819150" cy="0"/>
          </a:xfrm>
          <a:custGeom>
            <a:avLst/>
            <a:gdLst/>
            <a:ahLst/>
            <a:cxnLst/>
            <a:rect l="l" t="t" r="r" b="b"/>
            <a:pathLst>
              <a:path w="819150">
                <a:moveTo>
                  <a:pt x="0" y="0"/>
                </a:moveTo>
                <a:lnTo>
                  <a:pt x="818561" y="0"/>
                </a:lnTo>
              </a:path>
            </a:pathLst>
          </a:custGeom>
          <a:ln w="3175">
            <a:solidFill>
              <a:srgbClr val="CBCB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751557" y="5152218"/>
            <a:ext cx="817880" cy="0"/>
          </a:xfrm>
          <a:custGeom>
            <a:avLst/>
            <a:gdLst/>
            <a:ahLst/>
            <a:cxnLst/>
            <a:rect l="l" t="t" r="r" b="b"/>
            <a:pathLst>
              <a:path w="817880">
                <a:moveTo>
                  <a:pt x="0" y="0"/>
                </a:moveTo>
                <a:lnTo>
                  <a:pt x="817663" y="0"/>
                </a:lnTo>
              </a:path>
            </a:pathLst>
          </a:custGeom>
          <a:ln w="3175">
            <a:solidFill>
              <a:srgbClr val="CAC9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752006" y="5151189"/>
            <a:ext cx="817244" cy="0"/>
          </a:xfrm>
          <a:custGeom>
            <a:avLst/>
            <a:gdLst/>
            <a:ahLst/>
            <a:cxnLst/>
            <a:rect l="l" t="t" r="r" b="b"/>
            <a:pathLst>
              <a:path w="817244">
                <a:moveTo>
                  <a:pt x="0" y="0"/>
                </a:moveTo>
                <a:lnTo>
                  <a:pt x="816765" y="0"/>
                </a:lnTo>
              </a:path>
            </a:pathLst>
          </a:custGeom>
          <a:ln w="3175">
            <a:solidFill>
              <a:srgbClr val="C9C8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752460" y="5150148"/>
            <a:ext cx="815975" cy="0"/>
          </a:xfrm>
          <a:custGeom>
            <a:avLst/>
            <a:gdLst/>
            <a:ahLst/>
            <a:cxnLst/>
            <a:rect l="l" t="t" r="r" b="b"/>
            <a:pathLst>
              <a:path w="815975">
                <a:moveTo>
                  <a:pt x="0" y="0"/>
                </a:moveTo>
                <a:lnTo>
                  <a:pt x="815857" y="0"/>
                </a:lnTo>
              </a:path>
            </a:pathLst>
          </a:custGeom>
          <a:ln w="3175">
            <a:solidFill>
              <a:srgbClr val="C7C6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752909" y="5149119"/>
            <a:ext cx="815340" cy="0"/>
          </a:xfrm>
          <a:custGeom>
            <a:avLst/>
            <a:gdLst/>
            <a:ahLst/>
            <a:cxnLst/>
            <a:rect l="l" t="t" r="r" b="b"/>
            <a:pathLst>
              <a:path w="815339">
                <a:moveTo>
                  <a:pt x="0" y="0"/>
                </a:moveTo>
                <a:lnTo>
                  <a:pt x="814959" y="0"/>
                </a:lnTo>
              </a:path>
            </a:pathLst>
          </a:custGeom>
          <a:ln w="3175">
            <a:solidFill>
              <a:srgbClr val="C6C5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753364" y="5148078"/>
            <a:ext cx="814069" cy="0"/>
          </a:xfrm>
          <a:custGeom>
            <a:avLst/>
            <a:gdLst/>
            <a:ahLst/>
            <a:cxnLst/>
            <a:rect l="l" t="t" r="r" b="b"/>
            <a:pathLst>
              <a:path w="814069">
                <a:moveTo>
                  <a:pt x="0" y="0"/>
                </a:moveTo>
                <a:lnTo>
                  <a:pt x="814050" y="0"/>
                </a:lnTo>
              </a:path>
            </a:pathLst>
          </a:custGeom>
          <a:ln w="3175">
            <a:solidFill>
              <a:srgbClr val="C5C3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753813" y="5147049"/>
            <a:ext cx="813435" cy="0"/>
          </a:xfrm>
          <a:custGeom>
            <a:avLst/>
            <a:gdLst/>
            <a:ahLst/>
            <a:cxnLst/>
            <a:rect l="l" t="t" r="r" b="b"/>
            <a:pathLst>
              <a:path w="813435">
                <a:moveTo>
                  <a:pt x="0" y="0"/>
                </a:moveTo>
                <a:lnTo>
                  <a:pt x="813152" y="0"/>
                </a:lnTo>
              </a:path>
            </a:pathLst>
          </a:custGeom>
          <a:ln w="3175">
            <a:solidFill>
              <a:srgbClr val="C3C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754262" y="5146020"/>
            <a:ext cx="812800" cy="0"/>
          </a:xfrm>
          <a:custGeom>
            <a:avLst/>
            <a:gdLst/>
            <a:ahLst/>
            <a:cxnLst/>
            <a:rect l="l" t="t" r="r" b="b"/>
            <a:pathLst>
              <a:path w="812800">
                <a:moveTo>
                  <a:pt x="0" y="0"/>
                </a:moveTo>
                <a:lnTo>
                  <a:pt x="812254" y="0"/>
                </a:lnTo>
              </a:path>
            </a:pathLst>
          </a:custGeom>
          <a:ln w="3175">
            <a:solidFill>
              <a:srgbClr val="C2C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754716" y="5144979"/>
            <a:ext cx="811530" cy="0"/>
          </a:xfrm>
          <a:custGeom>
            <a:avLst/>
            <a:gdLst/>
            <a:ahLst/>
            <a:cxnLst/>
            <a:rect l="l" t="t" r="r" b="b"/>
            <a:pathLst>
              <a:path w="811530">
                <a:moveTo>
                  <a:pt x="0" y="0"/>
                </a:moveTo>
                <a:lnTo>
                  <a:pt x="811346" y="0"/>
                </a:lnTo>
              </a:path>
            </a:pathLst>
          </a:custGeom>
          <a:ln w="3175">
            <a:solidFill>
              <a:srgbClr val="C1B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755165" y="5143950"/>
            <a:ext cx="810895" cy="0"/>
          </a:xfrm>
          <a:custGeom>
            <a:avLst/>
            <a:gdLst/>
            <a:ahLst/>
            <a:cxnLst/>
            <a:rect l="l" t="t" r="r" b="b"/>
            <a:pathLst>
              <a:path w="810894">
                <a:moveTo>
                  <a:pt x="0" y="0"/>
                </a:moveTo>
                <a:lnTo>
                  <a:pt x="810448" y="0"/>
                </a:lnTo>
              </a:path>
            </a:pathLst>
          </a:custGeom>
          <a:ln w="3175">
            <a:solidFill>
              <a:srgbClr val="BFBE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755620" y="5142909"/>
            <a:ext cx="809625" cy="0"/>
          </a:xfrm>
          <a:custGeom>
            <a:avLst/>
            <a:gdLst/>
            <a:ahLst/>
            <a:cxnLst/>
            <a:rect l="l" t="t" r="r" b="b"/>
            <a:pathLst>
              <a:path w="809625">
                <a:moveTo>
                  <a:pt x="0" y="0"/>
                </a:moveTo>
                <a:lnTo>
                  <a:pt x="809539" y="0"/>
                </a:lnTo>
              </a:path>
            </a:pathLst>
          </a:custGeom>
          <a:ln w="3175">
            <a:solidFill>
              <a:srgbClr val="BEBD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756069" y="5141880"/>
            <a:ext cx="808990" cy="0"/>
          </a:xfrm>
          <a:custGeom>
            <a:avLst/>
            <a:gdLst/>
            <a:ahLst/>
            <a:cxnLst/>
            <a:rect l="l" t="t" r="r" b="b"/>
            <a:pathLst>
              <a:path w="808989">
                <a:moveTo>
                  <a:pt x="0" y="0"/>
                </a:moveTo>
                <a:lnTo>
                  <a:pt x="808641" y="0"/>
                </a:lnTo>
              </a:path>
            </a:pathLst>
          </a:custGeom>
          <a:ln w="3175">
            <a:solidFill>
              <a:srgbClr val="BDBB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756523" y="5140839"/>
            <a:ext cx="808355" cy="0"/>
          </a:xfrm>
          <a:custGeom>
            <a:avLst/>
            <a:gdLst/>
            <a:ahLst/>
            <a:cxnLst/>
            <a:rect l="l" t="t" r="r" b="b"/>
            <a:pathLst>
              <a:path w="808355">
                <a:moveTo>
                  <a:pt x="0" y="0"/>
                </a:moveTo>
                <a:lnTo>
                  <a:pt x="807732" y="0"/>
                </a:lnTo>
              </a:path>
            </a:pathLst>
          </a:custGeom>
          <a:ln w="3175">
            <a:solidFill>
              <a:srgbClr val="BBBA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756972" y="5139810"/>
            <a:ext cx="807085" cy="0"/>
          </a:xfrm>
          <a:custGeom>
            <a:avLst/>
            <a:gdLst/>
            <a:ahLst/>
            <a:cxnLst/>
            <a:rect l="l" t="t" r="r" b="b"/>
            <a:pathLst>
              <a:path w="807085">
                <a:moveTo>
                  <a:pt x="0" y="0"/>
                </a:moveTo>
                <a:lnTo>
                  <a:pt x="806835" y="0"/>
                </a:lnTo>
              </a:path>
            </a:pathLst>
          </a:custGeom>
          <a:ln w="3175">
            <a:solidFill>
              <a:srgbClr val="BAB9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757421" y="5138782"/>
            <a:ext cx="806450" cy="0"/>
          </a:xfrm>
          <a:custGeom>
            <a:avLst/>
            <a:gdLst/>
            <a:ahLst/>
            <a:cxnLst/>
            <a:rect l="l" t="t" r="r" b="b"/>
            <a:pathLst>
              <a:path w="806450">
                <a:moveTo>
                  <a:pt x="0" y="0"/>
                </a:moveTo>
                <a:lnTo>
                  <a:pt x="805937" y="0"/>
                </a:lnTo>
              </a:path>
            </a:pathLst>
          </a:custGeom>
          <a:ln w="3175">
            <a:solidFill>
              <a:srgbClr val="B9B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757870" y="5138267"/>
            <a:ext cx="805180" cy="0"/>
          </a:xfrm>
          <a:custGeom>
            <a:avLst/>
            <a:gdLst/>
            <a:ahLst/>
            <a:cxnLst/>
            <a:rect l="l" t="t" r="r" b="b"/>
            <a:pathLst>
              <a:path w="805180">
                <a:moveTo>
                  <a:pt x="0" y="0"/>
                </a:moveTo>
                <a:lnTo>
                  <a:pt x="8050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9B7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757876" y="5137740"/>
            <a:ext cx="805180" cy="0"/>
          </a:xfrm>
          <a:custGeom>
            <a:avLst/>
            <a:gdLst/>
            <a:ahLst/>
            <a:cxnLst/>
            <a:rect l="l" t="t" r="r" b="b"/>
            <a:pathLst>
              <a:path w="805180">
                <a:moveTo>
                  <a:pt x="0" y="0"/>
                </a:moveTo>
                <a:lnTo>
                  <a:pt x="805028" y="0"/>
                </a:lnTo>
              </a:path>
            </a:pathLst>
          </a:custGeom>
          <a:ln w="3175">
            <a:solidFill>
              <a:srgbClr val="B9B7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758325" y="5136712"/>
            <a:ext cx="804545" cy="0"/>
          </a:xfrm>
          <a:custGeom>
            <a:avLst/>
            <a:gdLst/>
            <a:ahLst/>
            <a:cxnLst/>
            <a:rect l="l" t="t" r="r" b="b"/>
            <a:pathLst>
              <a:path w="804544">
                <a:moveTo>
                  <a:pt x="0" y="0"/>
                </a:moveTo>
                <a:lnTo>
                  <a:pt x="804130" y="0"/>
                </a:lnTo>
              </a:path>
            </a:pathLst>
          </a:custGeom>
          <a:ln w="3175">
            <a:solidFill>
              <a:srgbClr val="B8B7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758780" y="5135670"/>
            <a:ext cx="803275" cy="0"/>
          </a:xfrm>
          <a:custGeom>
            <a:avLst/>
            <a:gdLst/>
            <a:ahLst/>
            <a:cxnLst/>
            <a:rect l="l" t="t" r="r" b="b"/>
            <a:pathLst>
              <a:path w="803275">
                <a:moveTo>
                  <a:pt x="0" y="0"/>
                </a:moveTo>
                <a:lnTo>
                  <a:pt x="803221" y="0"/>
                </a:lnTo>
              </a:path>
            </a:pathLst>
          </a:custGeom>
          <a:ln w="3175">
            <a:solidFill>
              <a:srgbClr val="B8B6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759229" y="5134641"/>
            <a:ext cx="802640" cy="0"/>
          </a:xfrm>
          <a:custGeom>
            <a:avLst/>
            <a:gdLst/>
            <a:ahLst/>
            <a:cxnLst/>
            <a:rect l="l" t="t" r="r" b="b"/>
            <a:pathLst>
              <a:path w="802639">
                <a:moveTo>
                  <a:pt x="0" y="0"/>
                </a:moveTo>
                <a:lnTo>
                  <a:pt x="802323" y="0"/>
                </a:lnTo>
              </a:path>
            </a:pathLst>
          </a:custGeom>
          <a:ln w="3175">
            <a:solidFill>
              <a:srgbClr val="B7B6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759683" y="5133600"/>
            <a:ext cx="802005" cy="0"/>
          </a:xfrm>
          <a:custGeom>
            <a:avLst/>
            <a:gdLst/>
            <a:ahLst/>
            <a:cxnLst/>
            <a:rect l="l" t="t" r="r" b="b"/>
            <a:pathLst>
              <a:path w="802005">
                <a:moveTo>
                  <a:pt x="0" y="0"/>
                </a:moveTo>
                <a:lnTo>
                  <a:pt x="801415" y="0"/>
                </a:lnTo>
              </a:path>
            </a:pathLst>
          </a:custGeom>
          <a:ln w="3175">
            <a:solidFill>
              <a:srgbClr val="B6B5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760132" y="5132571"/>
            <a:ext cx="800735" cy="0"/>
          </a:xfrm>
          <a:custGeom>
            <a:avLst/>
            <a:gdLst/>
            <a:ahLst/>
            <a:cxnLst/>
            <a:rect l="l" t="t" r="r" b="b"/>
            <a:pathLst>
              <a:path w="800735">
                <a:moveTo>
                  <a:pt x="0" y="0"/>
                </a:moveTo>
                <a:lnTo>
                  <a:pt x="800517" y="0"/>
                </a:lnTo>
              </a:path>
            </a:pathLst>
          </a:custGeom>
          <a:ln w="3175">
            <a:solidFill>
              <a:srgbClr val="B6B4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760581" y="5131542"/>
            <a:ext cx="800100" cy="0"/>
          </a:xfrm>
          <a:custGeom>
            <a:avLst/>
            <a:gdLst/>
            <a:ahLst/>
            <a:cxnLst/>
            <a:rect l="l" t="t" r="r" b="b"/>
            <a:pathLst>
              <a:path w="800100">
                <a:moveTo>
                  <a:pt x="0" y="0"/>
                </a:moveTo>
                <a:lnTo>
                  <a:pt x="799619" y="0"/>
                </a:lnTo>
              </a:path>
            </a:pathLst>
          </a:custGeom>
          <a:ln w="3175">
            <a:solidFill>
              <a:srgbClr val="B5B4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761036" y="5130501"/>
            <a:ext cx="798830" cy="0"/>
          </a:xfrm>
          <a:custGeom>
            <a:avLst/>
            <a:gdLst/>
            <a:ahLst/>
            <a:cxnLst/>
            <a:rect l="l" t="t" r="r" b="b"/>
            <a:pathLst>
              <a:path w="798830">
                <a:moveTo>
                  <a:pt x="0" y="0"/>
                </a:moveTo>
                <a:lnTo>
                  <a:pt x="798710" y="0"/>
                </a:lnTo>
              </a:path>
            </a:pathLst>
          </a:custGeom>
          <a:ln w="3175">
            <a:solidFill>
              <a:srgbClr val="B4B3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761485" y="5129472"/>
            <a:ext cx="798195" cy="0"/>
          </a:xfrm>
          <a:custGeom>
            <a:avLst/>
            <a:gdLst/>
            <a:ahLst/>
            <a:cxnLst/>
            <a:rect l="l" t="t" r="r" b="b"/>
            <a:pathLst>
              <a:path w="798194">
                <a:moveTo>
                  <a:pt x="0" y="0"/>
                </a:moveTo>
                <a:lnTo>
                  <a:pt x="797812" y="0"/>
                </a:lnTo>
              </a:path>
            </a:pathLst>
          </a:custGeom>
          <a:ln w="3175">
            <a:solidFill>
              <a:srgbClr val="B4B3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761939" y="5128431"/>
            <a:ext cx="796925" cy="0"/>
          </a:xfrm>
          <a:custGeom>
            <a:avLst/>
            <a:gdLst/>
            <a:ahLst/>
            <a:cxnLst/>
            <a:rect l="l" t="t" r="r" b="b"/>
            <a:pathLst>
              <a:path w="796925">
                <a:moveTo>
                  <a:pt x="0" y="0"/>
                </a:moveTo>
                <a:lnTo>
                  <a:pt x="796904" y="0"/>
                </a:lnTo>
              </a:path>
            </a:pathLst>
          </a:custGeom>
          <a:ln w="3175">
            <a:solidFill>
              <a:srgbClr val="B3B2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762388" y="5127402"/>
            <a:ext cx="796290" cy="0"/>
          </a:xfrm>
          <a:custGeom>
            <a:avLst/>
            <a:gdLst/>
            <a:ahLst/>
            <a:cxnLst/>
            <a:rect l="l" t="t" r="r" b="b"/>
            <a:pathLst>
              <a:path w="796289">
                <a:moveTo>
                  <a:pt x="0" y="0"/>
                </a:moveTo>
                <a:lnTo>
                  <a:pt x="796006" y="0"/>
                </a:lnTo>
              </a:path>
            </a:pathLst>
          </a:custGeom>
          <a:ln w="3175">
            <a:solidFill>
              <a:srgbClr val="B3B1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762843" y="5126361"/>
            <a:ext cx="795655" cy="0"/>
          </a:xfrm>
          <a:custGeom>
            <a:avLst/>
            <a:gdLst/>
            <a:ahLst/>
            <a:cxnLst/>
            <a:rect l="l" t="t" r="r" b="b"/>
            <a:pathLst>
              <a:path w="795655">
                <a:moveTo>
                  <a:pt x="0" y="0"/>
                </a:moveTo>
                <a:lnTo>
                  <a:pt x="795097" y="0"/>
                </a:lnTo>
              </a:path>
            </a:pathLst>
          </a:custGeom>
          <a:ln w="3175">
            <a:solidFill>
              <a:srgbClr val="B2B1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763292" y="5125332"/>
            <a:ext cx="794385" cy="0"/>
          </a:xfrm>
          <a:custGeom>
            <a:avLst/>
            <a:gdLst/>
            <a:ahLst/>
            <a:cxnLst/>
            <a:rect l="l" t="t" r="r" b="b"/>
            <a:pathLst>
              <a:path w="794385">
                <a:moveTo>
                  <a:pt x="0" y="0"/>
                </a:moveTo>
                <a:lnTo>
                  <a:pt x="794199" y="0"/>
                </a:lnTo>
              </a:path>
            </a:pathLst>
          </a:custGeom>
          <a:ln w="3175">
            <a:solidFill>
              <a:srgbClr val="B1B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763741" y="5124303"/>
            <a:ext cx="793750" cy="0"/>
          </a:xfrm>
          <a:custGeom>
            <a:avLst/>
            <a:gdLst/>
            <a:ahLst/>
            <a:cxnLst/>
            <a:rect l="l" t="t" r="r" b="b"/>
            <a:pathLst>
              <a:path w="793750">
                <a:moveTo>
                  <a:pt x="0" y="0"/>
                </a:moveTo>
                <a:lnTo>
                  <a:pt x="793301" y="0"/>
                </a:lnTo>
              </a:path>
            </a:pathLst>
          </a:custGeom>
          <a:ln w="3175">
            <a:solidFill>
              <a:srgbClr val="B1B0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764195" y="5123262"/>
            <a:ext cx="792480" cy="0"/>
          </a:xfrm>
          <a:custGeom>
            <a:avLst/>
            <a:gdLst/>
            <a:ahLst/>
            <a:cxnLst/>
            <a:rect l="l" t="t" r="r" b="b"/>
            <a:pathLst>
              <a:path w="792480">
                <a:moveTo>
                  <a:pt x="0" y="0"/>
                </a:moveTo>
                <a:lnTo>
                  <a:pt x="792393" y="0"/>
                </a:lnTo>
              </a:path>
            </a:pathLst>
          </a:custGeom>
          <a:ln w="3175">
            <a:solidFill>
              <a:srgbClr val="B0A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764644" y="5122233"/>
            <a:ext cx="791845" cy="0"/>
          </a:xfrm>
          <a:custGeom>
            <a:avLst/>
            <a:gdLst/>
            <a:ahLst/>
            <a:cxnLst/>
            <a:rect l="l" t="t" r="r" b="b"/>
            <a:pathLst>
              <a:path w="791844">
                <a:moveTo>
                  <a:pt x="0" y="0"/>
                </a:moveTo>
                <a:lnTo>
                  <a:pt x="791495" y="0"/>
                </a:lnTo>
              </a:path>
            </a:pathLst>
          </a:custGeom>
          <a:ln w="3175">
            <a:solidFill>
              <a:srgbClr val="B0AF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765099" y="5121192"/>
            <a:ext cx="791210" cy="0"/>
          </a:xfrm>
          <a:custGeom>
            <a:avLst/>
            <a:gdLst/>
            <a:ahLst/>
            <a:cxnLst/>
            <a:rect l="l" t="t" r="r" b="b"/>
            <a:pathLst>
              <a:path w="791210">
                <a:moveTo>
                  <a:pt x="0" y="0"/>
                </a:moveTo>
                <a:lnTo>
                  <a:pt x="790586" y="0"/>
                </a:lnTo>
              </a:path>
            </a:pathLst>
          </a:custGeom>
          <a:ln w="3175">
            <a:solidFill>
              <a:srgbClr val="AFAE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765548" y="5120163"/>
            <a:ext cx="789940" cy="0"/>
          </a:xfrm>
          <a:custGeom>
            <a:avLst/>
            <a:gdLst/>
            <a:ahLst/>
            <a:cxnLst/>
            <a:rect l="l" t="t" r="r" b="b"/>
            <a:pathLst>
              <a:path w="789939">
                <a:moveTo>
                  <a:pt x="0" y="0"/>
                </a:moveTo>
                <a:lnTo>
                  <a:pt x="789688" y="0"/>
                </a:lnTo>
              </a:path>
            </a:pathLst>
          </a:custGeom>
          <a:ln w="3175">
            <a:solidFill>
              <a:srgbClr val="AEAD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766002" y="5119122"/>
            <a:ext cx="789305" cy="0"/>
          </a:xfrm>
          <a:custGeom>
            <a:avLst/>
            <a:gdLst/>
            <a:ahLst/>
            <a:cxnLst/>
            <a:rect l="l" t="t" r="r" b="b"/>
            <a:pathLst>
              <a:path w="789305">
                <a:moveTo>
                  <a:pt x="0" y="0"/>
                </a:moveTo>
                <a:lnTo>
                  <a:pt x="788779" y="0"/>
                </a:lnTo>
              </a:path>
            </a:pathLst>
          </a:custGeom>
          <a:ln w="3175">
            <a:solidFill>
              <a:srgbClr val="AEAD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766451" y="5118093"/>
            <a:ext cx="788035" cy="0"/>
          </a:xfrm>
          <a:custGeom>
            <a:avLst/>
            <a:gdLst/>
            <a:ahLst/>
            <a:cxnLst/>
            <a:rect l="l" t="t" r="r" b="b"/>
            <a:pathLst>
              <a:path w="788035">
                <a:moveTo>
                  <a:pt x="0" y="0"/>
                </a:moveTo>
                <a:lnTo>
                  <a:pt x="787881" y="0"/>
                </a:lnTo>
              </a:path>
            </a:pathLst>
          </a:custGeom>
          <a:ln w="3175">
            <a:solidFill>
              <a:srgbClr val="ADA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766900" y="5117064"/>
            <a:ext cx="787400" cy="0"/>
          </a:xfrm>
          <a:custGeom>
            <a:avLst/>
            <a:gdLst/>
            <a:ahLst/>
            <a:cxnLst/>
            <a:rect l="l" t="t" r="r" b="b"/>
            <a:pathLst>
              <a:path w="787400">
                <a:moveTo>
                  <a:pt x="0" y="0"/>
                </a:moveTo>
                <a:lnTo>
                  <a:pt x="786984" y="0"/>
                </a:lnTo>
              </a:path>
            </a:pathLst>
          </a:custGeom>
          <a:ln w="3175">
            <a:solidFill>
              <a:srgbClr val="ADAC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767355" y="5116023"/>
            <a:ext cx="786130" cy="0"/>
          </a:xfrm>
          <a:custGeom>
            <a:avLst/>
            <a:gdLst/>
            <a:ahLst/>
            <a:cxnLst/>
            <a:rect l="l" t="t" r="r" b="b"/>
            <a:pathLst>
              <a:path w="786130">
                <a:moveTo>
                  <a:pt x="0" y="0"/>
                </a:moveTo>
                <a:lnTo>
                  <a:pt x="786075" y="0"/>
                </a:lnTo>
              </a:path>
            </a:pathLst>
          </a:custGeom>
          <a:ln w="3175">
            <a:solidFill>
              <a:srgbClr val="ACAB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767804" y="5114994"/>
            <a:ext cx="785495" cy="0"/>
          </a:xfrm>
          <a:custGeom>
            <a:avLst/>
            <a:gdLst/>
            <a:ahLst/>
            <a:cxnLst/>
            <a:rect l="l" t="t" r="r" b="b"/>
            <a:pathLst>
              <a:path w="785494">
                <a:moveTo>
                  <a:pt x="0" y="0"/>
                </a:moveTo>
                <a:lnTo>
                  <a:pt x="785177" y="0"/>
                </a:lnTo>
              </a:path>
            </a:pathLst>
          </a:custGeom>
          <a:ln w="3175">
            <a:solidFill>
              <a:srgbClr val="ACAB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768258" y="5113953"/>
            <a:ext cx="784860" cy="0"/>
          </a:xfrm>
          <a:custGeom>
            <a:avLst/>
            <a:gdLst/>
            <a:ahLst/>
            <a:cxnLst/>
            <a:rect l="l" t="t" r="r" b="b"/>
            <a:pathLst>
              <a:path w="784860">
                <a:moveTo>
                  <a:pt x="0" y="0"/>
                </a:moveTo>
                <a:lnTo>
                  <a:pt x="784268" y="0"/>
                </a:lnTo>
              </a:path>
            </a:pathLst>
          </a:custGeom>
          <a:ln w="3175">
            <a:solidFill>
              <a:srgbClr val="ABAA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768707" y="5112924"/>
            <a:ext cx="783590" cy="0"/>
          </a:xfrm>
          <a:custGeom>
            <a:avLst/>
            <a:gdLst/>
            <a:ahLst/>
            <a:cxnLst/>
            <a:rect l="l" t="t" r="r" b="b"/>
            <a:pathLst>
              <a:path w="783589">
                <a:moveTo>
                  <a:pt x="0" y="0"/>
                </a:moveTo>
                <a:lnTo>
                  <a:pt x="783370" y="0"/>
                </a:lnTo>
              </a:path>
            </a:pathLst>
          </a:custGeom>
          <a:ln w="3175">
            <a:solidFill>
              <a:srgbClr val="AAA9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769156" y="5111896"/>
            <a:ext cx="782955" cy="0"/>
          </a:xfrm>
          <a:custGeom>
            <a:avLst/>
            <a:gdLst/>
            <a:ahLst/>
            <a:cxnLst/>
            <a:rect l="l" t="t" r="r" b="b"/>
            <a:pathLst>
              <a:path w="782955">
                <a:moveTo>
                  <a:pt x="0" y="0"/>
                </a:moveTo>
                <a:lnTo>
                  <a:pt x="782473" y="0"/>
                </a:lnTo>
              </a:path>
            </a:pathLst>
          </a:custGeom>
          <a:ln w="3175">
            <a:solidFill>
              <a:srgbClr val="AAA9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769611" y="5110854"/>
            <a:ext cx="781685" cy="0"/>
          </a:xfrm>
          <a:custGeom>
            <a:avLst/>
            <a:gdLst/>
            <a:ahLst/>
            <a:cxnLst/>
            <a:rect l="l" t="t" r="r" b="b"/>
            <a:pathLst>
              <a:path w="781685">
                <a:moveTo>
                  <a:pt x="0" y="0"/>
                </a:moveTo>
                <a:lnTo>
                  <a:pt x="781564" y="0"/>
                </a:lnTo>
              </a:path>
            </a:pathLst>
          </a:custGeom>
          <a:ln w="3175">
            <a:solidFill>
              <a:srgbClr val="A9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770060" y="5109826"/>
            <a:ext cx="781050" cy="0"/>
          </a:xfrm>
          <a:custGeom>
            <a:avLst/>
            <a:gdLst/>
            <a:ahLst/>
            <a:cxnLst/>
            <a:rect l="l" t="t" r="r" b="b"/>
            <a:pathLst>
              <a:path w="781050">
                <a:moveTo>
                  <a:pt x="0" y="0"/>
                </a:moveTo>
                <a:lnTo>
                  <a:pt x="780666" y="0"/>
                </a:lnTo>
              </a:path>
            </a:pathLst>
          </a:custGeom>
          <a:ln w="3175">
            <a:solidFill>
              <a:srgbClr val="A8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770514" y="5108784"/>
            <a:ext cx="779780" cy="0"/>
          </a:xfrm>
          <a:custGeom>
            <a:avLst/>
            <a:gdLst/>
            <a:ahLst/>
            <a:cxnLst/>
            <a:rect l="l" t="t" r="r" b="b"/>
            <a:pathLst>
              <a:path w="779780">
                <a:moveTo>
                  <a:pt x="0" y="0"/>
                </a:moveTo>
                <a:lnTo>
                  <a:pt x="779757" y="0"/>
                </a:lnTo>
              </a:path>
            </a:pathLst>
          </a:custGeom>
          <a:ln w="3175">
            <a:solidFill>
              <a:srgbClr val="A8A7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770963" y="5107755"/>
            <a:ext cx="779145" cy="0"/>
          </a:xfrm>
          <a:custGeom>
            <a:avLst/>
            <a:gdLst/>
            <a:ahLst/>
            <a:cxnLst/>
            <a:rect l="l" t="t" r="r" b="b"/>
            <a:pathLst>
              <a:path w="779144">
                <a:moveTo>
                  <a:pt x="0" y="0"/>
                </a:moveTo>
                <a:lnTo>
                  <a:pt x="778859" y="0"/>
                </a:lnTo>
              </a:path>
            </a:pathLst>
          </a:custGeom>
          <a:ln w="3175">
            <a:solidFill>
              <a:srgbClr val="A7A7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771418" y="5106714"/>
            <a:ext cx="778510" cy="0"/>
          </a:xfrm>
          <a:custGeom>
            <a:avLst/>
            <a:gdLst/>
            <a:ahLst/>
            <a:cxnLst/>
            <a:rect l="l" t="t" r="r" b="b"/>
            <a:pathLst>
              <a:path w="778510">
                <a:moveTo>
                  <a:pt x="0" y="0"/>
                </a:moveTo>
                <a:lnTo>
                  <a:pt x="777950" y="0"/>
                </a:lnTo>
              </a:path>
            </a:pathLst>
          </a:custGeom>
          <a:ln w="3175">
            <a:solidFill>
              <a:srgbClr val="A7A6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771867" y="5105685"/>
            <a:ext cx="777240" cy="0"/>
          </a:xfrm>
          <a:custGeom>
            <a:avLst/>
            <a:gdLst/>
            <a:ahLst/>
            <a:cxnLst/>
            <a:rect l="l" t="t" r="r" b="b"/>
            <a:pathLst>
              <a:path w="777239">
                <a:moveTo>
                  <a:pt x="0" y="0"/>
                </a:moveTo>
                <a:lnTo>
                  <a:pt x="777053" y="0"/>
                </a:lnTo>
              </a:path>
            </a:pathLst>
          </a:custGeom>
          <a:ln w="3175">
            <a:solidFill>
              <a:srgbClr val="A6A6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772316" y="5104657"/>
            <a:ext cx="776605" cy="0"/>
          </a:xfrm>
          <a:custGeom>
            <a:avLst/>
            <a:gdLst/>
            <a:ahLst/>
            <a:cxnLst/>
            <a:rect l="l" t="t" r="r" b="b"/>
            <a:pathLst>
              <a:path w="776605">
                <a:moveTo>
                  <a:pt x="0" y="0"/>
                </a:moveTo>
                <a:lnTo>
                  <a:pt x="776155" y="0"/>
                </a:lnTo>
              </a:path>
            </a:pathLst>
          </a:custGeom>
          <a:ln w="3175">
            <a:solidFill>
              <a:srgbClr val="A6A5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772771" y="5103615"/>
            <a:ext cx="775335" cy="0"/>
          </a:xfrm>
          <a:custGeom>
            <a:avLst/>
            <a:gdLst/>
            <a:ahLst/>
            <a:cxnLst/>
            <a:rect l="l" t="t" r="r" b="b"/>
            <a:pathLst>
              <a:path w="775335">
                <a:moveTo>
                  <a:pt x="0" y="0"/>
                </a:moveTo>
                <a:lnTo>
                  <a:pt x="775246" y="0"/>
                </a:lnTo>
              </a:path>
            </a:pathLst>
          </a:custGeom>
          <a:ln w="3175">
            <a:solidFill>
              <a:srgbClr val="A5A5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773220" y="5102586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>
                <a:moveTo>
                  <a:pt x="0" y="0"/>
                </a:moveTo>
                <a:lnTo>
                  <a:pt x="774348" y="0"/>
                </a:lnTo>
              </a:path>
            </a:pathLst>
          </a:custGeom>
          <a:ln w="3175">
            <a:solidFill>
              <a:srgbClr val="A4A4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773674" y="5101545"/>
            <a:ext cx="774065" cy="0"/>
          </a:xfrm>
          <a:custGeom>
            <a:avLst/>
            <a:gdLst/>
            <a:ahLst/>
            <a:cxnLst/>
            <a:rect l="l" t="t" r="r" b="b"/>
            <a:pathLst>
              <a:path w="774064">
                <a:moveTo>
                  <a:pt x="0" y="0"/>
                </a:moveTo>
                <a:lnTo>
                  <a:pt x="773439" y="0"/>
                </a:lnTo>
              </a:path>
            </a:pathLst>
          </a:custGeom>
          <a:ln w="3175">
            <a:solidFill>
              <a:srgbClr val="A4A4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774123" y="5100516"/>
            <a:ext cx="772795" cy="0"/>
          </a:xfrm>
          <a:custGeom>
            <a:avLst/>
            <a:gdLst/>
            <a:ahLst/>
            <a:cxnLst/>
            <a:rect l="l" t="t" r="r" b="b"/>
            <a:pathLst>
              <a:path w="772794">
                <a:moveTo>
                  <a:pt x="0" y="0"/>
                </a:moveTo>
                <a:lnTo>
                  <a:pt x="772542" y="0"/>
                </a:lnTo>
              </a:path>
            </a:pathLst>
          </a:custGeom>
          <a:ln w="3175">
            <a:solidFill>
              <a:srgbClr val="A3A3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774578" y="5099475"/>
            <a:ext cx="772160" cy="0"/>
          </a:xfrm>
          <a:custGeom>
            <a:avLst/>
            <a:gdLst/>
            <a:ahLst/>
            <a:cxnLst/>
            <a:rect l="l" t="t" r="r" b="b"/>
            <a:pathLst>
              <a:path w="772160">
                <a:moveTo>
                  <a:pt x="0" y="0"/>
                </a:moveTo>
                <a:lnTo>
                  <a:pt x="771633" y="0"/>
                </a:lnTo>
              </a:path>
            </a:pathLst>
          </a:custGeom>
          <a:ln w="3175">
            <a:solidFill>
              <a:srgbClr val="A3A2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775027" y="5098446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735" y="0"/>
                </a:lnTo>
              </a:path>
            </a:pathLst>
          </a:custGeom>
          <a:ln w="3175">
            <a:solidFill>
              <a:srgbClr val="A2A2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775476" y="5097417"/>
            <a:ext cx="770255" cy="0"/>
          </a:xfrm>
          <a:custGeom>
            <a:avLst/>
            <a:gdLst/>
            <a:ahLst/>
            <a:cxnLst/>
            <a:rect l="l" t="t" r="r" b="b"/>
            <a:pathLst>
              <a:path w="770255">
                <a:moveTo>
                  <a:pt x="0" y="0"/>
                </a:moveTo>
                <a:lnTo>
                  <a:pt x="769837" y="0"/>
                </a:lnTo>
              </a:path>
            </a:pathLst>
          </a:custGeom>
          <a:ln w="3175">
            <a:solidFill>
              <a:srgbClr val="A2A1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775930" y="5096376"/>
            <a:ext cx="768985" cy="0"/>
          </a:xfrm>
          <a:custGeom>
            <a:avLst/>
            <a:gdLst/>
            <a:ahLst/>
            <a:cxnLst/>
            <a:rect l="l" t="t" r="r" b="b"/>
            <a:pathLst>
              <a:path w="768985">
                <a:moveTo>
                  <a:pt x="0" y="0"/>
                </a:moveTo>
                <a:lnTo>
                  <a:pt x="768928" y="0"/>
                </a:lnTo>
              </a:path>
            </a:pathLst>
          </a:custGeom>
          <a:ln w="3175">
            <a:solidFill>
              <a:srgbClr val="A1A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1776379" y="5095347"/>
            <a:ext cx="768350" cy="0"/>
          </a:xfrm>
          <a:custGeom>
            <a:avLst/>
            <a:gdLst/>
            <a:ahLst/>
            <a:cxnLst/>
            <a:rect l="l" t="t" r="r" b="b"/>
            <a:pathLst>
              <a:path w="768350">
                <a:moveTo>
                  <a:pt x="0" y="0"/>
                </a:moveTo>
                <a:lnTo>
                  <a:pt x="768031" y="0"/>
                </a:lnTo>
              </a:path>
            </a:pathLst>
          </a:custGeom>
          <a:ln w="3175">
            <a:solidFill>
              <a:srgbClr val="A0A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1776834" y="5094306"/>
            <a:ext cx="767715" cy="0"/>
          </a:xfrm>
          <a:custGeom>
            <a:avLst/>
            <a:gdLst/>
            <a:ahLst/>
            <a:cxnLst/>
            <a:rect l="l" t="t" r="r" b="b"/>
            <a:pathLst>
              <a:path w="767714">
                <a:moveTo>
                  <a:pt x="0" y="0"/>
                </a:moveTo>
                <a:lnTo>
                  <a:pt x="767122" y="0"/>
                </a:lnTo>
              </a:path>
            </a:pathLst>
          </a:custGeom>
          <a:ln w="3175">
            <a:solidFill>
              <a:srgbClr val="A0A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1777283" y="5093277"/>
            <a:ext cx="766445" cy="0"/>
          </a:xfrm>
          <a:custGeom>
            <a:avLst/>
            <a:gdLst/>
            <a:ahLst/>
            <a:cxnLst/>
            <a:rect l="l" t="t" r="r" b="b"/>
            <a:pathLst>
              <a:path w="766444">
                <a:moveTo>
                  <a:pt x="0" y="0"/>
                </a:moveTo>
                <a:lnTo>
                  <a:pt x="766224" y="0"/>
                </a:lnTo>
              </a:path>
            </a:pathLst>
          </a:custGeom>
          <a:ln w="3175">
            <a:solidFill>
              <a:srgbClr val="9F9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777737" y="5092236"/>
            <a:ext cx="765810" cy="0"/>
          </a:xfrm>
          <a:custGeom>
            <a:avLst/>
            <a:gdLst/>
            <a:ahLst/>
            <a:cxnLst/>
            <a:rect l="l" t="t" r="r" b="b"/>
            <a:pathLst>
              <a:path w="765810">
                <a:moveTo>
                  <a:pt x="0" y="0"/>
                </a:moveTo>
                <a:lnTo>
                  <a:pt x="765315" y="0"/>
                </a:lnTo>
              </a:path>
            </a:pathLst>
          </a:custGeom>
          <a:ln w="3175">
            <a:solidFill>
              <a:srgbClr val="9F9F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1778186" y="5091207"/>
            <a:ext cx="764540" cy="0"/>
          </a:xfrm>
          <a:custGeom>
            <a:avLst/>
            <a:gdLst/>
            <a:ahLst/>
            <a:cxnLst/>
            <a:rect l="l" t="t" r="r" b="b"/>
            <a:pathLst>
              <a:path w="764539">
                <a:moveTo>
                  <a:pt x="0" y="0"/>
                </a:moveTo>
                <a:lnTo>
                  <a:pt x="764417" y="0"/>
                </a:lnTo>
              </a:path>
            </a:pathLst>
          </a:custGeom>
          <a:ln w="3175">
            <a:solidFill>
              <a:srgbClr val="9E9E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1778635" y="5090179"/>
            <a:ext cx="763905" cy="0"/>
          </a:xfrm>
          <a:custGeom>
            <a:avLst/>
            <a:gdLst/>
            <a:ahLst/>
            <a:cxnLst/>
            <a:rect l="l" t="t" r="r" b="b"/>
            <a:pathLst>
              <a:path w="763905">
                <a:moveTo>
                  <a:pt x="0" y="0"/>
                </a:moveTo>
                <a:lnTo>
                  <a:pt x="763520" y="0"/>
                </a:lnTo>
              </a:path>
            </a:pathLst>
          </a:custGeom>
          <a:ln w="3175">
            <a:solidFill>
              <a:srgbClr val="9E9E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1779090" y="5089137"/>
            <a:ext cx="762635" cy="0"/>
          </a:xfrm>
          <a:custGeom>
            <a:avLst/>
            <a:gdLst/>
            <a:ahLst/>
            <a:cxnLst/>
            <a:rect l="l" t="t" r="r" b="b"/>
            <a:pathLst>
              <a:path w="762635">
                <a:moveTo>
                  <a:pt x="0" y="0"/>
                </a:moveTo>
                <a:lnTo>
                  <a:pt x="762611" y="0"/>
                </a:lnTo>
              </a:path>
            </a:pathLst>
          </a:custGeom>
          <a:ln w="3175">
            <a:solidFill>
              <a:srgbClr val="9D9D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1779539" y="5088108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1713" y="0"/>
                </a:lnTo>
              </a:path>
            </a:pathLst>
          </a:custGeom>
          <a:ln w="3175">
            <a:solidFill>
              <a:srgbClr val="9C9D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1779993" y="5087067"/>
            <a:ext cx="761365" cy="0"/>
          </a:xfrm>
          <a:custGeom>
            <a:avLst/>
            <a:gdLst/>
            <a:ahLst/>
            <a:cxnLst/>
            <a:rect l="l" t="t" r="r" b="b"/>
            <a:pathLst>
              <a:path w="761364">
                <a:moveTo>
                  <a:pt x="0" y="0"/>
                </a:moveTo>
                <a:lnTo>
                  <a:pt x="760804" y="0"/>
                </a:lnTo>
              </a:path>
            </a:pathLst>
          </a:custGeom>
          <a:ln w="3175">
            <a:solidFill>
              <a:srgbClr val="9C9C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1780442" y="5086038"/>
            <a:ext cx="760095" cy="0"/>
          </a:xfrm>
          <a:custGeom>
            <a:avLst/>
            <a:gdLst/>
            <a:ahLst/>
            <a:cxnLst/>
            <a:rect l="l" t="t" r="r" b="b"/>
            <a:pathLst>
              <a:path w="760094">
                <a:moveTo>
                  <a:pt x="0" y="0"/>
                </a:moveTo>
                <a:lnTo>
                  <a:pt x="759906" y="0"/>
                </a:lnTo>
              </a:path>
            </a:pathLst>
          </a:custGeom>
          <a:ln w="3175">
            <a:solidFill>
              <a:srgbClr val="9B9C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1780891" y="5085010"/>
            <a:ext cx="759460" cy="0"/>
          </a:xfrm>
          <a:custGeom>
            <a:avLst/>
            <a:gdLst/>
            <a:ahLst/>
            <a:cxnLst/>
            <a:rect l="l" t="t" r="r" b="b"/>
            <a:pathLst>
              <a:path w="759460">
                <a:moveTo>
                  <a:pt x="0" y="0"/>
                </a:moveTo>
                <a:lnTo>
                  <a:pt x="759009" y="0"/>
                </a:lnTo>
              </a:path>
            </a:pathLst>
          </a:custGeom>
          <a:ln w="3175">
            <a:solidFill>
              <a:srgbClr val="9B9B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781346" y="5083968"/>
            <a:ext cx="758190" cy="0"/>
          </a:xfrm>
          <a:custGeom>
            <a:avLst/>
            <a:gdLst/>
            <a:ahLst/>
            <a:cxnLst/>
            <a:rect l="l" t="t" r="r" b="b"/>
            <a:pathLst>
              <a:path w="758189">
                <a:moveTo>
                  <a:pt x="0" y="0"/>
                </a:moveTo>
                <a:lnTo>
                  <a:pt x="758100" y="0"/>
                </a:lnTo>
              </a:path>
            </a:pathLst>
          </a:custGeom>
          <a:ln w="3175">
            <a:solidFill>
              <a:srgbClr val="9A9B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1781795" y="5082940"/>
            <a:ext cx="757555" cy="0"/>
          </a:xfrm>
          <a:custGeom>
            <a:avLst/>
            <a:gdLst/>
            <a:ahLst/>
            <a:cxnLst/>
            <a:rect l="l" t="t" r="r" b="b"/>
            <a:pathLst>
              <a:path w="757555">
                <a:moveTo>
                  <a:pt x="0" y="0"/>
                </a:moveTo>
                <a:lnTo>
                  <a:pt x="757202" y="0"/>
                </a:lnTo>
              </a:path>
            </a:pathLst>
          </a:custGeom>
          <a:ln w="3175">
            <a:solidFill>
              <a:srgbClr val="999A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782249" y="5081898"/>
            <a:ext cx="756920" cy="0"/>
          </a:xfrm>
          <a:custGeom>
            <a:avLst/>
            <a:gdLst/>
            <a:ahLst/>
            <a:cxnLst/>
            <a:rect l="l" t="t" r="r" b="b"/>
            <a:pathLst>
              <a:path w="756919">
                <a:moveTo>
                  <a:pt x="0" y="0"/>
                </a:moveTo>
                <a:lnTo>
                  <a:pt x="756293" y="0"/>
                </a:lnTo>
              </a:path>
            </a:pathLst>
          </a:custGeom>
          <a:ln w="3175">
            <a:solidFill>
              <a:srgbClr val="999A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1782698" y="5080870"/>
            <a:ext cx="755650" cy="0"/>
          </a:xfrm>
          <a:custGeom>
            <a:avLst/>
            <a:gdLst/>
            <a:ahLst/>
            <a:cxnLst/>
            <a:rect l="l" t="t" r="r" b="b"/>
            <a:pathLst>
              <a:path w="755650">
                <a:moveTo>
                  <a:pt x="0" y="0"/>
                </a:moveTo>
                <a:lnTo>
                  <a:pt x="755395" y="0"/>
                </a:lnTo>
              </a:path>
            </a:pathLst>
          </a:custGeom>
          <a:ln w="3175">
            <a:solidFill>
              <a:srgbClr val="9899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1783153" y="5079828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486" y="0"/>
                </a:lnTo>
              </a:path>
            </a:pathLst>
          </a:custGeom>
          <a:ln w="3175">
            <a:solidFill>
              <a:srgbClr val="9899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783602" y="5078799"/>
            <a:ext cx="753745" cy="0"/>
          </a:xfrm>
          <a:custGeom>
            <a:avLst/>
            <a:gdLst/>
            <a:ahLst/>
            <a:cxnLst/>
            <a:rect l="l" t="t" r="r" b="b"/>
            <a:pathLst>
              <a:path w="753744">
                <a:moveTo>
                  <a:pt x="0" y="0"/>
                </a:moveTo>
                <a:lnTo>
                  <a:pt x="753589" y="0"/>
                </a:lnTo>
              </a:path>
            </a:pathLst>
          </a:custGeom>
          <a:ln w="3175">
            <a:solidFill>
              <a:srgbClr val="9798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1784051" y="5077771"/>
            <a:ext cx="753110" cy="0"/>
          </a:xfrm>
          <a:custGeom>
            <a:avLst/>
            <a:gdLst/>
            <a:ahLst/>
            <a:cxnLst/>
            <a:rect l="l" t="t" r="r" b="b"/>
            <a:pathLst>
              <a:path w="753110">
                <a:moveTo>
                  <a:pt x="0" y="0"/>
                </a:moveTo>
                <a:lnTo>
                  <a:pt x="752691" y="0"/>
                </a:lnTo>
              </a:path>
            </a:pathLst>
          </a:custGeom>
          <a:ln w="3175">
            <a:solidFill>
              <a:srgbClr val="9798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1784505" y="5076729"/>
            <a:ext cx="751840" cy="0"/>
          </a:xfrm>
          <a:custGeom>
            <a:avLst/>
            <a:gdLst/>
            <a:ahLst/>
            <a:cxnLst/>
            <a:rect l="l" t="t" r="r" b="b"/>
            <a:pathLst>
              <a:path w="751839">
                <a:moveTo>
                  <a:pt x="0" y="0"/>
                </a:moveTo>
                <a:lnTo>
                  <a:pt x="751782" y="0"/>
                </a:lnTo>
              </a:path>
            </a:pathLst>
          </a:custGeom>
          <a:ln w="3175">
            <a:solidFill>
              <a:srgbClr val="9697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1784955" y="5075701"/>
            <a:ext cx="751205" cy="0"/>
          </a:xfrm>
          <a:custGeom>
            <a:avLst/>
            <a:gdLst/>
            <a:ahLst/>
            <a:cxnLst/>
            <a:rect l="l" t="t" r="r" b="b"/>
            <a:pathLst>
              <a:path w="751205">
                <a:moveTo>
                  <a:pt x="0" y="0"/>
                </a:moveTo>
                <a:lnTo>
                  <a:pt x="750884" y="0"/>
                </a:lnTo>
              </a:path>
            </a:pathLst>
          </a:custGeom>
          <a:ln w="3175">
            <a:solidFill>
              <a:srgbClr val="9697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1785409" y="5074659"/>
            <a:ext cx="750570" cy="0"/>
          </a:xfrm>
          <a:custGeom>
            <a:avLst/>
            <a:gdLst/>
            <a:ahLst/>
            <a:cxnLst/>
            <a:rect l="l" t="t" r="r" b="b"/>
            <a:pathLst>
              <a:path w="750569">
                <a:moveTo>
                  <a:pt x="0" y="0"/>
                </a:moveTo>
                <a:lnTo>
                  <a:pt x="749975" y="0"/>
                </a:lnTo>
              </a:path>
            </a:pathLst>
          </a:custGeom>
          <a:ln w="3175">
            <a:solidFill>
              <a:srgbClr val="959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1785858" y="5073631"/>
            <a:ext cx="749300" cy="0"/>
          </a:xfrm>
          <a:custGeom>
            <a:avLst/>
            <a:gdLst/>
            <a:ahLst/>
            <a:cxnLst/>
            <a:rect l="l" t="t" r="r" b="b"/>
            <a:pathLst>
              <a:path w="749300">
                <a:moveTo>
                  <a:pt x="0" y="0"/>
                </a:moveTo>
                <a:lnTo>
                  <a:pt x="749078" y="0"/>
                </a:lnTo>
              </a:path>
            </a:pathLst>
          </a:custGeom>
          <a:ln w="3175">
            <a:solidFill>
              <a:srgbClr val="9596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1786313" y="5072589"/>
            <a:ext cx="748665" cy="0"/>
          </a:xfrm>
          <a:custGeom>
            <a:avLst/>
            <a:gdLst/>
            <a:ahLst/>
            <a:cxnLst/>
            <a:rect l="l" t="t" r="r" b="b"/>
            <a:pathLst>
              <a:path w="748664">
                <a:moveTo>
                  <a:pt x="0" y="0"/>
                </a:moveTo>
                <a:lnTo>
                  <a:pt x="748169" y="0"/>
                </a:lnTo>
              </a:path>
            </a:pathLst>
          </a:custGeom>
          <a:ln w="3175">
            <a:solidFill>
              <a:srgbClr val="9495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786762" y="5071560"/>
            <a:ext cx="747395" cy="0"/>
          </a:xfrm>
          <a:custGeom>
            <a:avLst/>
            <a:gdLst/>
            <a:ahLst/>
            <a:cxnLst/>
            <a:rect l="l" t="t" r="r" b="b"/>
            <a:pathLst>
              <a:path w="747394">
                <a:moveTo>
                  <a:pt x="0" y="0"/>
                </a:moveTo>
                <a:lnTo>
                  <a:pt x="747271" y="0"/>
                </a:lnTo>
              </a:path>
            </a:pathLst>
          </a:custGeom>
          <a:ln w="3175">
            <a:solidFill>
              <a:srgbClr val="9395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1787211" y="5070531"/>
            <a:ext cx="746760" cy="0"/>
          </a:xfrm>
          <a:custGeom>
            <a:avLst/>
            <a:gdLst/>
            <a:ahLst/>
            <a:cxnLst/>
            <a:rect l="l" t="t" r="r" b="b"/>
            <a:pathLst>
              <a:path w="746760">
                <a:moveTo>
                  <a:pt x="0" y="0"/>
                </a:moveTo>
                <a:lnTo>
                  <a:pt x="746373" y="0"/>
                </a:lnTo>
              </a:path>
            </a:pathLst>
          </a:custGeom>
          <a:ln w="3175">
            <a:solidFill>
              <a:srgbClr val="9394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1787665" y="5069490"/>
            <a:ext cx="745490" cy="0"/>
          </a:xfrm>
          <a:custGeom>
            <a:avLst/>
            <a:gdLst/>
            <a:ahLst/>
            <a:cxnLst/>
            <a:rect l="l" t="t" r="r" b="b"/>
            <a:pathLst>
              <a:path w="745489">
                <a:moveTo>
                  <a:pt x="0" y="0"/>
                </a:moveTo>
                <a:lnTo>
                  <a:pt x="745464" y="0"/>
                </a:lnTo>
              </a:path>
            </a:pathLst>
          </a:custGeom>
          <a:ln w="3175">
            <a:solidFill>
              <a:srgbClr val="9294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1788114" y="5068976"/>
            <a:ext cx="744855" cy="0"/>
          </a:xfrm>
          <a:custGeom>
            <a:avLst/>
            <a:gdLst/>
            <a:ahLst/>
            <a:cxnLst/>
            <a:rect l="l" t="t" r="r" b="b"/>
            <a:pathLst>
              <a:path w="744855">
                <a:moveTo>
                  <a:pt x="0" y="0"/>
                </a:moveTo>
                <a:lnTo>
                  <a:pt x="744566" y="0"/>
                </a:lnTo>
                <a:lnTo>
                  <a:pt x="0" y="0"/>
                </a:lnTo>
                <a:close/>
              </a:path>
            </a:pathLst>
          </a:custGeom>
          <a:solidFill>
            <a:srgbClr val="9294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1788114" y="5068461"/>
            <a:ext cx="744855" cy="0"/>
          </a:xfrm>
          <a:custGeom>
            <a:avLst/>
            <a:gdLst/>
            <a:ahLst/>
            <a:cxnLst/>
            <a:rect l="l" t="t" r="r" b="b"/>
            <a:pathLst>
              <a:path w="744855">
                <a:moveTo>
                  <a:pt x="0" y="0"/>
                </a:moveTo>
                <a:lnTo>
                  <a:pt x="744566" y="0"/>
                </a:lnTo>
              </a:path>
            </a:pathLst>
          </a:custGeom>
          <a:ln w="3175">
            <a:solidFill>
              <a:srgbClr val="9294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1788569" y="5067420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3658" y="0"/>
                </a:lnTo>
              </a:path>
            </a:pathLst>
          </a:custGeom>
          <a:ln w="3175">
            <a:solidFill>
              <a:srgbClr val="9293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1789018" y="5066391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760" y="0"/>
                </a:lnTo>
              </a:path>
            </a:pathLst>
          </a:custGeom>
          <a:ln w="3175">
            <a:solidFill>
              <a:srgbClr val="9193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1789472" y="5065350"/>
            <a:ext cx="742315" cy="0"/>
          </a:xfrm>
          <a:custGeom>
            <a:avLst/>
            <a:gdLst/>
            <a:ahLst/>
            <a:cxnLst/>
            <a:rect l="l" t="t" r="r" b="b"/>
            <a:pathLst>
              <a:path w="742314">
                <a:moveTo>
                  <a:pt x="0" y="0"/>
                </a:moveTo>
                <a:lnTo>
                  <a:pt x="741851" y="0"/>
                </a:lnTo>
              </a:path>
            </a:pathLst>
          </a:custGeom>
          <a:ln w="3175">
            <a:solidFill>
              <a:srgbClr val="9092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1789921" y="5064321"/>
            <a:ext cx="741045" cy="0"/>
          </a:xfrm>
          <a:custGeom>
            <a:avLst/>
            <a:gdLst/>
            <a:ahLst/>
            <a:cxnLst/>
            <a:rect l="l" t="t" r="r" b="b"/>
            <a:pathLst>
              <a:path w="741044">
                <a:moveTo>
                  <a:pt x="0" y="0"/>
                </a:moveTo>
                <a:lnTo>
                  <a:pt x="740953" y="0"/>
                </a:lnTo>
              </a:path>
            </a:pathLst>
          </a:custGeom>
          <a:ln w="3175">
            <a:solidFill>
              <a:srgbClr val="9091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1790370" y="5063293"/>
            <a:ext cx="740410" cy="0"/>
          </a:xfrm>
          <a:custGeom>
            <a:avLst/>
            <a:gdLst/>
            <a:ahLst/>
            <a:cxnLst/>
            <a:rect l="l" t="t" r="r" b="b"/>
            <a:pathLst>
              <a:path w="740410">
                <a:moveTo>
                  <a:pt x="0" y="0"/>
                </a:moveTo>
                <a:lnTo>
                  <a:pt x="740055" y="0"/>
                </a:lnTo>
              </a:path>
            </a:pathLst>
          </a:custGeom>
          <a:ln w="3175">
            <a:solidFill>
              <a:srgbClr val="8F91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1790825" y="5062251"/>
            <a:ext cx="739775" cy="0"/>
          </a:xfrm>
          <a:custGeom>
            <a:avLst/>
            <a:gdLst/>
            <a:ahLst/>
            <a:cxnLst/>
            <a:rect l="l" t="t" r="r" b="b"/>
            <a:pathLst>
              <a:path w="739775">
                <a:moveTo>
                  <a:pt x="0" y="0"/>
                </a:moveTo>
                <a:lnTo>
                  <a:pt x="739147" y="0"/>
                </a:lnTo>
              </a:path>
            </a:pathLst>
          </a:custGeom>
          <a:ln w="3175">
            <a:solidFill>
              <a:srgbClr val="8F90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1791274" y="5061223"/>
            <a:ext cx="738505" cy="0"/>
          </a:xfrm>
          <a:custGeom>
            <a:avLst/>
            <a:gdLst/>
            <a:ahLst/>
            <a:cxnLst/>
            <a:rect l="l" t="t" r="r" b="b"/>
            <a:pathLst>
              <a:path w="738505">
                <a:moveTo>
                  <a:pt x="0" y="0"/>
                </a:moveTo>
                <a:lnTo>
                  <a:pt x="738249" y="0"/>
                </a:lnTo>
              </a:path>
            </a:pathLst>
          </a:custGeom>
          <a:ln w="3175">
            <a:solidFill>
              <a:srgbClr val="8E8F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1791728" y="5060181"/>
            <a:ext cx="737870" cy="0"/>
          </a:xfrm>
          <a:custGeom>
            <a:avLst/>
            <a:gdLst/>
            <a:ahLst/>
            <a:cxnLst/>
            <a:rect l="l" t="t" r="r" b="b"/>
            <a:pathLst>
              <a:path w="737869">
                <a:moveTo>
                  <a:pt x="0" y="0"/>
                </a:moveTo>
                <a:lnTo>
                  <a:pt x="737340" y="0"/>
                </a:lnTo>
              </a:path>
            </a:pathLst>
          </a:custGeom>
          <a:ln w="3175">
            <a:solidFill>
              <a:srgbClr val="8E8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1792177" y="5059152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442" y="0"/>
                </a:lnTo>
              </a:path>
            </a:pathLst>
          </a:custGeom>
          <a:ln w="3175">
            <a:solidFill>
              <a:srgbClr val="8D8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1792632" y="5058111"/>
            <a:ext cx="735965" cy="0"/>
          </a:xfrm>
          <a:custGeom>
            <a:avLst/>
            <a:gdLst/>
            <a:ahLst/>
            <a:cxnLst/>
            <a:rect l="l" t="t" r="r" b="b"/>
            <a:pathLst>
              <a:path w="735964">
                <a:moveTo>
                  <a:pt x="0" y="0"/>
                </a:moveTo>
                <a:lnTo>
                  <a:pt x="735533" y="0"/>
                </a:lnTo>
              </a:path>
            </a:pathLst>
          </a:custGeom>
          <a:ln w="3175">
            <a:solidFill>
              <a:srgbClr val="8C8E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1793081" y="5057082"/>
            <a:ext cx="734695" cy="0"/>
          </a:xfrm>
          <a:custGeom>
            <a:avLst/>
            <a:gdLst/>
            <a:ahLst/>
            <a:cxnLst/>
            <a:rect l="l" t="t" r="r" b="b"/>
            <a:pathLst>
              <a:path w="734694">
                <a:moveTo>
                  <a:pt x="0" y="0"/>
                </a:moveTo>
                <a:lnTo>
                  <a:pt x="734636" y="0"/>
                </a:lnTo>
              </a:path>
            </a:pathLst>
          </a:custGeom>
          <a:ln w="3175">
            <a:solidFill>
              <a:srgbClr val="8C8D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1793530" y="5056054"/>
            <a:ext cx="734060" cy="0"/>
          </a:xfrm>
          <a:custGeom>
            <a:avLst/>
            <a:gdLst/>
            <a:ahLst/>
            <a:cxnLst/>
            <a:rect l="l" t="t" r="r" b="b"/>
            <a:pathLst>
              <a:path w="734060">
                <a:moveTo>
                  <a:pt x="0" y="0"/>
                </a:moveTo>
                <a:lnTo>
                  <a:pt x="733738" y="0"/>
                </a:lnTo>
              </a:path>
            </a:pathLst>
          </a:custGeom>
          <a:ln w="3175">
            <a:solidFill>
              <a:srgbClr val="8B8D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1793984" y="5055012"/>
            <a:ext cx="733425" cy="0"/>
          </a:xfrm>
          <a:custGeom>
            <a:avLst/>
            <a:gdLst/>
            <a:ahLst/>
            <a:cxnLst/>
            <a:rect l="l" t="t" r="r" b="b"/>
            <a:pathLst>
              <a:path w="733425">
                <a:moveTo>
                  <a:pt x="0" y="0"/>
                </a:moveTo>
                <a:lnTo>
                  <a:pt x="732829" y="0"/>
                </a:lnTo>
              </a:path>
            </a:pathLst>
          </a:custGeom>
          <a:ln w="3175">
            <a:solidFill>
              <a:srgbClr val="8B8C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1794433" y="5053984"/>
            <a:ext cx="732155" cy="0"/>
          </a:xfrm>
          <a:custGeom>
            <a:avLst/>
            <a:gdLst/>
            <a:ahLst/>
            <a:cxnLst/>
            <a:rect l="l" t="t" r="r" b="b"/>
            <a:pathLst>
              <a:path w="732155">
                <a:moveTo>
                  <a:pt x="0" y="0"/>
                </a:moveTo>
                <a:lnTo>
                  <a:pt x="731931" y="0"/>
                </a:lnTo>
              </a:path>
            </a:pathLst>
          </a:custGeom>
          <a:ln w="3175">
            <a:solidFill>
              <a:srgbClr val="8A8B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1794888" y="5052942"/>
            <a:ext cx="731520" cy="0"/>
          </a:xfrm>
          <a:custGeom>
            <a:avLst/>
            <a:gdLst/>
            <a:ahLst/>
            <a:cxnLst/>
            <a:rect l="l" t="t" r="r" b="b"/>
            <a:pathLst>
              <a:path w="731519">
                <a:moveTo>
                  <a:pt x="0" y="0"/>
                </a:moveTo>
                <a:lnTo>
                  <a:pt x="731022" y="0"/>
                </a:lnTo>
              </a:path>
            </a:pathLst>
          </a:custGeom>
          <a:ln w="3175">
            <a:solidFill>
              <a:srgbClr val="8A8B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1795337" y="5051914"/>
            <a:ext cx="73025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124" y="0"/>
                </a:lnTo>
              </a:path>
            </a:pathLst>
          </a:custGeom>
          <a:ln w="3175">
            <a:solidFill>
              <a:srgbClr val="898A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1795791" y="5050872"/>
            <a:ext cx="729615" cy="0"/>
          </a:xfrm>
          <a:custGeom>
            <a:avLst/>
            <a:gdLst/>
            <a:ahLst/>
            <a:cxnLst/>
            <a:rect l="l" t="t" r="r" b="b"/>
            <a:pathLst>
              <a:path w="729614">
                <a:moveTo>
                  <a:pt x="0" y="0"/>
                </a:moveTo>
                <a:lnTo>
                  <a:pt x="729216" y="0"/>
                </a:lnTo>
              </a:path>
            </a:pathLst>
          </a:custGeom>
          <a:ln w="3175">
            <a:solidFill>
              <a:srgbClr val="898A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1796240" y="5049843"/>
            <a:ext cx="728345" cy="0"/>
          </a:xfrm>
          <a:custGeom>
            <a:avLst/>
            <a:gdLst/>
            <a:ahLst/>
            <a:cxnLst/>
            <a:rect l="l" t="t" r="r" b="b"/>
            <a:pathLst>
              <a:path w="728344">
                <a:moveTo>
                  <a:pt x="0" y="0"/>
                </a:moveTo>
                <a:lnTo>
                  <a:pt x="728318" y="0"/>
                </a:lnTo>
              </a:path>
            </a:pathLst>
          </a:custGeom>
          <a:ln w="3175">
            <a:solidFill>
              <a:srgbClr val="8889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1796689" y="5048815"/>
            <a:ext cx="727710" cy="0"/>
          </a:xfrm>
          <a:custGeom>
            <a:avLst/>
            <a:gdLst/>
            <a:ahLst/>
            <a:cxnLst/>
            <a:rect l="l" t="t" r="r" b="b"/>
            <a:pathLst>
              <a:path w="727710">
                <a:moveTo>
                  <a:pt x="0" y="0"/>
                </a:moveTo>
                <a:lnTo>
                  <a:pt x="727420" y="0"/>
                </a:lnTo>
              </a:path>
            </a:pathLst>
          </a:custGeom>
          <a:ln w="3175">
            <a:solidFill>
              <a:srgbClr val="8889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1797144" y="5047773"/>
            <a:ext cx="727075" cy="0"/>
          </a:xfrm>
          <a:custGeom>
            <a:avLst/>
            <a:gdLst/>
            <a:ahLst/>
            <a:cxnLst/>
            <a:rect l="l" t="t" r="r" b="b"/>
            <a:pathLst>
              <a:path w="727075">
                <a:moveTo>
                  <a:pt x="0" y="0"/>
                </a:moveTo>
                <a:lnTo>
                  <a:pt x="726511" y="0"/>
                </a:lnTo>
              </a:path>
            </a:pathLst>
          </a:custGeom>
          <a:ln w="3175">
            <a:solidFill>
              <a:srgbClr val="8788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1797593" y="5046745"/>
            <a:ext cx="725805" cy="0"/>
          </a:xfrm>
          <a:custGeom>
            <a:avLst/>
            <a:gdLst/>
            <a:ahLst/>
            <a:cxnLst/>
            <a:rect l="l" t="t" r="r" b="b"/>
            <a:pathLst>
              <a:path w="725805">
                <a:moveTo>
                  <a:pt x="0" y="0"/>
                </a:moveTo>
                <a:lnTo>
                  <a:pt x="725613" y="0"/>
                </a:lnTo>
              </a:path>
            </a:pathLst>
          </a:custGeom>
          <a:ln w="3175">
            <a:solidFill>
              <a:srgbClr val="8687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1798048" y="5045703"/>
            <a:ext cx="725170" cy="0"/>
          </a:xfrm>
          <a:custGeom>
            <a:avLst/>
            <a:gdLst/>
            <a:ahLst/>
            <a:cxnLst/>
            <a:rect l="l" t="t" r="r" b="b"/>
            <a:pathLst>
              <a:path w="725169">
                <a:moveTo>
                  <a:pt x="0" y="0"/>
                </a:moveTo>
                <a:lnTo>
                  <a:pt x="724705" y="0"/>
                </a:lnTo>
              </a:path>
            </a:pathLst>
          </a:custGeom>
          <a:ln w="3175">
            <a:solidFill>
              <a:srgbClr val="8687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1798497" y="5044675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807" y="0"/>
                </a:lnTo>
              </a:path>
            </a:pathLst>
          </a:custGeom>
          <a:ln w="3175">
            <a:solidFill>
              <a:srgbClr val="8586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1798951" y="5043633"/>
            <a:ext cx="723265" cy="0"/>
          </a:xfrm>
          <a:custGeom>
            <a:avLst/>
            <a:gdLst/>
            <a:ahLst/>
            <a:cxnLst/>
            <a:rect l="l" t="t" r="r" b="b"/>
            <a:pathLst>
              <a:path w="723264">
                <a:moveTo>
                  <a:pt x="0" y="0"/>
                </a:moveTo>
                <a:lnTo>
                  <a:pt x="722898" y="0"/>
                </a:lnTo>
              </a:path>
            </a:pathLst>
          </a:custGeom>
          <a:ln w="3175">
            <a:solidFill>
              <a:srgbClr val="8586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1799400" y="5042604"/>
            <a:ext cx="721995" cy="0"/>
          </a:xfrm>
          <a:custGeom>
            <a:avLst/>
            <a:gdLst/>
            <a:ahLst/>
            <a:cxnLst/>
            <a:rect l="l" t="t" r="r" b="b"/>
            <a:pathLst>
              <a:path w="721994">
                <a:moveTo>
                  <a:pt x="0" y="0"/>
                </a:moveTo>
                <a:lnTo>
                  <a:pt x="722000" y="0"/>
                </a:lnTo>
              </a:path>
            </a:pathLst>
          </a:custGeom>
          <a:ln w="3175">
            <a:solidFill>
              <a:srgbClr val="8485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1799849" y="5041575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>
                <a:moveTo>
                  <a:pt x="0" y="0"/>
                </a:moveTo>
                <a:lnTo>
                  <a:pt x="721102" y="0"/>
                </a:lnTo>
              </a:path>
            </a:pathLst>
          </a:custGeom>
          <a:ln w="3175">
            <a:solidFill>
              <a:srgbClr val="8485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1800304" y="5040534"/>
            <a:ext cx="720725" cy="0"/>
          </a:xfrm>
          <a:custGeom>
            <a:avLst/>
            <a:gdLst/>
            <a:ahLst/>
            <a:cxnLst/>
            <a:rect l="l" t="t" r="r" b="b"/>
            <a:pathLst>
              <a:path w="720725">
                <a:moveTo>
                  <a:pt x="0" y="0"/>
                </a:moveTo>
                <a:lnTo>
                  <a:pt x="720194" y="0"/>
                </a:lnTo>
              </a:path>
            </a:pathLst>
          </a:custGeom>
          <a:ln w="3175">
            <a:solidFill>
              <a:srgbClr val="8384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1800753" y="5039505"/>
            <a:ext cx="719455" cy="0"/>
          </a:xfrm>
          <a:custGeom>
            <a:avLst/>
            <a:gdLst/>
            <a:ahLst/>
            <a:cxnLst/>
            <a:rect l="l" t="t" r="r" b="b"/>
            <a:pathLst>
              <a:path w="719455">
                <a:moveTo>
                  <a:pt x="0" y="0"/>
                </a:moveTo>
                <a:lnTo>
                  <a:pt x="719296" y="0"/>
                </a:lnTo>
              </a:path>
            </a:pathLst>
          </a:custGeom>
          <a:ln w="3175">
            <a:solidFill>
              <a:srgbClr val="8384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801207" y="5038464"/>
            <a:ext cx="718820" cy="0"/>
          </a:xfrm>
          <a:custGeom>
            <a:avLst/>
            <a:gdLst/>
            <a:ahLst/>
            <a:cxnLst/>
            <a:rect l="l" t="t" r="r" b="b"/>
            <a:pathLst>
              <a:path w="718819">
                <a:moveTo>
                  <a:pt x="0" y="0"/>
                </a:moveTo>
                <a:lnTo>
                  <a:pt x="718387" y="0"/>
                </a:lnTo>
              </a:path>
            </a:pathLst>
          </a:custGeom>
          <a:ln w="3175">
            <a:solidFill>
              <a:srgbClr val="8283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801656" y="5037435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489" y="0"/>
                </a:lnTo>
              </a:path>
            </a:pathLst>
          </a:custGeom>
          <a:ln w="3175">
            <a:solidFill>
              <a:srgbClr val="8283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1802105" y="5036407"/>
            <a:ext cx="716915" cy="0"/>
          </a:xfrm>
          <a:custGeom>
            <a:avLst/>
            <a:gdLst/>
            <a:ahLst/>
            <a:cxnLst/>
            <a:rect l="l" t="t" r="r" b="b"/>
            <a:pathLst>
              <a:path w="716914">
                <a:moveTo>
                  <a:pt x="0" y="0"/>
                </a:moveTo>
                <a:lnTo>
                  <a:pt x="716591" y="0"/>
                </a:lnTo>
              </a:path>
            </a:pathLst>
          </a:custGeom>
          <a:ln w="3175">
            <a:solidFill>
              <a:srgbClr val="8182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1802560" y="5035365"/>
            <a:ext cx="716280" cy="0"/>
          </a:xfrm>
          <a:custGeom>
            <a:avLst/>
            <a:gdLst/>
            <a:ahLst/>
            <a:cxnLst/>
            <a:rect l="l" t="t" r="r" b="b"/>
            <a:pathLst>
              <a:path w="716280">
                <a:moveTo>
                  <a:pt x="0" y="0"/>
                </a:moveTo>
                <a:lnTo>
                  <a:pt x="715682" y="0"/>
                </a:lnTo>
              </a:path>
            </a:pathLst>
          </a:custGeom>
          <a:ln w="3175">
            <a:solidFill>
              <a:srgbClr val="8081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803009" y="5034337"/>
            <a:ext cx="715010" cy="0"/>
          </a:xfrm>
          <a:custGeom>
            <a:avLst/>
            <a:gdLst/>
            <a:ahLst/>
            <a:cxnLst/>
            <a:rect l="l" t="t" r="r" b="b"/>
            <a:pathLst>
              <a:path w="715010">
                <a:moveTo>
                  <a:pt x="0" y="0"/>
                </a:moveTo>
                <a:lnTo>
                  <a:pt x="714785" y="0"/>
                </a:lnTo>
              </a:path>
            </a:pathLst>
          </a:custGeom>
          <a:ln w="3175">
            <a:solidFill>
              <a:srgbClr val="808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1803463" y="5033295"/>
            <a:ext cx="714375" cy="0"/>
          </a:xfrm>
          <a:custGeom>
            <a:avLst/>
            <a:gdLst/>
            <a:ahLst/>
            <a:cxnLst/>
            <a:rect l="l" t="t" r="r" b="b"/>
            <a:pathLst>
              <a:path w="714375">
                <a:moveTo>
                  <a:pt x="0" y="0"/>
                </a:moveTo>
                <a:lnTo>
                  <a:pt x="713876" y="0"/>
                </a:lnTo>
              </a:path>
            </a:pathLst>
          </a:custGeom>
          <a:ln w="3175">
            <a:solidFill>
              <a:srgbClr val="7F80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803912" y="5032266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978" y="0"/>
                </a:lnTo>
              </a:path>
            </a:pathLst>
          </a:custGeom>
          <a:ln w="3175">
            <a:solidFill>
              <a:srgbClr val="7F80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1804367" y="5031225"/>
            <a:ext cx="712470" cy="0"/>
          </a:xfrm>
          <a:custGeom>
            <a:avLst/>
            <a:gdLst/>
            <a:ahLst/>
            <a:cxnLst/>
            <a:rect l="l" t="t" r="r" b="b"/>
            <a:pathLst>
              <a:path w="712469">
                <a:moveTo>
                  <a:pt x="0" y="0"/>
                </a:moveTo>
                <a:lnTo>
                  <a:pt x="712069" y="0"/>
                </a:lnTo>
              </a:path>
            </a:pathLst>
          </a:custGeom>
          <a:ln w="3175">
            <a:solidFill>
              <a:srgbClr val="7E7F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1804816" y="5030196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171" y="0"/>
                </a:lnTo>
              </a:path>
            </a:pathLst>
          </a:custGeom>
          <a:ln w="3175">
            <a:solidFill>
              <a:srgbClr val="7E7F7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1805265" y="5029168"/>
            <a:ext cx="710565" cy="0"/>
          </a:xfrm>
          <a:custGeom>
            <a:avLst/>
            <a:gdLst/>
            <a:ahLst/>
            <a:cxnLst/>
            <a:rect l="l" t="t" r="r" b="b"/>
            <a:pathLst>
              <a:path w="710564">
                <a:moveTo>
                  <a:pt x="0" y="0"/>
                </a:moveTo>
                <a:lnTo>
                  <a:pt x="710274" y="0"/>
                </a:lnTo>
              </a:path>
            </a:pathLst>
          </a:custGeom>
          <a:ln w="3175">
            <a:solidFill>
              <a:srgbClr val="7D7E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1805719" y="5028126"/>
            <a:ext cx="709930" cy="0"/>
          </a:xfrm>
          <a:custGeom>
            <a:avLst/>
            <a:gdLst/>
            <a:ahLst/>
            <a:cxnLst/>
            <a:rect l="l" t="t" r="r" b="b"/>
            <a:pathLst>
              <a:path w="709930">
                <a:moveTo>
                  <a:pt x="0" y="0"/>
                </a:moveTo>
                <a:lnTo>
                  <a:pt x="709365" y="0"/>
                </a:lnTo>
              </a:path>
            </a:pathLst>
          </a:custGeom>
          <a:ln w="3175">
            <a:solidFill>
              <a:srgbClr val="7D7E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1806168" y="5027098"/>
            <a:ext cx="708660" cy="0"/>
          </a:xfrm>
          <a:custGeom>
            <a:avLst/>
            <a:gdLst/>
            <a:ahLst/>
            <a:cxnLst/>
            <a:rect l="l" t="t" r="r" b="b"/>
            <a:pathLst>
              <a:path w="708660">
                <a:moveTo>
                  <a:pt x="0" y="0"/>
                </a:moveTo>
                <a:lnTo>
                  <a:pt x="708467" y="0"/>
                </a:lnTo>
              </a:path>
            </a:pathLst>
          </a:custGeom>
          <a:ln w="3175">
            <a:solidFill>
              <a:srgbClr val="7C7D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1806623" y="5026056"/>
            <a:ext cx="708025" cy="0"/>
          </a:xfrm>
          <a:custGeom>
            <a:avLst/>
            <a:gdLst/>
            <a:ahLst/>
            <a:cxnLst/>
            <a:rect l="l" t="t" r="r" b="b"/>
            <a:pathLst>
              <a:path w="708025">
                <a:moveTo>
                  <a:pt x="0" y="0"/>
                </a:moveTo>
                <a:lnTo>
                  <a:pt x="707558" y="0"/>
                </a:lnTo>
              </a:path>
            </a:pathLst>
          </a:custGeom>
          <a:ln w="3175">
            <a:solidFill>
              <a:srgbClr val="7C7D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1807072" y="5025028"/>
            <a:ext cx="706755" cy="0"/>
          </a:xfrm>
          <a:custGeom>
            <a:avLst/>
            <a:gdLst/>
            <a:ahLst/>
            <a:cxnLst/>
            <a:rect l="l" t="t" r="r" b="b"/>
            <a:pathLst>
              <a:path w="706755">
                <a:moveTo>
                  <a:pt x="0" y="0"/>
                </a:moveTo>
                <a:lnTo>
                  <a:pt x="706660" y="0"/>
                </a:lnTo>
              </a:path>
            </a:pathLst>
          </a:custGeom>
          <a:ln w="3175">
            <a:solidFill>
              <a:srgbClr val="7B7C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1807526" y="5023986"/>
            <a:ext cx="706120" cy="0"/>
          </a:xfrm>
          <a:custGeom>
            <a:avLst/>
            <a:gdLst/>
            <a:ahLst/>
            <a:cxnLst/>
            <a:rect l="l" t="t" r="r" b="b"/>
            <a:pathLst>
              <a:path w="706119">
                <a:moveTo>
                  <a:pt x="0" y="0"/>
                </a:moveTo>
                <a:lnTo>
                  <a:pt x="705751" y="0"/>
                </a:lnTo>
              </a:path>
            </a:pathLst>
          </a:custGeom>
          <a:ln w="3175">
            <a:solidFill>
              <a:srgbClr val="7A7B7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1807975" y="5022958"/>
            <a:ext cx="704850" cy="0"/>
          </a:xfrm>
          <a:custGeom>
            <a:avLst/>
            <a:gdLst/>
            <a:ahLst/>
            <a:cxnLst/>
            <a:rect l="l" t="t" r="r" b="b"/>
            <a:pathLst>
              <a:path w="704850">
                <a:moveTo>
                  <a:pt x="0" y="0"/>
                </a:moveTo>
                <a:lnTo>
                  <a:pt x="704854" y="0"/>
                </a:lnTo>
              </a:path>
            </a:pathLst>
          </a:custGeom>
          <a:ln w="3175">
            <a:solidFill>
              <a:srgbClr val="7A7B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1808424" y="5021929"/>
            <a:ext cx="704215" cy="0"/>
          </a:xfrm>
          <a:custGeom>
            <a:avLst/>
            <a:gdLst/>
            <a:ahLst/>
            <a:cxnLst/>
            <a:rect l="l" t="t" r="r" b="b"/>
            <a:pathLst>
              <a:path w="704214">
                <a:moveTo>
                  <a:pt x="0" y="0"/>
                </a:moveTo>
                <a:lnTo>
                  <a:pt x="703956" y="0"/>
                </a:lnTo>
              </a:path>
            </a:pathLst>
          </a:custGeom>
          <a:ln w="3175">
            <a:solidFill>
              <a:srgbClr val="797A7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1808879" y="5020887"/>
            <a:ext cx="703580" cy="0"/>
          </a:xfrm>
          <a:custGeom>
            <a:avLst/>
            <a:gdLst/>
            <a:ahLst/>
            <a:cxnLst/>
            <a:rect l="l" t="t" r="r" b="b"/>
            <a:pathLst>
              <a:path w="703580">
                <a:moveTo>
                  <a:pt x="0" y="0"/>
                </a:moveTo>
                <a:lnTo>
                  <a:pt x="703047" y="0"/>
                </a:lnTo>
              </a:path>
            </a:pathLst>
          </a:custGeom>
          <a:ln w="3175">
            <a:solidFill>
              <a:srgbClr val="797A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1809328" y="5019859"/>
            <a:ext cx="702310" cy="0"/>
          </a:xfrm>
          <a:custGeom>
            <a:avLst/>
            <a:gdLst/>
            <a:ahLst/>
            <a:cxnLst/>
            <a:rect l="l" t="t" r="r" b="b"/>
            <a:pathLst>
              <a:path w="702310">
                <a:moveTo>
                  <a:pt x="0" y="0"/>
                </a:moveTo>
                <a:lnTo>
                  <a:pt x="702149" y="0"/>
                </a:lnTo>
              </a:path>
            </a:pathLst>
          </a:custGeom>
          <a:ln w="3175">
            <a:solidFill>
              <a:srgbClr val="78797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1809782" y="5018817"/>
            <a:ext cx="701675" cy="0"/>
          </a:xfrm>
          <a:custGeom>
            <a:avLst/>
            <a:gdLst/>
            <a:ahLst/>
            <a:cxnLst/>
            <a:rect l="l" t="t" r="r" b="b"/>
            <a:pathLst>
              <a:path w="701675">
                <a:moveTo>
                  <a:pt x="0" y="0"/>
                </a:moveTo>
                <a:lnTo>
                  <a:pt x="701240" y="0"/>
                </a:lnTo>
              </a:path>
            </a:pathLst>
          </a:custGeom>
          <a:ln w="3175">
            <a:solidFill>
              <a:srgbClr val="78797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1810231" y="5017789"/>
            <a:ext cx="700405" cy="0"/>
          </a:xfrm>
          <a:custGeom>
            <a:avLst/>
            <a:gdLst/>
            <a:ahLst/>
            <a:cxnLst/>
            <a:rect l="l" t="t" r="r" b="b"/>
            <a:pathLst>
              <a:path w="700405">
                <a:moveTo>
                  <a:pt x="0" y="0"/>
                </a:moveTo>
                <a:lnTo>
                  <a:pt x="700343" y="0"/>
                </a:lnTo>
              </a:path>
            </a:pathLst>
          </a:custGeom>
          <a:ln w="3175">
            <a:solidFill>
              <a:srgbClr val="7778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1810686" y="5016747"/>
            <a:ext cx="699770" cy="0"/>
          </a:xfrm>
          <a:custGeom>
            <a:avLst/>
            <a:gdLst/>
            <a:ahLst/>
            <a:cxnLst/>
            <a:rect l="l" t="t" r="r" b="b"/>
            <a:pathLst>
              <a:path w="699769">
                <a:moveTo>
                  <a:pt x="0" y="0"/>
                </a:moveTo>
                <a:lnTo>
                  <a:pt x="699434" y="0"/>
                </a:lnTo>
              </a:path>
            </a:pathLst>
          </a:custGeom>
          <a:ln w="3175">
            <a:solidFill>
              <a:srgbClr val="77777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1811135" y="5015719"/>
            <a:ext cx="699135" cy="0"/>
          </a:xfrm>
          <a:custGeom>
            <a:avLst/>
            <a:gdLst/>
            <a:ahLst/>
            <a:cxnLst/>
            <a:rect l="l" t="t" r="r" b="b"/>
            <a:pathLst>
              <a:path w="699135">
                <a:moveTo>
                  <a:pt x="0" y="0"/>
                </a:moveTo>
                <a:lnTo>
                  <a:pt x="698536" y="0"/>
                </a:lnTo>
              </a:path>
            </a:pathLst>
          </a:custGeom>
          <a:ln w="3175">
            <a:solidFill>
              <a:srgbClr val="7677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1811584" y="5014690"/>
            <a:ext cx="697865" cy="0"/>
          </a:xfrm>
          <a:custGeom>
            <a:avLst/>
            <a:gdLst/>
            <a:ahLst/>
            <a:cxnLst/>
            <a:rect l="l" t="t" r="r" b="b"/>
            <a:pathLst>
              <a:path w="697864">
                <a:moveTo>
                  <a:pt x="0" y="0"/>
                </a:moveTo>
                <a:lnTo>
                  <a:pt x="697638" y="0"/>
                </a:lnTo>
              </a:path>
            </a:pathLst>
          </a:custGeom>
          <a:ln w="3175">
            <a:solidFill>
              <a:srgbClr val="76777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1812039" y="5013649"/>
            <a:ext cx="697230" cy="0"/>
          </a:xfrm>
          <a:custGeom>
            <a:avLst/>
            <a:gdLst/>
            <a:ahLst/>
            <a:cxnLst/>
            <a:rect l="l" t="t" r="r" b="b"/>
            <a:pathLst>
              <a:path w="697230">
                <a:moveTo>
                  <a:pt x="0" y="0"/>
                </a:moveTo>
                <a:lnTo>
                  <a:pt x="696729" y="0"/>
                </a:lnTo>
              </a:path>
            </a:pathLst>
          </a:custGeom>
          <a:ln w="3175">
            <a:solidFill>
              <a:srgbClr val="7576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1812488" y="5012620"/>
            <a:ext cx="695960" cy="0"/>
          </a:xfrm>
          <a:custGeom>
            <a:avLst/>
            <a:gdLst/>
            <a:ahLst/>
            <a:cxnLst/>
            <a:rect l="l" t="t" r="r" b="b"/>
            <a:pathLst>
              <a:path w="695960">
                <a:moveTo>
                  <a:pt x="0" y="0"/>
                </a:moveTo>
                <a:lnTo>
                  <a:pt x="695832" y="0"/>
                </a:lnTo>
              </a:path>
            </a:pathLst>
          </a:custGeom>
          <a:ln w="3175">
            <a:solidFill>
              <a:srgbClr val="7576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1812942" y="5011578"/>
            <a:ext cx="695325" cy="0"/>
          </a:xfrm>
          <a:custGeom>
            <a:avLst/>
            <a:gdLst/>
            <a:ahLst/>
            <a:cxnLst/>
            <a:rect l="l" t="t" r="r" b="b"/>
            <a:pathLst>
              <a:path w="695325">
                <a:moveTo>
                  <a:pt x="0" y="0"/>
                </a:moveTo>
                <a:lnTo>
                  <a:pt x="694923" y="0"/>
                </a:lnTo>
              </a:path>
            </a:pathLst>
          </a:custGeom>
          <a:ln w="3175">
            <a:solidFill>
              <a:srgbClr val="7475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1813391" y="5010549"/>
            <a:ext cx="694055" cy="0"/>
          </a:xfrm>
          <a:custGeom>
            <a:avLst/>
            <a:gdLst/>
            <a:ahLst/>
            <a:cxnLst/>
            <a:rect l="l" t="t" r="r" b="b"/>
            <a:pathLst>
              <a:path w="694055">
                <a:moveTo>
                  <a:pt x="0" y="0"/>
                </a:moveTo>
                <a:lnTo>
                  <a:pt x="694025" y="0"/>
                </a:lnTo>
              </a:path>
            </a:pathLst>
          </a:custGeom>
          <a:ln w="3175">
            <a:solidFill>
              <a:srgbClr val="7474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1813840" y="5009521"/>
            <a:ext cx="693420" cy="0"/>
          </a:xfrm>
          <a:custGeom>
            <a:avLst/>
            <a:gdLst/>
            <a:ahLst/>
            <a:cxnLst/>
            <a:rect l="l" t="t" r="r" b="b"/>
            <a:pathLst>
              <a:path w="693419">
                <a:moveTo>
                  <a:pt x="0" y="0"/>
                </a:moveTo>
                <a:lnTo>
                  <a:pt x="693127" y="0"/>
                </a:lnTo>
              </a:path>
            </a:pathLst>
          </a:custGeom>
          <a:ln w="3175">
            <a:solidFill>
              <a:srgbClr val="7374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1814295" y="5008479"/>
            <a:ext cx="692785" cy="0"/>
          </a:xfrm>
          <a:custGeom>
            <a:avLst/>
            <a:gdLst/>
            <a:ahLst/>
            <a:cxnLst/>
            <a:rect l="l" t="t" r="r" b="b"/>
            <a:pathLst>
              <a:path w="692785">
                <a:moveTo>
                  <a:pt x="0" y="0"/>
                </a:moveTo>
                <a:lnTo>
                  <a:pt x="692218" y="0"/>
                </a:lnTo>
              </a:path>
            </a:pathLst>
          </a:custGeom>
          <a:ln w="3175">
            <a:solidFill>
              <a:srgbClr val="7273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1814744" y="5007451"/>
            <a:ext cx="691515" cy="0"/>
          </a:xfrm>
          <a:custGeom>
            <a:avLst/>
            <a:gdLst/>
            <a:ahLst/>
            <a:cxnLst/>
            <a:rect l="l" t="t" r="r" b="b"/>
            <a:pathLst>
              <a:path w="691514">
                <a:moveTo>
                  <a:pt x="0" y="0"/>
                </a:moveTo>
                <a:lnTo>
                  <a:pt x="691321" y="0"/>
                </a:lnTo>
              </a:path>
            </a:pathLst>
          </a:custGeom>
          <a:ln w="3175">
            <a:solidFill>
              <a:srgbClr val="7273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815198" y="5006409"/>
            <a:ext cx="690880" cy="0"/>
          </a:xfrm>
          <a:custGeom>
            <a:avLst/>
            <a:gdLst/>
            <a:ahLst/>
            <a:cxnLst/>
            <a:rect l="l" t="t" r="r" b="b"/>
            <a:pathLst>
              <a:path w="690880">
                <a:moveTo>
                  <a:pt x="0" y="0"/>
                </a:moveTo>
                <a:lnTo>
                  <a:pt x="690412" y="0"/>
                </a:lnTo>
              </a:path>
            </a:pathLst>
          </a:custGeom>
          <a:ln w="3175">
            <a:solidFill>
              <a:srgbClr val="71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815647" y="5005381"/>
            <a:ext cx="689610" cy="0"/>
          </a:xfrm>
          <a:custGeom>
            <a:avLst/>
            <a:gdLst/>
            <a:ahLst/>
            <a:cxnLst/>
            <a:rect l="l" t="t" r="r" b="b"/>
            <a:pathLst>
              <a:path w="689610">
                <a:moveTo>
                  <a:pt x="0" y="0"/>
                </a:moveTo>
                <a:lnTo>
                  <a:pt x="689514" y="0"/>
                </a:lnTo>
              </a:path>
            </a:pathLst>
          </a:custGeom>
          <a:ln w="3175">
            <a:solidFill>
              <a:srgbClr val="7172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816102" y="5004339"/>
            <a:ext cx="688975" cy="0"/>
          </a:xfrm>
          <a:custGeom>
            <a:avLst/>
            <a:gdLst/>
            <a:ahLst/>
            <a:cxnLst/>
            <a:rect l="l" t="t" r="r" b="b"/>
            <a:pathLst>
              <a:path w="688975">
                <a:moveTo>
                  <a:pt x="0" y="0"/>
                </a:moveTo>
                <a:lnTo>
                  <a:pt x="688605" y="0"/>
                </a:lnTo>
              </a:path>
            </a:pathLst>
          </a:custGeom>
          <a:ln w="3175">
            <a:solidFill>
              <a:srgbClr val="7071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816551" y="5003310"/>
            <a:ext cx="687705" cy="0"/>
          </a:xfrm>
          <a:custGeom>
            <a:avLst/>
            <a:gdLst/>
            <a:ahLst/>
            <a:cxnLst/>
            <a:rect l="l" t="t" r="r" b="b"/>
            <a:pathLst>
              <a:path w="687705">
                <a:moveTo>
                  <a:pt x="0" y="0"/>
                </a:moveTo>
                <a:lnTo>
                  <a:pt x="687707" y="0"/>
                </a:lnTo>
              </a:path>
            </a:pathLst>
          </a:custGeom>
          <a:ln w="3175">
            <a:solidFill>
              <a:srgbClr val="7071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817000" y="5002282"/>
            <a:ext cx="687070" cy="0"/>
          </a:xfrm>
          <a:custGeom>
            <a:avLst/>
            <a:gdLst/>
            <a:ahLst/>
            <a:cxnLst/>
            <a:rect l="l" t="t" r="r" b="b"/>
            <a:pathLst>
              <a:path w="687069">
                <a:moveTo>
                  <a:pt x="0" y="0"/>
                </a:moveTo>
                <a:lnTo>
                  <a:pt x="686810" y="0"/>
                </a:lnTo>
              </a:path>
            </a:pathLst>
          </a:custGeom>
          <a:ln w="3175">
            <a:solidFill>
              <a:srgbClr val="6F70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817454" y="5001240"/>
            <a:ext cx="686435" cy="0"/>
          </a:xfrm>
          <a:custGeom>
            <a:avLst/>
            <a:gdLst/>
            <a:ahLst/>
            <a:cxnLst/>
            <a:rect l="l" t="t" r="r" b="b"/>
            <a:pathLst>
              <a:path w="686435">
                <a:moveTo>
                  <a:pt x="0" y="0"/>
                </a:moveTo>
                <a:lnTo>
                  <a:pt x="685901" y="0"/>
                </a:lnTo>
              </a:path>
            </a:pathLst>
          </a:custGeom>
          <a:ln w="3175">
            <a:solidFill>
              <a:srgbClr val="6F70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1817903" y="5000212"/>
            <a:ext cx="685165" cy="0"/>
          </a:xfrm>
          <a:custGeom>
            <a:avLst/>
            <a:gdLst/>
            <a:ahLst/>
            <a:cxnLst/>
            <a:rect l="l" t="t" r="r" b="b"/>
            <a:pathLst>
              <a:path w="685164">
                <a:moveTo>
                  <a:pt x="0" y="0"/>
                </a:moveTo>
                <a:lnTo>
                  <a:pt x="685003" y="0"/>
                </a:lnTo>
              </a:path>
            </a:pathLst>
          </a:custGeom>
          <a:ln w="3175">
            <a:solidFill>
              <a:srgbClr val="6E6F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1818358" y="4999170"/>
            <a:ext cx="684530" cy="0"/>
          </a:xfrm>
          <a:custGeom>
            <a:avLst/>
            <a:gdLst/>
            <a:ahLst/>
            <a:cxnLst/>
            <a:rect l="l" t="t" r="r" b="b"/>
            <a:pathLst>
              <a:path w="684530">
                <a:moveTo>
                  <a:pt x="0" y="0"/>
                </a:moveTo>
                <a:lnTo>
                  <a:pt x="684094" y="0"/>
                </a:lnTo>
              </a:path>
            </a:pathLst>
          </a:custGeom>
          <a:ln w="3175">
            <a:solidFill>
              <a:srgbClr val="6E6F6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1818807" y="4998142"/>
            <a:ext cx="683260" cy="0"/>
          </a:xfrm>
          <a:custGeom>
            <a:avLst/>
            <a:gdLst/>
            <a:ahLst/>
            <a:cxnLst/>
            <a:rect l="l" t="t" r="r" b="b"/>
            <a:pathLst>
              <a:path w="683260">
                <a:moveTo>
                  <a:pt x="0" y="0"/>
                </a:moveTo>
                <a:lnTo>
                  <a:pt x="683196" y="0"/>
                </a:lnTo>
              </a:path>
            </a:pathLst>
          </a:custGeom>
          <a:ln w="3175">
            <a:solidFill>
              <a:srgbClr val="6D6E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1819261" y="4997100"/>
            <a:ext cx="682625" cy="0"/>
          </a:xfrm>
          <a:custGeom>
            <a:avLst/>
            <a:gdLst/>
            <a:ahLst/>
            <a:cxnLst/>
            <a:rect l="l" t="t" r="r" b="b"/>
            <a:pathLst>
              <a:path w="682625">
                <a:moveTo>
                  <a:pt x="0" y="0"/>
                </a:moveTo>
                <a:lnTo>
                  <a:pt x="682287" y="0"/>
                </a:lnTo>
              </a:path>
            </a:pathLst>
          </a:custGeom>
          <a:ln w="3175">
            <a:solidFill>
              <a:srgbClr val="6D6E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1819710" y="4996072"/>
            <a:ext cx="681990" cy="0"/>
          </a:xfrm>
          <a:custGeom>
            <a:avLst/>
            <a:gdLst/>
            <a:ahLst/>
            <a:cxnLst/>
            <a:rect l="l" t="t" r="r" b="b"/>
            <a:pathLst>
              <a:path w="681989">
                <a:moveTo>
                  <a:pt x="0" y="0"/>
                </a:moveTo>
                <a:lnTo>
                  <a:pt x="681390" y="0"/>
                </a:lnTo>
              </a:path>
            </a:pathLst>
          </a:custGeom>
          <a:ln w="3175">
            <a:solidFill>
              <a:srgbClr val="6C6D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1820159" y="4995043"/>
            <a:ext cx="680720" cy="0"/>
          </a:xfrm>
          <a:custGeom>
            <a:avLst/>
            <a:gdLst/>
            <a:ahLst/>
            <a:cxnLst/>
            <a:rect l="l" t="t" r="r" b="b"/>
            <a:pathLst>
              <a:path w="680719">
                <a:moveTo>
                  <a:pt x="0" y="0"/>
                </a:moveTo>
                <a:lnTo>
                  <a:pt x="680492" y="0"/>
                </a:lnTo>
              </a:path>
            </a:pathLst>
          </a:custGeom>
          <a:ln w="3175">
            <a:solidFill>
              <a:srgbClr val="6C6D6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1820614" y="4994001"/>
            <a:ext cx="680085" cy="0"/>
          </a:xfrm>
          <a:custGeom>
            <a:avLst/>
            <a:gdLst/>
            <a:ahLst/>
            <a:cxnLst/>
            <a:rect l="l" t="t" r="r" b="b"/>
            <a:pathLst>
              <a:path w="680085">
                <a:moveTo>
                  <a:pt x="0" y="0"/>
                </a:moveTo>
                <a:lnTo>
                  <a:pt x="679583" y="0"/>
                </a:lnTo>
              </a:path>
            </a:pathLst>
          </a:custGeom>
          <a:ln w="3175">
            <a:solidFill>
              <a:srgbClr val="6B6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1821063" y="4992973"/>
            <a:ext cx="678815" cy="0"/>
          </a:xfrm>
          <a:custGeom>
            <a:avLst/>
            <a:gdLst/>
            <a:ahLst/>
            <a:cxnLst/>
            <a:rect l="l" t="t" r="r" b="b"/>
            <a:pathLst>
              <a:path w="678814">
                <a:moveTo>
                  <a:pt x="0" y="0"/>
                </a:moveTo>
                <a:lnTo>
                  <a:pt x="678685" y="0"/>
                </a:lnTo>
              </a:path>
            </a:pathLst>
          </a:custGeom>
          <a:ln w="3175">
            <a:solidFill>
              <a:srgbClr val="6B6B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1821518" y="4991931"/>
            <a:ext cx="678180" cy="0"/>
          </a:xfrm>
          <a:custGeom>
            <a:avLst/>
            <a:gdLst/>
            <a:ahLst/>
            <a:cxnLst/>
            <a:rect l="l" t="t" r="r" b="b"/>
            <a:pathLst>
              <a:path w="678180">
                <a:moveTo>
                  <a:pt x="0" y="0"/>
                </a:moveTo>
                <a:lnTo>
                  <a:pt x="677776" y="0"/>
                </a:lnTo>
              </a:path>
            </a:pathLst>
          </a:custGeom>
          <a:ln w="3175">
            <a:solidFill>
              <a:srgbClr val="6A6B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1821967" y="4990903"/>
            <a:ext cx="676910" cy="0"/>
          </a:xfrm>
          <a:custGeom>
            <a:avLst/>
            <a:gdLst/>
            <a:ahLst/>
            <a:cxnLst/>
            <a:rect l="l" t="t" r="r" b="b"/>
            <a:pathLst>
              <a:path w="676910">
                <a:moveTo>
                  <a:pt x="0" y="0"/>
                </a:moveTo>
                <a:lnTo>
                  <a:pt x="676879" y="0"/>
                </a:lnTo>
              </a:path>
            </a:pathLst>
          </a:custGeom>
          <a:ln w="3175">
            <a:solidFill>
              <a:srgbClr val="6A6A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822421" y="4989861"/>
            <a:ext cx="676275" cy="0"/>
          </a:xfrm>
          <a:custGeom>
            <a:avLst/>
            <a:gdLst/>
            <a:ahLst/>
            <a:cxnLst/>
            <a:rect l="l" t="t" r="r" b="b"/>
            <a:pathLst>
              <a:path w="676275">
                <a:moveTo>
                  <a:pt x="0" y="0"/>
                </a:moveTo>
                <a:lnTo>
                  <a:pt x="675970" y="0"/>
                </a:lnTo>
              </a:path>
            </a:pathLst>
          </a:custGeom>
          <a:ln w="3175">
            <a:solidFill>
              <a:srgbClr val="696A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1822870" y="4988833"/>
            <a:ext cx="675640" cy="0"/>
          </a:xfrm>
          <a:custGeom>
            <a:avLst/>
            <a:gdLst/>
            <a:ahLst/>
            <a:cxnLst/>
            <a:rect l="l" t="t" r="r" b="b"/>
            <a:pathLst>
              <a:path w="675639">
                <a:moveTo>
                  <a:pt x="0" y="0"/>
                </a:moveTo>
                <a:lnTo>
                  <a:pt x="675072" y="0"/>
                </a:lnTo>
              </a:path>
            </a:pathLst>
          </a:custGeom>
          <a:ln w="3175">
            <a:solidFill>
              <a:srgbClr val="6969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1823319" y="4987804"/>
            <a:ext cx="674370" cy="0"/>
          </a:xfrm>
          <a:custGeom>
            <a:avLst/>
            <a:gdLst/>
            <a:ahLst/>
            <a:cxnLst/>
            <a:rect l="l" t="t" r="r" b="b"/>
            <a:pathLst>
              <a:path w="674369">
                <a:moveTo>
                  <a:pt x="0" y="0"/>
                </a:moveTo>
                <a:lnTo>
                  <a:pt x="674174" y="0"/>
                </a:lnTo>
              </a:path>
            </a:pathLst>
          </a:custGeom>
          <a:ln w="3175">
            <a:solidFill>
              <a:srgbClr val="6869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1823774" y="4986763"/>
            <a:ext cx="673735" cy="0"/>
          </a:xfrm>
          <a:custGeom>
            <a:avLst/>
            <a:gdLst/>
            <a:ahLst/>
            <a:cxnLst/>
            <a:rect l="l" t="t" r="r" b="b"/>
            <a:pathLst>
              <a:path w="673735">
                <a:moveTo>
                  <a:pt x="0" y="0"/>
                </a:moveTo>
                <a:lnTo>
                  <a:pt x="673265" y="0"/>
                </a:lnTo>
              </a:path>
            </a:pathLst>
          </a:custGeom>
          <a:ln w="3175">
            <a:solidFill>
              <a:srgbClr val="68686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824223" y="4985734"/>
            <a:ext cx="672465" cy="0"/>
          </a:xfrm>
          <a:custGeom>
            <a:avLst/>
            <a:gdLst/>
            <a:ahLst/>
            <a:cxnLst/>
            <a:rect l="l" t="t" r="r" b="b"/>
            <a:pathLst>
              <a:path w="672464">
                <a:moveTo>
                  <a:pt x="0" y="0"/>
                </a:moveTo>
                <a:lnTo>
                  <a:pt x="672367" y="0"/>
                </a:lnTo>
              </a:path>
            </a:pathLst>
          </a:custGeom>
          <a:ln w="3175">
            <a:solidFill>
              <a:srgbClr val="6768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824677" y="4984693"/>
            <a:ext cx="671830" cy="0"/>
          </a:xfrm>
          <a:custGeom>
            <a:avLst/>
            <a:gdLst/>
            <a:ahLst/>
            <a:cxnLst/>
            <a:rect l="l" t="t" r="r" b="b"/>
            <a:pathLst>
              <a:path w="671830">
                <a:moveTo>
                  <a:pt x="0" y="0"/>
                </a:moveTo>
                <a:lnTo>
                  <a:pt x="671459" y="0"/>
                </a:lnTo>
              </a:path>
            </a:pathLst>
          </a:custGeom>
          <a:ln w="3175">
            <a:solidFill>
              <a:srgbClr val="6667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825126" y="4983664"/>
            <a:ext cx="670560" cy="0"/>
          </a:xfrm>
          <a:custGeom>
            <a:avLst/>
            <a:gdLst/>
            <a:ahLst/>
            <a:cxnLst/>
            <a:rect l="l" t="t" r="r" b="b"/>
            <a:pathLst>
              <a:path w="670560">
                <a:moveTo>
                  <a:pt x="0" y="0"/>
                </a:moveTo>
                <a:lnTo>
                  <a:pt x="670561" y="0"/>
                </a:lnTo>
              </a:path>
            </a:pathLst>
          </a:custGeom>
          <a:ln w="3175">
            <a:solidFill>
              <a:srgbClr val="66676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825575" y="4982635"/>
            <a:ext cx="669925" cy="0"/>
          </a:xfrm>
          <a:custGeom>
            <a:avLst/>
            <a:gdLst/>
            <a:ahLst/>
            <a:cxnLst/>
            <a:rect l="l" t="t" r="r" b="b"/>
            <a:pathLst>
              <a:path w="669925">
                <a:moveTo>
                  <a:pt x="0" y="0"/>
                </a:moveTo>
                <a:lnTo>
                  <a:pt x="669663" y="0"/>
                </a:lnTo>
              </a:path>
            </a:pathLst>
          </a:custGeom>
          <a:ln w="3175">
            <a:solidFill>
              <a:srgbClr val="65666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826030" y="4981593"/>
            <a:ext cx="669290" cy="0"/>
          </a:xfrm>
          <a:custGeom>
            <a:avLst/>
            <a:gdLst/>
            <a:ahLst/>
            <a:cxnLst/>
            <a:rect l="l" t="t" r="r" b="b"/>
            <a:pathLst>
              <a:path w="669289">
                <a:moveTo>
                  <a:pt x="0" y="0"/>
                </a:moveTo>
                <a:lnTo>
                  <a:pt x="668754" y="0"/>
                </a:lnTo>
              </a:path>
            </a:pathLst>
          </a:custGeom>
          <a:ln w="3175">
            <a:solidFill>
              <a:srgbClr val="6566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1826479" y="4980565"/>
            <a:ext cx="668020" cy="0"/>
          </a:xfrm>
          <a:custGeom>
            <a:avLst/>
            <a:gdLst/>
            <a:ahLst/>
            <a:cxnLst/>
            <a:rect l="l" t="t" r="r" b="b"/>
            <a:pathLst>
              <a:path w="668019">
                <a:moveTo>
                  <a:pt x="0" y="0"/>
                </a:moveTo>
                <a:lnTo>
                  <a:pt x="667856" y="0"/>
                </a:lnTo>
              </a:path>
            </a:pathLst>
          </a:custGeom>
          <a:ln w="3175">
            <a:solidFill>
              <a:srgbClr val="64656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1826933" y="4979523"/>
            <a:ext cx="667385" cy="0"/>
          </a:xfrm>
          <a:custGeom>
            <a:avLst/>
            <a:gdLst/>
            <a:ahLst/>
            <a:cxnLst/>
            <a:rect l="l" t="t" r="r" b="b"/>
            <a:pathLst>
              <a:path w="667385">
                <a:moveTo>
                  <a:pt x="0" y="0"/>
                </a:moveTo>
                <a:lnTo>
                  <a:pt x="666948" y="0"/>
                </a:lnTo>
              </a:path>
            </a:pathLst>
          </a:custGeom>
          <a:ln w="3175">
            <a:solidFill>
              <a:srgbClr val="646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1827382" y="4978495"/>
            <a:ext cx="666115" cy="0"/>
          </a:xfrm>
          <a:custGeom>
            <a:avLst/>
            <a:gdLst/>
            <a:ahLst/>
            <a:cxnLst/>
            <a:rect l="l" t="t" r="r" b="b"/>
            <a:pathLst>
              <a:path w="666114">
                <a:moveTo>
                  <a:pt x="0" y="0"/>
                </a:moveTo>
                <a:lnTo>
                  <a:pt x="666050" y="0"/>
                </a:lnTo>
              </a:path>
            </a:pathLst>
          </a:custGeom>
          <a:ln w="3175">
            <a:solidFill>
              <a:srgbClr val="6364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1827837" y="4977453"/>
            <a:ext cx="665480" cy="0"/>
          </a:xfrm>
          <a:custGeom>
            <a:avLst/>
            <a:gdLst/>
            <a:ahLst/>
            <a:cxnLst/>
            <a:rect l="l" t="t" r="r" b="b"/>
            <a:pathLst>
              <a:path w="665480">
                <a:moveTo>
                  <a:pt x="0" y="0"/>
                </a:moveTo>
                <a:lnTo>
                  <a:pt x="665141" y="0"/>
                </a:lnTo>
              </a:path>
            </a:pathLst>
          </a:custGeom>
          <a:ln w="3175">
            <a:solidFill>
              <a:srgbClr val="6364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1828286" y="4976425"/>
            <a:ext cx="664845" cy="0"/>
          </a:xfrm>
          <a:custGeom>
            <a:avLst/>
            <a:gdLst/>
            <a:ahLst/>
            <a:cxnLst/>
            <a:rect l="l" t="t" r="r" b="b"/>
            <a:pathLst>
              <a:path w="664844">
                <a:moveTo>
                  <a:pt x="0" y="0"/>
                </a:moveTo>
                <a:lnTo>
                  <a:pt x="664243" y="0"/>
                </a:lnTo>
              </a:path>
            </a:pathLst>
          </a:custGeom>
          <a:ln w="3175">
            <a:solidFill>
              <a:srgbClr val="6263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1828735" y="4975396"/>
            <a:ext cx="663575" cy="0"/>
          </a:xfrm>
          <a:custGeom>
            <a:avLst/>
            <a:gdLst/>
            <a:ahLst/>
            <a:cxnLst/>
            <a:rect l="l" t="t" r="r" b="b"/>
            <a:pathLst>
              <a:path w="663575">
                <a:moveTo>
                  <a:pt x="0" y="0"/>
                </a:moveTo>
                <a:lnTo>
                  <a:pt x="663345" y="0"/>
                </a:lnTo>
              </a:path>
            </a:pathLst>
          </a:custGeom>
          <a:ln w="3175">
            <a:solidFill>
              <a:srgbClr val="6263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1829189" y="4974354"/>
            <a:ext cx="662940" cy="0"/>
          </a:xfrm>
          <a:custGeom>
            <a:avLst/>
            <a:gdLst/>
            <a:ahLst/>
            <a:cxnLst/>
            <a:rect l="l" t="t" r="r" b="b"/>
            <a:pathLst>
              <a:path w="662939">
                <a:moveTo>
                  <a:pt x="0" y="0"/>
                </a:moveTo>
                <a:lnTo>
                  <a:pt x="662437" y="0"/>
                </a:lnTo>
              </a:path>
            </a:pathLst>
          </a:custGeom>
          <a:ln w="3175">
            <a:solidFill>
              <a:srgbClr val="6162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1829638" y="4973326"/>
            <a:ext cx="661670" cy="0"/>
          </a:xfrm>
          <a:custGeom>
            <a:avLst/>
            <a:gdLst/>
            <a:ahLst/>
            <a:cxnLst/>
            <a:rect l="l" t="t" r="r" b="b"/>
            <a:pathLst>
              <a:path w="661669">
                <a:moveTo>
                  <a:pt x="0" y="0"/>
                </a:moveTo>
                <a:lnTo>
                  <a:pt x="661539" y="0"/>
                </a:lnTo>
              </a:path>
            </a:pathLst>
          </a:custGeom>
          <a:ln w="3175">
            <a:solidFill>
              <a:srgbClr val="6162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1830093" y="4972284"/>
            <a:ext cx="661035" cy="0"/>
          </a:xfrm>
          <a:custGeom>
            <a:avLst/>
            <a:gdLst/>
            <a:ahLst/>
            <a:cxnLst/>
            <a:rect l="l" t="t" r="r" b="b"/>
            <a:pathLst>
              <a:path w="661035">
                <a:moveTo>
                  <a:pt x="0" y="0"/>
                </a:moveTo>
                <a:lnTo>
                  <a:pt x="660630" y="0"/>
                </a:lnTo>
              </a:path>
            </a:pathLst>
          </a:custGeom>
          <a:ln w="3175">
            <a:solidFill>
              <a:srgbClr val="6061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1830542" y="4971256"/>
            <a:ext cx="659765" cy="0"/>
          </a:xfrm>
          <a:custGeom>
            <a:avLst/>
            <a:gdLst/>
            <a:ahLst/>
            <a:cxnLst/>
            <a:rect l="l" t="t" r="r" b="b"/>
            <a:pathLst>
              <a:path w="659764">
                <a:moveTo>
                  <a:pt x="0" y="0"/>
                </a:moveTo>
                <a:lnTo>
                  <a:pt x="659732" y="0"/>
                </a:lnTo>
              </a:path>
            </a:pathLst>
          </a:custGeom>
          <a:ln w="3175">
            <a:solidFill>
              <a:srgbClr val="606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1830996" y="4970214"/>
            <a:ext cx="659130" cy="0"/>
          </a:xfrm>
          <a:custGeom>
            <a:avLst/>
            <a:gdLst/>
            <a:ahLst/>
            <a:cxnLst/>
            <a:rect l="l" t="t" r="r" b="b"/>
            <a:pathLst>
              <a:path w="659130">
                <a:moveTo>
                  <a:pt x="0" y="0"/>
                </a:moveTo>
                <a:lnTo>
                  <a:pt x="658823" y="0"/>
                </a:lnTo>
              </a:path>
            </a:pathLst>
          </a:custGeom>
          <a:ln w="3175">
            <a:solidFill>
              <a:srgbClr val="5F60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1831445" y="4969186"/>
            <a:ext cx="658495" cy="0"/>
          </a:xfrm>
          <a:custGeom>
            <a:avLst/>
            <a:gdLst/>
            <a:ahLst/>
            <a:cxnLst/>
            <a:rect l="l" t="t" r="r" b="b"/>
            <a:pathLst>
              <a:path w="658494">
                <a:moveTo>
                  <a:pt x="0" y="0"/>
                </a:moveTo>
                <a:lnTo>
                  <a:pt x="657925" y="0"/>
                </a:lnTo>
              </a:path>
            </a:pathLst>
          </a:custGeom>
          <a:ln w="3175">
            <a:solidFill>
              <a:srgbClr val="5F5F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1831894" y="4968157"/>
            <a:ext cx="657225" cy="0"/>
          </a:xfrm>
          <a:custGeom>
            <a:avLst/>
            <a:gdLst/>
            <a:ahLst/>
            <a:cxnLst/>
            <a:rect l="l" t="t" r="r" b="b"/>
            <a:pathLst>
              <a:path w="657225">
                <a:moveTo>
                  <a:pt x="0" y="0"/>
                </a:moveTo>
                <a:lnTo>
                  <a:pt x="657028" y="0"/>
                </a:lnTo>
              </a:path>
            </a:pathLst>
          </a:custGeom>
          <a:ln w="3175">
            <a:solidFill>
              <a:srgbClr val="5E5F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1832349" y="4967116"/>
            <a:ext cx="656590" cy="0"/>
          </a:xfrm>
          <a:custGeom>
            <a:avLst/>
            <a:gdLst/>
            <a:ahLst/>
            <a:cxnLst/>
            <a:rect l="l" t="t" r="r" b="b"/>
            <a:pathLst>
              <a:path w="656589">
                <a:moveTo>
                  <a:pt x="0" y="0"/>
                </a:moveTo>
                <a:lnTo>
                  <a:pt x="656119" y="0"/>
                </a:lnTo>
              </a:path>
            </a:pathLst>
          </a:custGeom>
          <a:ln w="3175">
            <a:solidFill>
              <a:srgbClr val="5E5F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1832798" y="4966087"/>
            <a:ext cx="655320" cy="0"/>
          </a:xfrm>
          <a:custGeom>
            <a:avLst/>
            <a:gdLst/>
            <a:ahLst/>
            <a:cxnLst/>
            <a:rect l="l" t="t" r="r" b="b"/>
            <a:pathLst>
              <a:path w="655319">
                <a:moveTo>
                  <a:pt x="0" y="0"/>
                </a:moveTo>
                <a:lnTo>
                  <a:pt x="655221" y="0"/>
                </a:lnTo>
              </a:path>
            </a:pathLst>
          </a:custGeom>
          <a:ln w="3175">
            <a:solidFill>
              <a:srgbClr val="5D5E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1833253" y="4965045"/>
            <a:ext cx="654685" cy="0"/>
          </a:xfrm>
          <a:custGeom>
            <a:avLst/>
            <a:gdLst/>
            <a:ahLst/>
            <a:cxnLst/>
            <a:rect l="l" t="t" r="r" b="b"/>
            <a:pathLst>
              <a:path w="654685">
                <a:moveTo>
                  <a:pt x="0" y="0"/>
                </a:moveTo>
                <a:lnTo>
                  <a:pt x="654312" y="0"/>
                </a:lnTo>
              </a:path>
            </a:pathLst>
          </a:custGeom>
          <a:ln w="3175">
            <a:solidFill>
              <a:srgbClr val="5D5D5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1833702" y="4964017"/>
            <a:ext cx="653415" cy="0"/>
          </a:xfrm>
          <a:custGeom>
            <a:avLst/>
            <a:gdLst/>
            <a:ahLst/>
            <a:cxnLst/>
            <a:rect l="l" t="t" r="r" b="b"/>
            <a:pathLst>
              <a:path w="653414">
                <a:moveTo>
                  <a:pt x="0" y="0"/>
                </a:moveTo>
                <a:lnTo>
                  <a:pt x="653414" y="0"/>
                </a:lnTo>
              </a:path>
            </a:pathLst>
          </a:custGeom>
          <a:ln w="3175">
            <a:solidFill>
              <a:srgbClr val="5C5D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1834156" y="4962975"/>
            <a:ext cx="652780" cy="0"/>
          </a:xfrm>
          <a:custGeom>
            <a:avLst/>
            <a:gdLst/>
            <a:ahLst/>
            <a:cxnLst/>
            <a:rect l="l" t="t" r="r" b="b"/>
            <a:pathLst>
              <a:path w="652780">
                <a:moveTo>
                  <a:pt x="0" y="0"/>
                </a:moveTo>
                <a:lnTo>
                  <a:pt x="652506" y="0"/>
                </a:lnTo>
              </a:path>
            </a:pathLst>
          </a:custGeom>
          <a:ln w="3175">
            <a:solidFill>
              <a:srgbClr val="5C5D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1834605" y="4961947"/>
            <a:ext cx="652145" cy="0"/>
          </a:xfrm>
          <a:custGeom>
            <a:avLst/>
            <a:gdLst/>
            <a:ahLst/>
            <a:cxnLst/>
            <a:rect l="l" t="t" r="r" b="b"/>
            <a:pathLst>
              <a:path w="652144">
                <a:moveTo>
                  <a:pt x="0" y="0"/>
                </a:moveTo>
                <a:lnTo>
                  <a:pt x="651608" y="0"/>
                </a:lnTo>
              </a:path>
            </a:pathLst>
          </a:custGeom>
          <a:ln w="3175">
            <a:solidFill>
              <a:srgbClr val="5B5C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1835054" y="4960918"/>
            <a:ext cx="650875" cy="0"/>
          </a:xfrm>
          <a:custGeom>
            <a:avLst/>
            <a:gdLst/>
            <a:ahLst/>
            <a:cxnLst/>
            <a:rect l="l" t="t" r="r" b="b"/>
            <a:pathLst>
              <a:path w="650875">
                <a:moveTo>
                  <a:pt x="0" y="0"/>
                </a:moveTo>
                <a:lnTo>
                  <a:pt x="650710" y="0"/>
                </a:lnTo>
              </a:path>
            </a:pathLst>
          </a:custGeom>
          <a:ln w="3175">
            <a:solidFill>
              <a:srgbClr val="5B5B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1835509" y="4959877"/>
            <a:ext cx="650240" cy="0"/>
          </a:xfrm>
          <a:custGeom>
            <a:avLst/>
            <a:gdLst/>
            <a:ahLst/>
            <a:cxnLst/>
            <a:rect l="l" t="t" r="r" b="b"/>
            <a:pathLst>
              <a:path w="650239">
                <a:moveTo>
                  <a:pt x="0" y="0"/>
                </a:moveTo>
                <a:lnTo>
                  <a:pt x="649801" y="0"/>
                </a:lnTo>
              </a:path>
            </a:pathLst>
          </a:custGeom>
          <a:ln w="3175">
            <a:solidFill>
              <a:srgbClr val="5A5B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1835958" y="4958848"/>
            <a:ext cx="648970" cy="0"/>
          </a:xfrm>
          <a:custGeom>
            <a:avLst/>
            <a:gdLst/>
            <a:ahLst/>
            <a:cxnLst/>
            <a:rect l="l" t="t" r="r" b="b"/>
            <a:pathLst>
              <a:path w="648969">
                <a:moveTo>
                  <a:pt x="0" y="0"/>
                </a:moveTo>
                <a:lnTo>
                  <a:pt x="648903" y="0"/>
                </a:lnTo>
              </a:path>
            </a:pathLst>
          </a:custGeom>
          <a:ln w="3175">
            <a:solidFill>
              <a:srgbClr val="5A5A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1836412" y="4957807"/>
            <a:ext cx="648335" cy="0"/>
          </a:xfrm>
          <a:custGeom>
            <a:avLst/>
            <a:gdLst/>
            <a:ahLst/>
            <a:cxnLst/>
            <a:rect l="l" t="t" r="r" b="b"/>
            <a:pathLst>
              <a:path w="648335">
                <a:moveTo>
                  <a:pt x="0" y="0"/>
                </a:moveTo>
                <a:lnTo>
                  <a:pt x="647995" y="0"/>
                </a:lnTo>
              </a:path>
            </a:pathLst>
          </a:custGeom>
          <a:ln w="3175">
            <a:solidFill>
              <a:srgbClr val="595A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1836861" y="4956778"/>
            <a:ext cx="6477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097" y="0"/>
                </a:lnTo>
              </a:path>
            </a:pathLst>
          </a:custGeom>
          <a:ln w="3175">
            <a:solidFill>
              <a:srgbClr val="595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1837310" y="4955749"/>
            <a:ext cx="646430" cy="0"/>
          </a:xfrm>
          <a:custGeom>
            <a:avLst/>
            <a:gdLst/>
            <a:ahLst/>
            <a:cxnLst/>
            <a:rect l="l" t="t" r="r" b="b"/>
            <a:pathLst>
              <a:path w="646430">
                <a:moveTo>
                  <a:pt x="0" y="0"/>
                </a:moveTo>
                <a:lnTo>
                  <a:pt x="646199" y="0"/>
                </a:lnTo>
              </a:path>
            </a:pathLst>
          </a:custGeom>
          <a:ln w="3175">
            <a:solidFill>
              <a:srgbClr val="5859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1837765" y="4954708"/>
            <a:ext cx="645795" cy="0"/>
          </a:xfrm>
          <a:custGeom>
            <a:avLst/>
            <a:gdLst/>
            <a:ahLst/>
            <a:cxnLst/>
            <a:rect l="l" t="t" r="r" b="b"/>
            <a:pathLst>
              <a:path w="645794">
                <a:moveTo>
                  <a:pt x="0" y="0"/>
                </a:moveTo>
                <a:lnTo>
                  <a:pt x="645290" y="0"/>
                </a:lnTo>
              </a:path>
            </a:pathLst>
          </a:custGeom>
          <a:ln w="3175">
            <a:solidFill>
              <a:srgbClr val="5859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1838214" y="4953679"/>
            <a:ext cx="644525" cy="0"/>
          </a:xfrm>
          <a:custGeom>
            <a:avLst/>
            <a:gdLst/>
            <a:ahLst/>
            <a:cxnLst/>
            <a:rect l="l" t="t" r="r" b="b"/>
            <a:pathLst>
              <a:path w="644525">
                <a:moveTo>
                  <a:pt x="0" y="0"/>
                </a:moveTo>
                <a:lnTo>
                  <a:pt x="644392" y="0"/>
                </a:lnTo>
              </a:path>
            </a:pathLst>
          </a:custGeom>
          <a:ln w="3175">
            <a:solidFill>
              <a:srgbClr val="5758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1838668" y="4952638"/>
            <a:ext cx="643890" cy="0"/>
          </a:xfrm>
          <a:custGeom>
            <a:avLst/>
            <a:gdLst/>
            <a:ahLst/>
            <a:cxnLst/>
            <a:rect l="l" t="t" r="r" b="b"/>
            <a:pathLst>
              <a:path w="643889">
                <a:moveTo>
                  <a:pt x="0" y="0"/>
                </a:moveTo>
                <a:lnTo>
                  <a:pt x="643483" y="0"/>
                </a:lnTo>
              </a:path>
            </a:pathLst>
          </a:custGeom>
          <a:ln w="3175">
            <a:solidFill>
              <a:srgbClr val="5758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1839117" y="4951609"/>
            <a:ext cx="642620" cy="0"/>
          </a:xfrm>
          <a:custGeom>
            <a:avLst/>
            <a:gdLst/>
            <a:ahLst/>
            <a:cxnLst/>
            <a:rect l="l" t="t" r="r" b="b"/>
            <a:pathLst>
              <a:path w="642619">
                <a:moveTo>
                  <a:pt x="0" y="0"/>
                </a:moveTo>
                <a:lnTo>
                  <a:pt x="642586" y="0"/>
                </a:lnTo>
              </a:path>
            </a:pathLst>
          </a:custGeom>
          <a:ln w="3175">
            <a:solidFill>
              <a:srgbClr val="5657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1839572" y="4950567"/>
            <a:ext cx="641985" cy="0"/>
          </a:xfrm>
          <a:custGeom>
            <a:avLst/>
            <a:gdLst/>
            <a:ahLst/>
            <a:cxnLst/>
            <a:rect l="l" t="t" r="r" b="b"/>
            <a:pathLst>
              <a:path w="641985">
                <a:moveTo>
                  <a:pt x="0" y="0"/>
                </a:moveTo>
                <a:lnTo>
                  <a:pt x="641677" y="0"/>
                </a:lnTo>
              </a:path>
            </a:pathLst>
          </a:custGeom>
          <a:ln w="3175">
            <a:solidFill>
              <a:srgbClr val="5657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1840021" y="4949539"/>
            <a:ext cx="641350" cy="0"/>
          </a:xfrm>
          <a:custGeom>
            <a:avLst/>
            <a:gdLst/>
            <a:ahLst/>
            <a:cxnLst/>
            <a:rect l="l" t="t" r="r" b="b"/>
            <a:pathLst>
              <a:path w="641350">
                <a:moveTo>
                  <a:pt x="0" y="0"/>
                </a:moveTo>
                <a:lnTo>
                  <a:pt x="640779" y="0"/>
                </a:lnTo>
              </a:path>
            </a:pathLst>
          </a:custGeom>
          <a:ln w="3175">
            <a:solidFill>
              <a:srgbClr val="55565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1840470" y="4948510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39881" y="0"/>
                </a:lnTo>
              </a:path>
            </a:pathLst>
          </a:custGeom>
          <a:ln w="3175">
            <a:solidFill>
              <a:srgbClr val="5556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1840924" y="4947469"/>
            <a:ext cx="639445" cy="0"/>
          </a:xfrm>
          <a:custGeom>
            <a:avLst/>
            <a:gdLst/>
            <a:ahLst/>
            <a:cxnLst/>
            <a:rect l="l" t="t" r="r" b="b"/>
            <a:pathLst>
              <a:path w="639444">
                <a:moveTo>
                  <a:pt x="0" y="0"/>
                </a:moveTo>
                <a:lnTo>
                  <a:pt x="638972" y="0"/>
                </a:lnTo>
              </a:path>
            </a:pathLst>
          </a:custGeom>
          <a:ln w="3175">
            <a:solidFill>
              <a:srgbClr val="5455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1841373" y="4946440"/>
            <a:ext cx="638175" cy="0"/>
          </a:xfrm>
          <a:custGeom>
            <a:avLst/>
            <a:gdLst/>
            <a:ahLst/>
            <a:cxnLst/>
            <a:rect l="l" t="t" r="r" b="b"/>
            <a:pathLst>
              <a:path w="638175">
                <a:moveTo>
                  <a:pt x="0" y="0"/>
                </a:moveTo>
                <a:lnTo>
                  <a:pt x="638075" y="0"/>
                </a:lnTo>
              </a:path>
            </a:pathLst>
          </a:custGeom>
          <a:ln w="3175">
            <a:solidFill>
              <a:srgbClr val="5455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1841828" y="4945398"/>
            <a:ext cx="637540" cy="0"/>
          </a:xfrm>
          <a:custGeom>
            <a:avLst/>
            <a:gdLst/>
            <a:ahLst/>
            <a:cxnLst/>
            <a:rect l="l" t="t" r="r" b="b"/>
            <a:pathLst>
              <a:path w="637539">
                <a:moveTo>
                  <a:pt x="0" y="0"/>
                </a:moveTo>
                <a:lnTo>
                  <a:pt x="637166" y="0"/>
                </a:lnTo>
              </a:path>
            </a:pathLst>
          </a:custGeom>
          <a:ln w="3175">
            <a:solidFill>
              <a:srgbClr val="5354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1842277" y="4944370"/>
            <a:ext cx="636270" cy="0"/>
          </a:xfrm>
          <a:custGeom>
            <a:avLst/>
            <a:gdLst/>
            <a:ahLst/>
            <a:cxnLst/>
            <a:rect l="l" t="t" r="r" b="b"/>
            <a:pathLst>
              <a:path w="636269">
                <a:moveTo>
                  <a:pt x="0" y="0"/>
                </a:moveTo>
                <a:lnTo>
                  <a:pt x="636268" y="0"/>
                </a:lnTo>
              </a:path>
            </a:pathLst>
          </a:custGeom>
          <a:ln w="3175">
            <a:solidFill>
              <a:srgbClr val="5354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1842731" y="4943328"/>
            <a:ext cx="635635" cy="0"/>
          </a:xfrm>
          <a:custGeom>
            <a:avLst/>
            <a:gdLst/>
            <a:ahLst/>
            <a:cxnLst/>
            <a:rect l="l" t="t" r="r" b="b"/>
            <a:pathLst>
              <a:path w="635635">
                <a:moveTo>
                  <a:pt x="0" y="0"/>
                </a:moveTo>
                <a:lnTo>
                  <a:pt x="635359" y="0"/>
                </a:lnTo>
              </a:path>
            </a:pathLst>
          </a:custGeom>
          <a:ln w="3175">
            <a:solidFill>
              <a:srgbClr val="5253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1843180" y="4942300"/>
            <a:ext cx="635000" cy="0"/>
          </a:xfrm>
          <a:custGeom>
            <a:avLst/>
            <a:gdLst/>
            <a:ahLst/>
            <a:cxnLst/>
            <a:rect l="l" t="t" r="r" b="b"/>
            <a:pathLst>
              <a:path w="635000">
                <a:moveTo>
                  <a:pt x="0" y="0"/>
                </a:moveTo>
                <a:lnTo>
                  <a:pt x="634461" y="0"/>
                </a:lnTo>
              </a:path>
            </a:pathLst>
          </a:custGeom>
          <a:ln w="3175">
            <a:solidFill>
              <a:srgbClr val="5253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1843629" y="4941271"/>
            <a:ext cx="633730" cy="0"/>
          </a:xfrm>
          <a:custGeom>
            <a:avLst/>
            <a:gdLst/>
            <a:ahLst/>
            <a:cxnLst/>
            <a:rect l="l" t="t" r="r" b="b"/>
            <a:pathLst>
              <a:path w="633730">
                <a:moveTo>
                  <a:pt x="0" y="0"/>
                </a:moveTo>
                <a:lnTo>
                  <a:pt x="633564" y="0"/>
                </a:lnTo>
              </a:path>
            </a:pathLst>
          </a:custGeom>
          <a:ln w="3175">
            <a:solidFill>
              <a:srgbClr val="5152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1844084" y="4940230"/>
            <a:ext cx="633095" cy="0"/>
          </a:xfrm>
          <a:custGeom>
            <a:avLst/>
            <a:gdLst/>
            <a:ahLst/>
            <a:cxnLst/>
            <a:rect l="l" t="t" r="r" b="b"/>
            <a:pathLst>
              <a:path w="633094">
                <a:moveTo>
                  <a:pt x="0" y="0"/>
                </a:moveTo>
                <a:lnTo>
                  <a:pt x="632655" y="0"/>
                </a:lnTo>
              </a:path>
            </a:pathLst>
          </a:custGeom>
          <a:ln w="3175">
            <a:solidFill>
              <a:srgbClr val="5152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1844533" y="4939201"/>
            <a:ext cx="631825" cy="0"/>
          </a:xfrm>
          <a:custGeom>
            <a:avLst/>
            <a:gdLst/>
            <a:ahLst/>
            <a:cxnLst/>
            <a:rect l="l" t="t" r="r" b="b"/>
            <a:pathLst>
              <a:path w="631825">
                <a:moveTo>
                  <a:pt x="0" y="0"/>
                </a:moveTo>
                <a:lnTo>
                  <a:pt x="631757" y="0"/>
                </a:lnTo>
              </a:path>
            </a:pathLst>
          </a:custGeom>
          <a:ln w="3175">
            <a:solidFill>
              <a:srgbClr val="5051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1844987" y="4938160"/>
            <a:ext cx="631190" cy="0"/>
          </a:xfrm>
          <a:custGeom>
            <a:avLst/>
            <a:gdLst/>
            <a:ahLst/>
            <a:cxnLst/>
            <a:rect l="l" t="t" r="r" b="b"/>
            <a:pathLst>
              <a:path w="631189">
                <a:moveTo>
                  <a:pt x="0" y="0"/>
                </a:moveTo>
                <a:lnTo>
                  <a:pt x="630848" y="0"/>
                </a:lnTo>
              </a:path>
            </a:pathLst>
          </a:custGeom>
          <a:ln w="3175">
            <a:solidFill>
              <a:srgbClr val="5051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1845436" y="4937131"/>
            <a:ext cx="630555" cy="0"/>
          </a:xfrm>
          <a:custGeom>
            <a:avLst/>
            <a:gdLst/>
            <a:ahLst/>
            <a:cxnLst/>
            <a:rect l="l" t="t" r="r" b="b"/>
            <a:pathLst>
              <a:path w="630555">
                <a:moveTo>
                  <a:pt x="0" y="0"/>
                </a:moveTo>
                <a:lnTo>
                  <a:pt x="629950" y="0"/>
                </a:lnTo>
              </a:path>
            </a:pathLst>
          </a:custGeom>
          <a:ln w="3175">
            <a:solidFill>
              <a:srgbClr val="4F50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1845891" y="4936089"/>
            <a:ext cx="629285" cy="0"/>
          </a:xfrm>
          <a:custGeom>
            <a:avLst/>
            <a:gdLst/>
            <a:ahLst/>
            <a:cxnLst/>
            <a:rect l="l" t="t" r="r" b="b"/>
            <a:pathLst>
              <a:path w="629285">
                <a:moveTo>
                  <a:pt x="0" y="0"/>
                </a:moveTo>
                <a:lnTo>
                  <a:pt x="629041" y="0"/>
                </a:lnTo>
              </a:path>
            </a:pathLst>
          </a:custGeom>
          <a:ln w="3175">
            <a:solidFill>
              <a:srgbClr val="4F50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1846340" y="4935061"/>
            <a:ext cx="628650" cy="0"/>
          </a:xfrm>
          <a:custGeom>
            <a:avLst/>
            <a:gdLst/>
            <a:ahLst/>
            <a:cxnLst/>
            <a:rect l="l" t="t" r="r" b="b"/>
            <a:pathLst>
              <a:path w="628650">
                <a:moveTo>
                  <a:pt x="0" y="0"/>
                </a:moveTo>
                <a:lnTo>
                  <a:pt x="628144" y="0"/>
                </a:lnTo>
              </a:path>
            </a:pathLst>
          </a:custGeom>
          <a:ln w="3175">
            <a:solidFill>
              <a:srgbClr val="4E4F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1846789" y="4934032"/>
            <a:ext cx="627380" cy="0"/>
          </a:xfrm>
          <a:custGeom>
            <a:avLst/>
            <a:gdLst/>
            <a:ahLst/>
            <a:cxnLst/>
            <a:rect l="l" t="t" r="r" b="b"/>
            <a:pathLst>
              <a:path w="627380">
                <a:moveTo>
                  <a:pt x="0" y="0"/>
                </a:moveTo>
                <a:lnTo>
                  <a:pt x="627246" y="0"/>
                </a:lnTo>
              </a:path>
            </a:pathLst>
          </a:custGeom>
          <a:ln w="3175">
            <a:solidFill>
              <a:srgbClr val="4E4F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1847244" y="4932991"/>
            <a:ext cx="626745" cy="0"/>
          </a:xfrm>
          <a:custGeom>
            <a:avLst/>
            <a:gdLst/>
            <a:ahLst/>
            <a:cxnLst/>
            <a:rect l="l" t="t" r="r" b="b"/>
            <a:pathLst>
              <a:path w="626744">
                <a:moveTo>
                  <a:pt x="0" y="0"/>
                </a:moveTo>
                <a:lnTo>
                  <a:pt x="626337" y="0"/>
                </a:lnTo>
              </a:path>
            </a:pathLst>
          </a:custGeom>
          <a:ln w="3175">
            <a:solidFill>
              <a:srgbClr val="4D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1847693" y="4931962"/>
            <a:ext cx="625475" cy="0"/>
          </a:xfrm>
          <a:custGeom>
            <a:avLst/>
            <a:gdLst/>
            <a:ahLst/>
            <a:cxnLst/>
            <a:rect l="l" t="t" r="r" b="b"/>
            <a:pathLst>
              <a:path w="625475">
                <a:moveTo>
                  <a:pt x="0" y="0"/>
                </a:moveTo>
                <a:lnTo>
                  <a:pt x="625439" y="0"/>
                </a:lnTo>
              </a:path>
            </a:pathLst>
          </a:custGeom>
          <a:ln w="3175">
            <a:solidFill>
              <a:srgbClr val="4D4E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848147" y="4930921"/>
            <a:ext cx="624840" cy="0"/>
          </a:xfrm>
          <a:custGeom>
            <a:avLst/>
            <a:gdLst/>
            <a:ahLst/>
            <a:cxnLst/>
            <a:rect l="l" t="t" r="r" b="b"/>
            <a:pathLst>
              <a:path w="624839">
                <a:moveTo>
                  <a:pt x="0" y="0"/>
                </a:moveTo>
                <a:lnTo>
                  <a:pt x="624530" y="0"/>
                </a:lnTo>
              </a:path>
            </a:pathLst>
          </a:custGeom>
          <a:ln w="3175">
            <a:solidFill>
              <a:srgbClr val="4C4E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848596" y="4929892"/>
            <a:ext cx="624205" cy="0"/>
          </a:xfrm>
          <a:custGeom>
            <a:avLst/>
            <a:gdLst/>
            <a:ahLst/>
            <a:cxnLst/>
            <a:rect l="l" t="t" r="r" b="b"/>
            <a:pathLst>
              <a:path w="624205">
                <a:moveTo>
                  <a:pt x="0" y="0"/>
                </a:moveTo>
                <a:lnTo>
                  <a:pt x="623633" y="0"/>
                </a:lnTo>
              </a:path>
            </a:pathLst>
          </a:custGeom>
          <a:ln w="3175">
            <a:solidFill>
              <a:srgbClr val="4C4D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1849045" y="4928863"/>
            <a:ext cx="622935" cy="0"/>
          </a:xfrm>
          <a:custGeom>
            <a:avLst/>
            <a:gdLst/>
            <a:ahLst/>
            <a:cxnLst/>
            <a:rect l="l" t="t" r="r" b="b"/>
            <a:pathLst>
              <a:path w="622935">
                <a:moveTo>
                  <a:pt x="0" y="0"/>
                </a:moveTo>
                <a:lnTo>
                  <a:pt x="622735" y="0"/>
                </a:lnTo>
              </a:path>
            </a:pathLst>
          </a:custGeom>
          <a:ln w="3175">
            <a:solidFill>
              <a:srgbClr val="4B4C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1849500" y="4927822"/>
            <a:ext cx="622300" cy="0"/>
          </a:xfrm>
          <a:custGeom>
            <a:avLst/>
            <a:gdLst/>
            <a:ahLst/>
            <a:cxnLst/>
            <a:rect l="l" t="t" r="r" b="b"/>
            <a:pathLst>
              <a:path w="622300">
                <a:moveTo>
                  <a:pt x="0" y="0"/>
                </a:moveTo>
                <a:lnTo>
                  <a:pt x="621826" y="0"/>
                </a:lnTo>
              </a:path>
            </a:pathLst>
          </a:custGeom>
          <a:ln w="3175">
            <a:solidFill>
              <a:srgbClr val="4B4C4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1849949" y="4926793"/>
            <a:ext cx="621030" cy="0"/>
          </a:xfrm>
          <a:custGeom>
            <a:avLst/>
            <a:gdLst/>
            <a:ahLst/>
            <a:cxnLst/>
            <a:rect l="l" t="t" r="r" b="b"/>
            <a:pathLst>
              <a:path w="621030">
                <a:moveTo>
                  <a:pt x="0" y="0"/>
                </a:moveTo>
                <a:lnTo>
                  <a:pt x="620928" y="0"/>
                </a:lnTo>
              </a:path>
            </a:pathLst>
          </a:custGeom>
          <a:ln w="3175">
            <a:solidFill>
              <a:srgbClr val="4A4C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1850403" y="4925752"/>
            <a:ext cx="620395" cy="0"/>
          </a:xfrm>
          <a:custGeom>
            <a:avLst/>
            <a:gdLst/>
            <a:ahLst/>
            <a:cxnLst/>
            <a:rect l="l" t="t" r="r" b="b"/>
            <a:pathLst>
              <a:path w="620394">
                <a:moveTo>
                  <a:pt x="0" y="0"/>
                </a:moveTo>
                <a:lnTo>
                  <a:pt x="620019" y="0"/>
                </a:lnTo>
              </a:path>
            </a:pathLst>
          </a:custGeom>
          <a:ln w="3175">
            <a:solidFill>
              <a:srgbClr val="4A4B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1850852" y="4924723"/>
            <a:ext cx="619125" cy="0"/>
          </a:xfrm>
          <a:custGeom>
            <a:avLst/>
            <a:gdLst/>
            <a:ahLst/>
            <a:cxnLst/>
            <a:rect l="l" t="t" r="r" b="b"/>
            <a:pathLst>
              <a:path w="619125">
                <a:moveTo>
                  <a:pt x="0" y="0"/>
                </a:moveTo>
                <a:lnTo>
                  <a:pt x="619122" y="0"/>
                </a:lnTo>
              </a:path>
            </a:pathLst>
          </a:custGeom>
          <a:ln w="3175">
            <a:solidFill>
              <a:srgbClr val="494B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1851307" y="4923682"/>
            <a:ext cx="618490" cy="0"/>
          </a:xfrm>
          <a:custGeom>
            <a:avLst/>
            <a:gdLst/>
            <a:ahLst/>
            <a:cxnLst/>
            <a:rect l="l" t="t" r="r" b="b"/>
            <a:pathLst>
              <a:path w="618489">
                <a:moveTo>
                  <a:pt x="0" y="0"/>
                </a:moveTo>
                <a:lnTo>
                  <a:pt x="618213" y="0"/>
                </a:lnTo>
              </a:path>
            </a:pathLst>
          </a:custGeom>
          <a:ln w="3175">
            <a:solidFill>
              <a:srgbClr val="494A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1851756" y="4922653"/>
            <a:ext cx="617855" cy="0"/>
          </a:xfrm>
          <a:custGeom>
            <a:avLst/>
            <a:gdLst/>
            <a:ahLst/>
            <a:cxnLst/>
            <a:rect l="l" t="t" r="r" b="b"/>
            <a:pathLst>
              <a:path w="617855">
                <a:moveTo>
                  <a:pt x="0" y="0"/>
                </a:moveTo>
                <a:lnTo>
                  <a:pt x="617315" y="0"/>
                </a:lnTo>
              </a:path>
            </a:pathLst>
          </a:custGeom>
          <a:ln w="3175">
            <a:solidFill>
              <a:srgbClr val="494A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1852205" y="4921624"/>
            <a:ext cx="616585" cy="0"/>
          </a:xfrm>
          <a:custGeom>
            <a:avLst/>
            <a:gdLst/>
            <a:ahLst/>
            <a:cxnLst/>
            <a:rect l="l" t="t" r="r" b="b"/>
            <a:pathLst>
              <a:path w="616585">
                <a:moveTo>
                  <a:pt x="0" y="0"/>
                </a:moveTo>
                <a:lnTo>
                  <a:pt x="616417" y="0"/>
                </a:lnTo>
              </a:path>
            </a:pathLst>
          </a:custGeom>
          <a:ln w="3175">
            <a:solidFill>
              <a:srgbClr val="484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1852659" y="4920583"/>
            <a:ext cx="615950" cy="0"/>
          </a:xfrm>
          <a:custGeom>
            <a:avLst/>
            <a:gdLst/>
            <a:ahLst/>
            <a:cxnLst/>
            <a:rect l="l" t="t" r="r" b="b"/>
            <a:pathLst>
              <a:path w="615950">
                <a:moveTo>
                  <a:pt x="0" y="0"/>
                </a:moveTo>
                <a:lnTo>
                  <a:pt x="615508" y="0"/>
                </a:lnTo>
              </a:path>
            </a:pathLst>
          </a:custGeom>
          <a:ln w="3175">
            <a:solidFill>
              <a:srgbClr val="4849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1853108" y="4919554"/>
            <a:ext cx="614680" cy="0"/>
          </a:xfrm>
          <a:custGeom>
            <a:avLst/>
            <a:gdLst/>
            <a:ahLst/>
            <a:cxnLst/>
            <a:rect l="l" t="t" r="r" b="b"/>
            <a:pathLst>
              <a:path w="614680">
                <a:moveTo>
                  <a:pt x="0" y="0"/>
                </a:moveTo>
                <a:lnTo>
                  <a:pt x="614610" y="0"/>
                </a:lnTo>
              </a:path>
            </a:pathLst>
          </a:custGeom>
          <a:ln w="3175">
            <a:solidFill>
              <a:srgbClr val="4748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1853563" y="4918512"/>
            <a:ext cx="614045" cy="0"/>
          </a:xfrm>
          <a:custGeom>
            <a:avLst/>
            <a:gdLst/>
            <a:ahLst/>
            <a:cxnLst/>
            <a:rect l="l" t="t" r="r" b="b"/>
            <a:pathLst>
              <a:path w="614044">
                <a:moveTo>
                  <a:pt x="0" y="0"/>
                </a:moveTo>
                <a:lnTo>
                  <a:pt x="613702" y="0"/>
                </a:lnTo>
              </a:path>
            </a:pathLst>
          </a:custGeom>
          <a:ln w="3175">
            <a:solidFill>
              <a:srgbClr val="4748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1854012" y="4917484"/>
            <a:ext cx="613410" cy="0"/>
          </a:xfrm>
          <a:custGeom>
            <a:avLst/>
            <a:gdLst/>
            <a:ahLst/>
            <a:cxnLst/>
            <a:rect l="l" t="t" r="r" b="b"/>
            <a:pathLst>
              <a:path w="613410">
                <a:moveTo>
                  <a:pt x="0" y="0"/>
                </a:moveTo>
                <a:lnTo>
                  <a:pt x="612804" y="0"/>
                </a:lnTo>
              </a:path>
            </a:pathLst>
          </a:custGeom>
          <a:ln w="3175">
            <a:solidFill>
              <a:srgbClr val="4647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1854466" y="491644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95" y="0"/>
                </a:lnTo>
              </a:path>
            </a:pathLst>
          </a:custGeom>
          <a:ln w="3175">
            <a:solidFill>
              <a:srgbClr val="4647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1854915" y="491541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5">
                <a:moveTo>
                  <a:pt x="0" y="0"/>
                </a:moveTo>
                <a:lnTo>
                  <a:pt x="610997" y="0"/>
                </a:lnTo>
              </a:path>
            </a:pathLst>
          </a:custGeom>
          <a:ln w="3175">
            <a:solidFill>
              <a:srgbClr val="454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1855364" y="4914385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99" y="0"/>
                </a:lnTo>
              </a:path>
            </a:pathLst>
          </a:custGeom>
          <a:ln w="3175">
            <a:solidFill>
              <a:srgbClr val="4546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1855819" y="4913344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191" y="0"/>
                </a:lnTo>
              </a:path>
            </a:pathLst>
          </a:custGeom>
          <a:ln w="3175">
            <a:solidFill>
              <a:srgbClr val="4446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1856268" y="491231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30">
                <a:moveTo>
                  <a:pt x="0" y="0"/>
                </a:moveTo>
                <a:lnTo>
                  <a:pt x="608293" y="0"/>
                </a:lnTo>
              </a:path>
            </a:pathLst>
          </a:custGeom>
          <a:ln w="3175">
            <a:solidFill>
              <a:srgbClr val="4445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1856722" y="4911274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4">
                <a:moveTo>
                  <a:pt x="0" y="0"/>
                </a:moveTo>
                <a:lnTo>
                  <a:pt x="607384" y="0"/>
                </a:lnTo>
              </a:path>
            </a:pathLst>
          </a:custGeom>
          <a:ln w="3175">
            <a:solidFill>
              <a:srgbClr val="4345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1857171" y="491024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486" y="0"/>
                </a:lnTo>
              </a:path>
            </a:pathLst>
          </a:custGeom>
          <a:ln w="3175">
            <a:solidFill>
              <a:srgbClr val="4344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1857626" y="4909204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77" y="0"/>
                </a:lnTo>
              </a:path>
            </a:pathLst>
          </a:custGeom>
          <a:ln w="3175">
            <a:solidFill>
              <a:srgbClr val="4244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1858075" y="4908175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5">
                <a:moveTo>
                  <a:pt x="0" y="0"/>
                </a:moveTo>
                <a:lnTo>
                  <a:pt x="604680" y="0"/>
                </a:lnTo>
              </a:path>
            </a:pathLst>
          </a:custGeom>
          <a:ln w="3175">
            <a:solidFill>
              <a:srgbClr val="424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1858524" y="490714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82" y="0"/>
                </a:lnTo>
              </a:path>
            </a:pathLst>
          </a:custGeom>
          <a:ln w="3175">
            <a:solidFill>
              <a:srgbClr val="4243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1858978" y="4906105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873" y="0"/>
                </a:lnTo>
              </a:path>
            </a:pathLst>
          </a:custGeom>
          <a:ln w="3175">
            <a:solidFill>
              <a:srgbClr val="4142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1859427" y="4905076"/>
            <a:ext cx="601980" cy="0"/>
          </a:xfrm>
          <a:custGeom>
            <a:avLst/>
            <a:gdLst/>
            <a:ahLst/>
            <a:cxnLst/>
            <a:rect l="l" t="t" r="r" b="b"/>
            <a:pathLst>
              <a:path w="601980">
                <a:moveTo>
                  <a:pt x="0" y="0"/>
                </a:moveTo>
                <a:lnTo>
                  <a:pt x="601975" y="0"/>
                </a:lnTo>
              </a:path>
            </a:pathLst>
          </a:custGeom>
          <a:ln w="3175">
            <a:solidFill>
              <a:srgbClr val="4142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1859882" y="4904035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4">
                <a:moveTo>
                  <a:pt x="0" y="0"/>
                </a:moveTo>
                <a:lnTo>
                  <a:pt x="601066" y="0"/>
                </a:lnTo>
              </a:path>
            </a:pathLst>
          </a:custGeom>
          <a:ln w="3175">
            <a:solidFill>
              <a:srgbClr val="4042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860331" y="4903006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168" y="0"/>
                </a:lnTo>
              </a:path>
            </a:pathLst>
          </a:custGeom>
          <a:ln w="3175">
            <a:solidFill>
              <a:srgbClr val="4041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1860774" y="4901965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283" y="0"/>
                </a:lnTo>
              </a:path>
            </a:pathLst>
          </a:custGeom>
          <a:ln w="3175">
            <a:solidFill>
              <a:srgbClr val="3F41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861198" y="4900936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5">
                <a:moveTo>
                  <a:pt x="0" y="0"/>
                </a:moveTo>
                <a:lnTo>
                  <a:pt x="598435" y="0"/>
                </a:lnTo>
              </a:path>
            </a:pathLst>
          </a:custGeom>
          <a:ln w="3175">
            <a:solidFill>
              <a:srgbClr val="3F40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861623" y="4899907"/>
            <a:ext cx="598170" cy="0"/>
          </a:xfrm>
          <a:custGeom>
            <a:avLst/>
            <a:gdLst/>
            <a:ahLst/>
            <a:cxnLst/>
            <a:rect l="l" t="t" r="r" b="b"/>
            <a:pathLst>
              <a:path w="598169">
                <a:moveTo>
                  <a:pt x="0" y="0"/>
                </a:moveTo>
                <a:lnTo>
                  <a:pt x="597586" y="0"/>
                </a:lnTo>
              </a:path>
            </a:pathLst>
          </a:custGeom>
          <a:ln w="3175">
            <a:solidFill>
              <a:srgbClr val="3E40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1862053" y="4898866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727" y="0"/>
                </a:lnTo>
              </a:path>
            </a:pathLst>
          </a:custGeom>
          <a:ln w="3175">
            <a:solidFill>
              <a:srgbClr val="3E3F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1862477" y="4897837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79" y="0"/>
                </a:lnTo>
              </a:path>
            </a:pathLst>
          </a:custGeom>
          <a:ln w="3175">
            <a:solidFill>
              <a:srgbClr val="3D3F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1862907" y="4896796"/>
            <a:ext cx="595630" cy="0"/>
          </a:xfrm>
          <a:custGeom>
            <a:avLst/>
            <a:gdLst/>
            <a:ahLst/>
            <a:cxnLst/>
            <a:rect l="l" t="t" r="r" b="b"/>
            <a:pathLst>
              <a:path w="595630">
                <a:moveTo>
                  <a:pt x="0" y="0"/>
                </a:moveTo>
                <a:lnTo>
                  <a:pt x="595020" y="0"/>
                </a:lnTo>
              </a:path>
            </a:pathLst>
          </a:custGeom>
          <a:ln w="3175">
            <a:solidFill>
              <a:srgbClr val="3D3E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1863331" y="4895767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172" y="0"/>
                </a:lnTo>
              </a:path>
            </a:pathLst>
          </a:custGeom>
          <a:ln w="3175">
            <a:solidFill>
              <a:srgbClr val="3C3E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1863755" y="4894738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324" y="0"/>
                </a:lnTo>
              </a:path>
            </a:pathLst>
          </a:custGeom>
          <a:ln w="3175">
            <a:solidFill>
              <a:srgbClr val="3C3E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1864185" y="4893697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65" y="0"/>
                </a:lnTo>
              </a:path>
            </a:pathLst>
          </a:custGeom>
          <a:ln w="3175">
            <a:solidFill>
              <a:srgbClr val="3C3D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1864610" y="4892668"/>
            <a:ext cx="591820" cy="0"/>
          </a:xfrm>
          <a:custGeom>
            <a:avLst/>
            <a:gdLst/>
            <a:ahLst/>
            <a:cxnLst/>
            <a:rect l="l" t="t" r="r" b="b"/>
            <a:pathLst>
              <a:path w="591819">
                <a:moveTo>
                  <a:pt x="0" y="0"/>
                </a:moveTo>
                <a:lnTo>
                  <a:pt x="591617" y="0"/>
                </a:lnTo>
              </a:path>
            </a:pathLst>
          </a:custGeom>
          <a:ln w="3175">
            <a:solidFill>
              <a:srgbClr val="3B3D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1865039" y="4891627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758" y="0"/>
                </a:lnTo>
              </a:path>
            </a:pathLst>
          </a:custGeom>
          <a:ln w="3175">
            <a:solidFill>
              <a:srgbClr val="3B3C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1865464" y="4890598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910" y="0"/>
                </a:lnTo>
              </a:path>
            </a:pathLst>
          </a:custGeom>
          <a:ln w="3175">
            <a:solidFill>
              <a:srgbClr val="3A3C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1865893" y="4889556"/>
            <a:ext cx="589280" cy="0"/>
          </a:xfrm>
          <a:custGeom>
            <a:avLst/>
            <a:gdLst/>
            <a:ahLst/>
            <a:cxnLst/>
            <a:rect l="l" t="t" r="r" b="b"/>
            <a:pathLst>
              <a:path w="589280">
                <a:moveTo>
                  <a:pt x="0" y="0"/>
                </a:moveTo>
                <a:lnTo>
                  <a:pt x="589051" y="0"/>
                </a:lnTo>
              </a:path>
            </a:pathLst>
          </a:custGeom>
          <a:ln w="3175">
            <a:solidFill>
              <a:srgbClr val="3A3B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1866318" y="4888528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4">
                <a:moveTo>
                  <a:pt x="0" y="0"/>
                </a:moveTo>
                <a:lnTo>
                  <a:pt x="588203" y="0"/>
                </a:lnTo>
              </a:path>
            </a:pathLst>
          </a:custGeom>
          <a:ln w="3175">
            <a:solidFill>
              <a:srgbClr val="393B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1866742" y="488749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7354" y="0"/>
                </a:lnTo>
              </a:path>
            </a:pathLst>
          </a:custGeom>
          <a:ln w="3175">
            <a:solidFill>
              <a:srgbClr val="393A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1867172" y="4886458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496" y="0"/>
                </a:lnTo>
              </a:path>
            </a:pathLst>
          </a:custGeom>
          <a:ln w="3175">
            <a:solidFill>
              <a:srgbClr val="383A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1867596" y="4885429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0" y="0"/>
                </a:moveTo>
                <a:lnTo>
                  <a:pt x="585647" y="0"/>
                </a:lnTo>
              </a:path>
            </a:pathLst>
          </a:custGeom>
          <a:ln w="3175">
            <a:solidFill>
              <a:srgbClr val="3839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1868026" y="4884388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789" y="0"/>
                </a:lnTo>
              </a:path>
            </a:pathLst>
          </a:custGeom>
          <a:ln w="3175">
            <a:solidFill>
              <a:srgbClr val="3739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1868450" y="4883359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940" y="0"/>
                </a:lnTo>
              </a:path>
            </a:pathLst>
          </a:custGeom>
          <a:ln w="3175">
            <a:solidFill>
              <a:srgbClr val="3739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1868880" y="4882318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081" y="0"/>
                </a:lnTo>
              </a:path>
            </a:pathLst>
          </a:custGeom>
          <a:ln w="3175">
            <a:solidFill>
              <a:srgbClr val="3638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1869304" y="4881289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4">
                <a:moveTo>
                  <a:pt x="0" y="0"/>
                </a:moveTo>
                <a:lnTo>
                  <a:pt x="582233" y="0"/>
                </a:lnTo>
              </a:path>
            </a:pathLst>
          </a:custGeom>
          <a:ln w="3175">
            <a:solidFill>
              <a:srgbClr val="3638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1869729" y="4880260"/>
            <a:ext cx="581660" cy="0"/>
          </a:xfrm>
          <a:custGeom>
            <a:avLst/>
            <a:gdLst/>
            <a:ahLst/>
            <a:cxnLst/>
            <a:rect l="l" t="t" r="r" b="b"/>
            <a:pathLst>
              <a:path w="581660">
                <a:moveTo>
                  <a:pt x="0" y="0"/>
                </a:moveTo>
                <a:lnTo>
                  <a:pt x="581385" y="0"/>
                </a:lnTo>
              </a:path>
            </a:pathLst>
          </a:custGeom>
          <a:ln w="3175">
            <a:solidFill>
              <a:srgbClr val="3637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1870158" y="4879219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526" y="0"/>
                </a:lnTo>
              </a:path>
            </a:pathLst>
          </a:custGeom>
          <a:ln w="3175">
            <a:solidFill>
              <a:srgbClr val="3537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1870583" y="4878190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5">
                <a:moveTo>
                  <a:pt x="0" y="0"/>
                </a:moveTo>
                <a:lnTo>
                  <a:pt x="579678" y="0"/>
                </a:lnTo>
              </a:path>
            </a:pathLst>
          </a:custGeom>
          <a:ln w="3175">
            <a:solidFill>
              <a:srgbClr val="3536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1871773" y="4877149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298" y="0"/>
                </a:lnTo>
              </a:path>
            </a:pathLst>
          </a:custGeom>
          <a:ln w="3175">
            <a:solidFill>
              <a:srgbClr val="3436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1873191" y="4876120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64" y="0"/>
                </a:lnTo>
              </a:path>
            </a:pathLst>
          </a:custGeom>
          <a:ln w="3175">
            <a:solidFill>
              <a:srgbClr val="3435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1874626" y="4875079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1594" y="0"/>
                </a:lnTo>
              </a:path>
            </a:pathLst>
          </a:custGeom>
          <a:ln w="3175">
            <a:solidFill>
              <a:srgbClr val="3335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1876044" y="4874050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759" y="0"/>
                </a:lnTo>
              </a:path>
            </a:pathLst>
          </a:custGeom>
          <a:ln w="3175">
            <a:solidFill>
              <a:srgbClr val="3335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1877462" y="4873021"/>
            <a:ext cx="566420" cy="0"/>
          </a:xfrm>
          <a:custGeom>
            <a:avLst/>
            <a:gdLst/>
            <a:ahLst/>
            <a:cxnLst/>
            <a:rect l="l" t="t" r="r" b="b"/>
            <a:pathLst>
              <a:path w="566419">
                <a:moveTo>
                  <a:pt x="0" y="0"/>
                </a:moveTo>
                <a:lnTo>
                  <a:pt x="565924" y="0"/>
                </a:lnTo>
              </a:path>
            </a:pathLst>
          </a:custGeom>
          <a:ln w="3175">
            <a:solidFill>
              <a:srgbClr val="3234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1878898" y="4871980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4">
                <a:moveTo>
                  <a:pt x="0" y="0"/>
                </a:moveTo>
                <a:lnTo>
                  <a:pt x="563054" y="0"/>
                </a:lnTo>
              </a:path>
            </a:pathLst>
          </a:custGeom>
          <a:ln w="3175">
            <a:solidFill>
              <a:srgbClr val="3234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1880316" y="4870951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5">
                <a:moveTo>
                  <a:pt x="0" y="0"/>
                </a:moveTo>
                <a:lnTo>
                  <a:pt x="560219" y="0"/>
                </a:lnTo>
              </a:path>
            </a:pathLst>
          </a:custGeom>
          <a:ln w="3175">
            <a:solidFill>
              <a:srgbClr val="3233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1881752" y="4869910"/>
            <a:ext cx="557530" cy="0"/>
          </a:xfrm>
          <a:custGeom>
            <a:avLst/>
            <a:gdLst/>
            <a:ahLst/>
            <a:cxnLst/>
            <a:rect l="l" t="t" r="r" b="b"/>
            <a:pathLst>
              <a:path w="557530">
                <a:moveTo>
                  <a:pt x="0" y="0"/>
                </a:moveTo>
                <a:lnTo>
                  <a:pt x="557349" y="0"/>
                </a:lnTo>
              </a:path>
            </a:pathLst>
          </a:custGeom>
          <a:ln w="3175">
            <a:solidFill>
              <a:srgbClr val="3133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1883169" y="4868881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515" y="0"/>
                </a:lnTo>
              </a:path>
            </a:pathLst>
          </a:custGeom>
          <a:ln w="3175">
            <a:solidFill>
              <a:srgbClr val="3132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1884587" y="4867852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680" y="0"/>
                </a:lnTo>
              </a:path>
            </a:pathLst>
          </a:custGeom>
          <a:ln w="3175">
            <a:solidFill>
              <a:srgbClr val="3032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1886023" y="4866811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8810" y="0"/>
                </a:lnTo>
              </a:path>
            </a:pathLst>
          </a:custGeom>
          <a:ln w="3175">
            <a:solidFill>
              <a:srgbClr val="3031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1887441" y="4865782"/>
            <a:ext cx="546100" cy="0"/>
          </a:xfrm>
          <a:custGeom>
            <a:avLst/>
            <a:gdLst/>
            <a:ahLst/>
            <a:cxnLst/>
            <a:rect l="l" t="t" r="r" b="b"/>
            <a:pathLst>
              <a:path w="546100">
                <a:moveTo>
                  <a:pt x="0" y="0"/>
                </a:moveTo>
                <a:lnTo>
                  <a:pt x="545975" y="0"/>
                </a:lnTo>
              </a:path>
            </a:pathLst>
          </a:custGeom>
          <a:ln w="3175">
            <a:solidFill>
              <a:srgbClr val="2F31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1888876" y="4864741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105" y="0"/>
                </a:lnTo>
              </a:path>
            </a:pathLst>
          </a:custGeom>
          <a:ln w="3175">
            <a:solidFill>
              <a:srgbClr val="2F31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1890294" y="4863712"/>
            <a:ext cx="540385" cy="0"/>
          </a:xfrm>
          <a:custGeom>
            <a:avLst/>
            <a:gdLst/>
            <a:ahLst/>
            <a:cxnLst/>
            <a:rect l="l" t="t" r="r" b="b"/>
            <a:pathLst>
              <a:path w="540385">
                <a:moveTo>
                  <a:pt x="0" y="0"/>
                </a:moveTo>
                <a:lnTo>
                  <a:pt x="540270" y="0"/>
                </a:lnTo>
              </a:path>
            </a:pathLst>
          </a:custGeom>
          <a:ln w="3175">
            <a:solidFill>
              <a:srgbClr val="2E30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1891730" y="4862671"/>
            <a:ext cx="537845" cy="0"/>
          </a:xfrm>
          <a:custGeom>
            <a:avLst/>
            <a:gdLst/>
            <a:ahLst/>
            <a:cxnLst/>
            <a:rect l="l" t="t" r="r" b="b"/>
            <a:pathLst>
              <a:path w="537844">
                <a:moveTo>
                  <a:pt x="0" y="0"/>
                </a:moveTo>
                <a:lnTo>
                  <a:pt x="537400" y="0"/>
                </a:lnTo>
              </a:path>
            </a:pathLst>
          </a:custGeom>
          <a:ln w="3175">
            <a:solidFill>
              <a:srgbClr val="2E30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1893148" y="4861642"/>
            <a:ext cx="534670" cy="0"/>
          </a:xfrm>
          <a:custGeom>
            <a:avLst/>
            <a:gdLst/>
            <a:ahLst/>
            <a:cxnLst/>
            <a:rect l="l" t="t" r="r" b="b"/>
            <a:pathLst>
              <a:path w="534669">
                <a:moveTo>
                  <a:pt x="0" y="0"/>
                </a:moveTo>
                <a:lnTo>
                  <a:pt x="534565" y="0"/>
                </a:lnTo>
              </a:path>
            </a:pathLst>
          </a:custGeom>
          <a:ln w="3175">
            <a:solidFill>
              <a:srgbClr val="2E2F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1894566" y="4860613"/>
            <a:ext cx="532130" cy="0"/>
          </a:xfrm>
          <a:custGeom>
            <a:avLst/>
            <a:gdLst/>
            <a:ahLst/>
            <a:cxnLst/>
            <a:rect l="l" t="t" r="r" b="b"/>
            <a:pathLst>
              <a:path w="532130">
                <a:moveTo>
                  <a:pt x="0" y="0"/>
                </a:moveTo>
                <a:lnTo>
                  <a:pt x="531731" y="0"/>
                </a:lnTo>
              </a:path>
            </a:pathLst>
          </a:custGeom>
          <a:ln w="3175">
            <a:solidFill>
              <a:srgbClr val="2D2F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1896001" y="4859572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5">
                <a:moveTo>
                  <a:pt x="0" y="0"/>
                </a:moveTo>
                <a:lnTo>
                  <a:pt x="528861" y="0"/>
                </a:lnTo>
              </a:path>
            </a:pathLst>
          </a:custGeom>
          <a:ln w="3175">
            <a:solidFill>
              <a:srgbClr val="2D2E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1897420" y="4858543"/>
            <a:ext cx="526415" cy="0"/>
          </a:xfrm>
          <a:custGeom>
            <a:avLst/>
            <a:gdLst/>
            <a:ahLst/>
            <a:cxnLst/>
            <a:rect l="l" t="t" r="r" b="b"/>
            <a:pathLst>
              <a:path w="526414">
                <a:moveTo>
                  <a:pt x="0" y="0"/>
                </a:moveTo>
                <a:lnTo>
                  <a:pt x="526026" y="0"/>
                </a:lnTo>
              </a:path>
            </a:pathLst>
          </a:custGeom>
          <a:ln w="3175">
            <a:solidFill>
              <a:srgbClr val="2C2E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1899580" y="4857502"/>
            <a:ext cx="521970" cy="0"/>
          </a:xfrm>
          <a:custGeom>
            <a:avLst/>
            <a:gdLst/>
            <a:ahLst/>
            <a:cxnLst/>
            <a:rect l="l" t="t" r="r" b="b"/>
            <a:pathLst>
              <a:path w="521969">
                <a:moveTo>
                  <a:pt x="0" y="0"/>
                </a:moveTo>
                <a:lnTo>
                  <a:pt x="521706" y="0"/>
                </a:lnTo>
              </a:path>
            </a:pathLst>
          </a:custGeom>
          <a:ln w="3175">
            <a:solidFill>
              <a:srgbClr val="2C2D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1902699" y="4856473"/>
            <a:ext cx="515620" cy="0"/>
          </a:xfrm>
          <a:custGeom>
            <a:avLst/>
            <a:gdLst/>
            <a:ahLst/>
            <a:cxnLst/>
            <a:rect l="l" t="t" r="r" b="b"/>
            <a:pathLst>
              <a:path w="515619">
                <a:moveTo>
                  <a:pt x="0" y="0"/>
                </a:moveTo>
                <a:lnTo>
                  <a:pt x="515468" y="0"/>
                </a:lnTo>
              </a:path>
            </a:pathLst>
          </a:custGeom>
          <a:ln w="3175">
            <a:solidFill>
              <a:srgbClr val="2B2D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1905857" y="4855432"/>
            <a:ext cx="509270" cy="0"/>
          </a:xfrm>
          <a:custGeom>
            <a:avLst/>
            <a:gdLst/>
            <a:ahLst/>
            <a:cxnLst/>
            <a:rect l="l" t="t" r="r" b="b"/>
            <a:pathLst>
              <a:path w="509269">
                <a:moveTo>
                  <a:pt x="0" y="0"/>
                </a:moveTo>
                <a:lnTo>
                  <a:pt x="509152" y="0"/>
                </a:lnTo>
              </a:path>
            </a:pathLst>
          </a:custGeom>
          <a:ln w="3175">
            <a:solidFill>
              <a:srgbClr val="2B2D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1908977" y="4854403"/>
            <a:ext cx="502920" cy="0"/>
          </a:xfrm>
          <a:custGeom>
            <a:avLst/>
            <a:gdLst/>
            <a:ahLst/>
            <a:cxnLst/>
            <a:rect l="l" t="t" r="r" b="b"/>
            <a:pathLst>
              <a:path w="502919">
                <a:moveTo>
                  <a:pt x="0" y="0"/>
                </a:moveTo>
                <a:lnTo>
                  <a:pt x="502913" y="0"/>
                </a:lnTo>
              </a:path>
            </a:pathLst>
          </a:custGeom>
          <a:ln w="3175">
            <a:solidFill>
              <a:srgbClr val="2A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1912097" y="4853374"/>
            <a:ext cx="497205" cy="0"/>
          </a:xfrm>
          <a:custGeom>
            <a:avLst/>
            <a:gdLst/>
            <a:ahLst/>
            <a:cxnLst/>
            <a:rect l="l" t="t" r="r" b="b"/>
            <a:pathLst>
              <a:path w="497205">
                <a:moveTo>
                  <a:pt x="0" y="0"/>
                </a:moveTo>
                <a:lnTo>
                  <a:pt x="496675" y="0"/>
                </a:lnTo>
              </a:path>
            </a:pathLst>
          </a:custGeom>
          <a:ln w="3175">
            <a:solidFill>
              <a:srgbClr val="2A2C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1915255" y="4852333"/>
            <a:ext cx="490855" cy="0"/>
          </a:xfrm>
          <a:custGeom>
            <a:avLst/>
            <a:gdLst/>
            <a:ahLst/>
            <a:cxnLst/>
            <a:rect l="l" t="t" r="r" b="b"/>
            <a:pathLst>
              <a:path w="490855">
                <a:moveTo>
                  <a:pt x="0" y="0"/>
                </a:moveTo>
                <a:lnTo>
                  <a:pt x="490359" y="0"/>
                </a:lnTo>
              </a:path>
            </a:pathLst>
          </a:custGeom>
          <a:ln w="3175">
            <a:solidFill>
              <a:srgbClr val="292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1918374" y="4851304"/>
            <a:ext cx="484505" cy="0"/>
          </a:xfrm>
          <a:custGeom>
            <a:avLst/>
            <a:gdLst/>
            <a:ahLst/>
            <a:cxnLst/>
            <a:rect l="l" t="t" r="r" b="b"/>
            <a:pathLst>
              <a:path w="484505">
                <a:moveTo>
                  <a:pt x="0" y="0"/>
                </a:moveTo>
                <a:lnTo>
                  <a:pt x="484121" y="0"/>
                </a:lnTo>
              </a:path>
            </a:pathLst>
          </a:custGeom>
          <a:ln w="3175">
            <a:solidFill>
              <a:srgbClr val="292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1921533" y="4850263"/>
            <a:ext cx="478155" cy="0"/>
          </a:xfrm>
          <a:custGeom>
            <a:avLst/>
            <a:gdLst/>
            <a:ahLst/>
            <a:cxnLst/>
            <a:rect l="l" t="t" r="r" b="b"/>
            <a:pathLst>
              <a:path w="478155">
                <a:moveTo>
                  <a:pt x="0" y="0"/>
                </a:moveTo>
                <a:lnTo>
                  <a:pt x="477805" y="0"/>
                </a:lnTo>
              </a:path>
            </a:pathLst>
          </a:custGeom>
          <a:ln w="3175">
            <a:solidFill>
              <a:srgbClr val="28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1924652" y="4849234"/>
            <a:ext cx="471805" cy="0"/>
          </a:xfrm>
          <a:custGeom>
            <a:avLst/>
            <a:gdLst/>
            <a:ahLst/>
            <a:cxnLst/>
            <a:rect l="l" t="t" r="r" b="b"/>
            <a:pathLst>
              <a:path w="471805">
                <a:moveTo>
                  <a:pt x="0" y="0"/>
                </a:moveTo>
                <a:lnTo>
                  <a:pt x="471566" y="0"/>
                </a:lnTo>
              </a:path>
            </a:pathLst>
          </a:custGeom>
          <a:ln w="3175">
            <a:solidFill>
              <a:srgbClr val="28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1927810" y="4848193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5">
                <a:moveTo>
                  <a:pt x="0" y="0"/>
                </a:moveTo>
                <a:lnTo>
                  <a:pt x="465251" y="0"/>
                </a:lnTo>
              </a:path>
            </a:pathLst>
          </a:custGeom>
          <a:ln w="3175">
            <a:solidFill>
              <a:srgbClr val="2729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1930930" y="4847164"/>
            <a:ext cx="459105" cy="0"/>
          </a:xfrm>
          <a:custGeom>
            <a:avLst/>
            <a:gdLst/>
            <a:ahLst/>
            <a:cxnLst/>
            <a:rect l="l" t="t" r="r" b="b"/>
            <a:pathLst>
              <a:path w="459105">
                <a:moveTo>
                  <a:pt x="0" y="0"/>
                </a:moveTo>
                <a:lnTo>
                  <a:pt x="459012" y="0"/>
                </a:lnTo>
              </a:path>
            </a:pathLst>
          </a:custGeom>
          <a:ln w="3175">
            <a:solidFill>
              <a:srgbClr val="2729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1934049" y="4846135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774" y="0"/>
                </a:lnTo>
              </a:path>
            </a:pathLst>
          </a:custGeom>
          <a:ln w="3175">
            <a:solidFill>
              <a:srgbClr val="2628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1937208" y="4845094"/>
            <a:ext cx="447040" cy="0"/>
          </a:xfrm>
          <a:custGeom>
            <a:avLst/>
            <a:gdLst/>
            <a:ahLst/>
            <a:cxnLst/>
            <a:rect l="l" t="t" r="r" b="b"/>
            <a:pathLst>
              <a:path w="447039">
                <a:moveTo>
                  <a:pt x="0" y="0"/>
                </a:moveTo>
                <a:lnTo>
                  <a:pt x="446458" y="0"/>
                </a:lnTo>
              </a:path>
            </a:pathLst>
          </a:custGeom>
          <a:ln w="3175">
            <a:solidFill>
              <a:srgbClr val="2628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1943187" y="4844065"/>
            <a:ext cx="434975" cy="0"/>
          </a:xfrm>
          <a:custGeom>
            <a:avLst/>
            <a:gdLst/>
            <a:ahLst/>
            <a:cxnLst/>
            <a:rect l="l" t="t" r="r" b="b"/>
            <a:pathLst>
              <a:path w="434975">
                <a:moveTo>
                  <a:pt x="0" y="0"/>
                </a:moveTo>
                <a:lnTo>
                  <a:pt x="434498" y="0"/>
                </a:lnTo>
              </a:path>
            </a:pathLst>
          </a:custGeom>
          <a:ln w="3175">
            <a:solidFill>
              <a:srgbClr val="2527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1953729" y="4843024"/>
            <a:ext cx="414020" cy="0"/>
          </a:xfrm>
          <a:custGeom>
            <a:avLst/>
            <a:gdLst/>
            <a:ahLst/>
            <a:cxnLst/>
            <a:rect l="l" t="t" r="r" b="b"/>
            <a:pathLst>
              <a:path w="414019">
                <a:moveTo>
                  <a:pt x="0" y="0"/>
                </a:moveTo>
                <a:lnTo>
                  <a:pt x="413406" y="0"/>
                </a:lnTo>
              </a:path>
            </a:pathLst>
          </a:custGeom>
          <a:ln w="3175">
            <a:solidFill>
              <a:srgbClr val="2527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1964144" y="4841995"/>
            <a:ext cx="393065" cy="0"/>
          </a:xfrm>
          <a:custGeom>
            <a:avLst/>
            <a:gdLst/>
            <a:ahLst/>
            <a:cxnLst/>
            <a:rect l="l" t="t" r="r" b="b"/>
            <a:pathLst>
              <a:path w="393064">
                <a:moveTo>
                  <a:pt x="0" y="0"/>
                </a:moveTo>
                <a:lnTo>
                  <a:pt x="392571" y="0"/>
                </a:lnTo>
              </a:path>
            </a:pathLst>
          </a:custGeom>
          <a:ln w="3175">
            <a:solidFill>
              <a:srgbClr val="2426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1974558" y="4840966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737" y="0"/>
                </a:lnTo>
              </a:path>
            </a:pathLst>
          </a:custGeom>
          <a:ln w="3175">
            <a:solidFill>
              <a:srgbClr val="2426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1984972" y="4840249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350902" y="0"/>
                </a:lnTo>
              </a:path>
            </a:pathLst>
          </a:custGeom>
          <a:ln w="3175">
            <a:solidFill>
              <a:srgbClr val="232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899210" y="3094901"/>
            <a:ext cx="1304290" cy="659765"/>
          </a:xfrm>
          <a:custGeom>
            <a:avLst/>
            <a:gdLst/>
            <a:ahLst/>
            <a:cxnLst/>
            <a:rect l="l" t="t" r="r" b="b"/>
            <a:pathLst>
              <a:path w="1304289" h="659764">
                <a:moveTo>
                  <a:pt x="1303827" y="0"/>
                </a:moveTo>
                <a:lnTo>
                  <a:pt x="95199" y="0"/>
                </a:lnTo>
                <a:lnTo>
                  <a:pt x="58153" y="7795"/>
                </a:lnTo>
                <a:lnTo>
                  <a:pt x="27892" y="29046"/>
                </a:lnTo>
                <a:lnTo>
                  <a:pt x="7484" y="60548"/>
                </a:lnTo>
                <a:lnTo>
                  <a:pt x="0" y="99098"/>
                </a:lnTo>
                <a:lnTo>
                  <a:pt x="0" y="659183"/>
                </a:lnTo>
                <a:lnTo>
                  <a:pt x="1303827" y="0"/>
                </a:lnTo>
                <a:close/>
              </a:path>
            </a:pathLst>
          </a:custGeom>
          <a:solidFill>
            <a:srgbClr val="E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899210" y="3094901"/>
            <a:ext cx="1311275" cy="662940"/>
          </a:xfrm>
          <a:custGeom>
            <a:avLst/>
            <a:gdLst/>
            <a:ahLst/>
            <a:cxnLst/>
            <a:rect l="l" t="t" r="r" b="b"/>
            <a:pathLst>
              <a:path w="1311275" h="662939">
                <a:moveTo>
                  <a:pt x="1310864" y="0"/>
                </a:moveTo>
                <a:lnTo>
                  <a:pt x="1303827" y="0"/>
                </a:lnTo>
                <a:lnTo>
                  <a:pt x="0" y="659183"/>
                </a:lnTo>
                <a:lnTo>
                  <a:pt x="0" y="662741"/>
                </a:lnTo>
                <a:lnTo>
                  <a:pt x="1310864" y="0"/>
                </a:lnTo>
                <a:close/>
              </a:path>
            </a:pathLst>
          </a:custGeom>
          <a:solidFill>
            <a:srgbClr val="E0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899210" y="3094901"/>
            <a:ext cx="1318260" cy="666750"/>
          </a:xfrm>
          <a:custGeom>
            <a:avLst/>
            <a:gdLst/>
            <a:ahLst/>
            <a:cxnLst/>
            <a:rect l="l" t="t" r="r" b="b"/>
            <a:pathLst>
              <a:path w="1318260" h="666750">
                <a:moveTo>
                  <a:pt x="1317888" y="0"/>
                </a:moveTo>
                <a:lnTo>
                  <a:pt x="1310864" y="0"/>
                </a:lnTo>
                <a:lnTo>
                  <a:pt x="0" y="662741"/>
                </a:lnTo>
                <a:lnTo>
                  <a:pt x="0" y="666292"/>
                </a:lnTo>
                <a:lnTo>
                  <a:pt x="1317888" y="0"/>
                </a:lnTo>
                <a:close/>
              </a:path>
            </a:pathLst>
          </a:custGeom>
          <a:solidFill>
            <a:srgbClr val="DFDE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899210" y="3094901"/>
            <a:ext cx="1325245" cy="669925"/>
          </a:xfrm>
          <a:custGeom>
            <a:avLst/>
            <a:gdLst/>
            <a:ahLst/>
            <a:cxnLst/>
            <a:rect l="l" t="t" r="r" b="b"/>
            <a:pathLst>
              <a:path w="1325245" h="669925">
                <a:moveTo>
                  <a:pt x="1324925" y="0"/>
                </a:moveTo>
                <a:lnTo>
                  <a:pt x="1317888" y="0"/>
                </a:lnTo>
                <a:lnTo>
                  <a:pt x="0" y="666292"/>
                </a:lnTo>
                <a:lnTo>
                  <a:pt x="0" y="669850"/>
                </a:lnTo>
                <a:lnTo>
                  <a:pt x="1324925" y="0"/>
                </a:lnTo>
                <a:close/>
              </a:path>
            </a:pathLst>
          </a:custGeom>
          <a:solidFill>
            <a:srgbClr val="DEDD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899210" y="3094901"/>
            <a:ext cx="1332230" cy="673735"/>
          </a:xfrm>
          <a:custGeom>
            <a:avLst/>
            <a:gdLst/>
            <a:ahLst/>
            <a:cxnLst/>
            <a:rect l="l" t="t" r="r" b="b"/>
            <a:pathLst>
              <a:path w="1332230" h="673735">
                <a:moveTo>
                  <a:pt x="1331962" y="0"/>
                </a:moveTo>
                <a:lnTo>
                  <a:pt x="1324925" y="0"/>
                </a:lnTo>
                <a:lnTo>
                  <a:pt x="0" y="669850"/>
                </a:lnTo>
                <a:lnTo>
                  <a:pt x="0" y="673407"/>
                </a:lnTo>
                <a:lnTo>
                  <a:pt x="1331962" y="0"/>
                </a:lnTo>
                <a:close/>
              </a:path>
            </a:pathLst>
          </a:custGeom>
          <a:solidFill>
            <a:srgbClr val="DEDC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899210" y="3094901"/>
            <a:ext cx="1339215" cy="677545"/>
          </a:xfrm>
          <a:custGeom>
            <a:avLst/>
            <a:gdLst/>
            <a:ahLst/>
            <a:cxnLst/>
            <a:rect l="l" t="t" r="r" b="b"/>
            <a:pathLst>
              <a:path w="1339214" h="677545">
                <a:moveTo>
                  <a:pt x="1338999" y="0"/>
                </a:moveTo>
                <a:lnTo>
                  <a:pt x="1331962" y="0"/>
                </a:lnTo>
                <a:lnTo>
                  <a:pt x="0" y="673407"/>
                </a:lnTo>
                <a:lnTo>
                  <a:pt x="0" y="676965"/>
                </a:lnTo>
                <a:lnTo>
                  <a:pt x="1338999" y="0"/>
                </a:lnTo>
                <a:close/>
              </a:path>
            </a:pathLst>
          </a:custGeom>
          <a:solidFill>
            <a:srgbClr val="DD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899210" y="3094901"/>
            <a:ext cx="1346200" cy="680720"/>
          </a:xfrm>
          <a:custGeom>
            <a:avLst/>
            <a:gdLst/>
            <a:ahLst/>
            <a:cxnLst/>
            <a:rect l="l" t="t" r="r" b="b"/>
            <a:pathLst>
              <a:path w="1346200" h="680720">
                <a:moveTo>
                  <a:pt x="1346023" y="0"/>
                </a:moveTo>
                <a:lnTo>
                  <a:pt x="1338999" y="0"/>
                </a:lnTo>
                <a:lnTo>
                  <a:pt x="0" y="676965"/>
                </a:lnTo>
                <a:lnTo>
                  <a:pt x="0" y="680516"/>
                </a:lnTo>
                <a:lnTo>
                  <a:pt x="1346023" y="0"/>
                </a:lnTo>
                <a:close/>
              </a:path>
            </a:pathLst>
          </a:custGeom>
          <a:solidFill>
            <a:srgbClr val="DC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899210" y="3094901"/>
            <a:ext cx="1353185" cy="684530"/>
          </a:xfrm>
          <a:custGeom>
            <a:avLst/>
            <a:gdLst/>
            <a:ahLst/>
            <a:cxnLst/>
            <a:rect l="l" t="t" r="r" b="b"/>
            <a:pathLst>
              <a:path w="1353185" h="684529">
                <a:moveTo>
                  <a:pt x="1353060" y="0"/>
                </a:moveTo>
                <a:lnTo>
                  <a:pt x="1346023" y="0"/>
                </a:lnTo>
                <a:lnTo>
                  <a:pt x="0" y="680516"/>
                </a:lnTo>
                <a:lnTo>
                  <a:pt x="0" y="684074"/>
                </a:lnTo>
                <a:lnTo>
                  <a:pt x="1353060" y="0"/>
                </a:lnTo>
                <a:close/>
              </a:path>
            </a:pathLst>
          </a:custGeom>
          <a:solidFill>
            <a:srgbClr val="DCDB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899210" y="3094901"/>
            <a:ext cx="1360170" cy="687705"/>
          </a:xfrm>
          <a:custGeom>
            <a:avLst/>
            <a:gdLst/>
            <a:ahLst/>
            <a:cxnLst/>
            <a:rect l="l" t="t" r="r" b="b"/>
            <a:pathLst>
              <a:path w="1360170" h="687704">
                <a:moveTo>
                  <a:pt x="1360097" y="0"/>
                </a:moveTo>
                <a:lnTo>
                  <a:pt x="1353060" y="0"/>
                </a:lnTo>
                <a:lnTo>
                  <a:pt x="0" y="684074"/>
                </a:lnTo>
                <a:lnTo>
                  <a:pt x="0" y="687632"/>
                </a:lnTo>
                <a:lnTo>
                  <a:pt x="1360097" y="0"/>
                </a:lnTo>
                <a:close/>
              </a:path>
            </a:pathLst>
          </a:custGeom>
          <a:solidFill>
            <a:srgbClr val="DB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899210" y="3094901"/>
            <a:ext cx="1367155" cy="691515"/>
          </a:xfrm>
          <a:custGeom>
            <a:avLst/>
            <a:gdLst/>
            <a:ahLst/>
            <a:cxnLst/>
            <a:rect l="l" t="t" r="r" b="b"/>
            <a:pathLst>
              <a:path w="1367155" h="691514">
                <a:moveTo>
                  <a:pt x="1367125" y="0"/>
                </a:moveTo>
                <a:lnTo>
                  <a:pt x="1360097" y="0"/>
                </a:lnTo>
                <a:lnTo>
                  <a:pt x="0" y="687632"/>
                </a:lnTo>
                <a:lnTo>
                  <a:pt x="0" y="691188"/>
                </a:lnTo>
                <a:lnTo>
                  <a:pt x="1367125" y="0"/>
                </a:lnTo>
                <a:close/>
              </a:path>
            </a:pathLst>
          </a:custGeom>
          <a:solidFill>
            <a:srgbClr val="DBDA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899210" y="3094901"/>
            <a:ext cx="1374775" cy="695325"/>
          </a:xfrm>
          <a:custGeom>
            <a:avLst/>
            <a:gdLst/>
            <a:ahLst/>
            <a:cxnLst/>
            <a:rect l="l" t="t" r="r" b="b"/>
            <a:pathLst>
              <a:path w="1374775" h="695325">
                <a:moveTo>
                  <a:pt x="1374158" y="0"/>
                </a:moveTo>
                <a:lnTo>
                  <a:pt x="1367125" y="0"/>
                </a:lnTo>
                <a:lnTo>
                  <a:pt x="0" y="691188"/>
                </a:lnTo>
                <a:lnTo>
                  <a:pt x="0" y="694740"/>
                </a:lnTo>
                <a:lnTo>
                  <a:pt x="1374158" y="0"/>
                </a:lnTo>
                <a:close/>
              </a:path>
            </a:pathLst>
          </a:custGeom>
          <a:solidFill>
            <a:srgbClr val="DA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899210" y="3094901"/>
            <a:ext cx="1381760" cy="698500"/>
          </a:xfrm>
          <a:custGeom>
            <a:avLst/>
            <a:gdLst/>
            <a:ahLst/>
            <a:cxnLst/>
            <a:rect l="l" t="t" r="r" b="b"/>
            <a:pathLst>
              <a:path w="1381760" h="698500">
                <a:moveTo>
                  <a:pt x="1381194" y="0"/>
                </a:moveTo>
                <a:lnTo>
                  <a:pt x="1374158" y="0"/>
                </a:lnTo>
                <a:lnTo>
                  <a:pt x="0" y="694740"/>
                </a:lnTo>
                <a:lnTo>
                  <a:pt x="0" y="698298"/>
                </a:lnTo>
                <a:lnTo>
                  <a:pt x="1381194" y="0"/>
                </a:lnTo>
                <a:close/>
              </a:path>
            </a:pathLst>
          </a:custGeom>
          <a:solidFill>
            <a:srgbClr val="DA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899210" y="3094901"/>
            <a:ext cx="1388745" cy="702310"/>
          </a:xfrm>
          <a:custGeom>
            <a:avLst/>
            <a:gdLst/>
            <a:ahLst/>
            <a:cxnLst/>
            <a:rect l="l" t="t" r="r" b="b"/>
            <a:pathLst>
              <a:path w="1388745" h="702310">
                <a:moveTo>
                  <a:pt x="1388231" y="0"/>
                </a:moveTo>
                <a:lnTo>
                  <a:pt x="1381194" y="0"/>
                </a:lnTo>
                <a:lnTo>
                  <a:pt x="0" y="698298"/>
                </a:lnTo>
                <a:lnTo>
                  <a:pt x="0" y="701856"/>
                </a:lnTo>
                <a:lnTo>
                  <a:pt x="1388231" y="0"/>
                </a:lnTo>
                <a:close/>
              </a:path>
            </a:pathLst>
          </a:custGeom>
          <a:solidFill>
            <a:srgbClr val="DA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899210" y="3094901"/>
            <a:ext cx="1395730" cy="705485"/>
          </a:xfrm>
          <a:custGeom>
            <a:avLst/>
            <a:gdLst/>
            <a:ahLst/>
            <a:cxnLst/>
            <a:rect l="l" t="t" r="r" b="b"/>
            <a:pathLst>
              <a:path w="1395730" h="705485">
                <a:moveTo>
                  <a:pt x="1395255" y="0"/>
                </a:moveTo>
                <a:lnTo>
                  <a:pt x="1388231" y="0"/>
                </a:lnTo>
                <a:lnTo>
                  <a:pt x="0" y="701856"/>
                </a:lnTo>
                <a:lnTo>
                  <a:pt x="0" y="705407"/>
                </a:lnTo>
                <a:lnTo>
                  <a:pt x="1395255" y="0"/>
                </a:lnTo>
                <a:close/>
              </a:path>
            </a:pathLst>
          </a:custGeom>
          <a:solidFill>
            <a:srgbClr val="D9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899210" y="3094901"/>
            <a:ext cx="1402715" cy="709295"/>
          </a:xfrm>
          <a:custGeom>
            <a:avLst/>
            <a:gdLst/>
            <a:ahLst/>
            <a:cxnLst/>
            <a:rect l="l" t="t" r="r" b="b"/>
            <a:pathLst>
              <a:path w="1402714" h="709295">
                <a:moveTo>
                  <a:pt x="1402292" y="0"/>
                </a:moveTo>
                <a:lnTo>
                  <a:pt x="1395255" y="0"/>
                </a:lnTo>
                <a:lnTo>
                  <a:pt x="0" y="705407"/>
                </a:lnTo>
                <a:lnTo>
                  <a:pt x="0" y="708965"/>
                </a:lnTo>
                <a:lnTo>
                  <a:pt x="1402292" y="0"/>
                </a:lnTo>
                <a:close/>
              </a:path>
            </a:pathLst>
          </a:custGeom>
          <a:solidFill>
            <a:srgbClr val="D9D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899210" y="3094901"/>
            <a:ext cx="1409700" cy="713105"/>
          </a:xfrm>
          <a:custGeom>
            <a:avLst/>
            <a:gdLst/>
            <a:ahLst/>
            <a:cxnLst/>
            <a:rect l="l" t="t" r="r" b="b"/>
            <a:pathLst>
              <a:path w="1409700" h="713104">
                <a:moveTo>
                  <a:pt x="1409329" y="0"/>
                </a:moveTo>
                <a:lnTo>
                  <a:pt x="1402292" y="0"/>
                </a:lnTo>
                <a:lnTo>
                  <a:pt x="0" y="708965"/>
                </a:lnTo>
                <a:lnTo>
                  <a:pt x="0" y="712522"/>
                </a:lnTo>
                <a:lnTo>
                  <a:pt x="1409329" y="0"/>
                </a:lnTo>
                <a:close/>
              </a:path>
            </a:pathLst>
          </a:custGeom>
          <a:solidFill>
            <a:srgbClr val="D8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899210" y="3094901"/>
            <a:ext cx="1416685" cy="716280"/>
          </a:xfrm>
          <a:custGeom>
            <a:avLst/>
            <a:gdLst/>
            <a:ahLst/>
            <a:cxnLst/>
            <a:rect l="l" t="t" r="r" b="b"/>
            <a:pathLst>
              <a:path w="1416685" h="716279">
                <a:moveTo>
                  <a:pt x="1416366" y="0"/>
                </a:moveTo>
                <a:lnTo>
                  <a:pt x="1409329" y="0"/>
                </a:lnTo>
                <a:lnTo>
                  <a:pt x="0" y="712522"/>
                </a:lnTo>
                <a:lnTo>
                  <a:pt x="0" y="716080"/>
                </a:lnTo>
                <a:lnTo>
                  <a:pt x="1416366" y="0"/>
                </a:lnTo>
                <a:close/>
              </a:path>
            </a:pathLst>
          </a:custGeom>
          <a:solidFill>
            <a:srgbClr val="D8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899210" y="3094901"/>
            <a:ext cx="1423670" cy="720090"/>
          </a:xfrm>
          <a:custGeom>
            <a:avLst/>
            <a:gdLst/>
            <a:ahLst/>
            <a:cxnLst/>
            <a:rect l="l" t="t" r="r" b="b"/>
            <a:pathLst>
              <a:path w="1423670" h="720089">
                <a:moveTo>
                  <a:pt x="1423390" y="0"/>
                </a:moveTo>
                <a:lnTo>
                  <a:pt x="1416366" y="0"/>
                </a:lnTo>
                <a:lnTo>
                  <a:pt x="0" y="716080"/>
                </a:lnTo>
                <a:lnTo>
                  <a:pt x="0" y="719631"/>
                </a:lnTo>
                <a:lnTo>
                  <a:pt x="1423390" y="0"/>
                </a:lnTo>
                <a:close/>
              </a:path>
            </a:pathLst>
          </a:custGeom>
          <a:solidFill>
            <a:srgbClr val="D8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899210" y="3094901"/>
            <a:ext cx="1430655" cy="723265"/>
          </a:xfrm>
          <a:custGeom>
            <a:avLst/>
            <a:gdLst/>
            <a:ahLst/>
            <a:cxnLst/>
            <a:rect l="l" t="t" r="r" b="b"/>
            <a:pathLst>
              <a:path w="1430655" h="723264">
                <a:moveTo>
                  <a:pt x="1430427" y="0"/>
                </a:moveTo>
                <a:lnTo>
                  <a:pt x="1423390" y="0"/>
                </a:lnTo>
                <a:lnTo>
                  <a:pt x="0" y="719631"/>
                </a:lnTo>
                <a:lnTo>
                  <a:pt x="0" y="723189"/>
                </a:lnTo>
                <a:lnTo>
                  <a:pt x="1430427" y="0"/>
                </a:lnTo>
                <a:close/>
              </a:path>
            </a:pathLst>
          </a:custGeom>
          <a:solidFill>
            <a:srgbClr val="D7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899210" y="3094901"/>
            <a:ext cx="1437640" cy="727075"/>
          </a:xfrm>
          <a:custGeom>
            <a:avLst/>
            <a:gdLst/>
            <a:ahLst/>
            <a:cxnLst/>
            <a:rect l="l" t="t" r="r" b="b"/>
            <a:pathLst>
              <a:path w="1437639" h="727075">
                <a:moveTo>
                  <a:pt x="1437464" y="0"/>
                </a:moveTo>
                <a:lnTo>
                  <a:pt x="1430427" y="0"/>
                </a:lnTo>
                <a:lnTo>
                  <a:pt x="0" y="723189"/>
                </a:lnTo>
                <a:lnTo>
                  <a:pt x="0" y="726746"/>
                </a:lnTo>
                <a:lnTo>
                  <a:pt x="1437464" y="0"/>
                </a:lnTo>
                <a:close/>
              </a:path>
            </a:pathLst>
          </a:custGeom>
          <a:solidFill>
            <a:srgbClr val="D7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899210" y="3094901"/>
            <a:ext cx="1444625" cy="730885"/>
          </a:xfrm>
          <a:custGeom>
            <a:avLst/>
            <a:gdLst/>
            <a:ahLst/>
            <a:cxnLst/>
            <a:rect l="l" t="t" r="r" b="b"/>
            <a:pathLst>
              <a:path w="1444625" h="730885">
                <a:moveTo>
                  <a:pt x="1444501" y="0"/>
                </a:moveTo>
                <a:lnTo>
                  <a:pt x="1437464" y="0"/>
                </a:lnTo>
                <a:lnTo>
                  <a:pt x="0" y="726746"/>
                </a:lnTo>
                <a:lnTo>
                  <a:pt x="0" y="730304"/>
                </a:lnTo>
                <a:lnTo>
                  <a:pt x="1444501" y="0"/>
                </a:lnTo>
                <a:close/>
              </a:path>
            </a:pathLst>
          </a:custGeom>
          <a:solidFill>
            <a:srgbClr val="D7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899210" y="3094901"/>
            <a:ext cx="1451610" cy="734060"/>
          </a:xfrm>
          <a:custGeom>
            <a:avLst/>
            <a:gdLst/>
            <a:ahLst/>
            <a:cxnLst/>
            <a:rect l="l" t="t" r="r" b="b"/>
            <a:pathLst>
              <a:path w="1451610" h="734060">
                <a:moveTo>
                  <a:pt x="1451525" y="0"/>
                </a:moveTo>
                <a:lnTo>
                  <a:pt x="1444501" y="0"/>
                </a:lnTo>
                <a:lnTo>
                  <a:pt x="0" y="730304"/>
                </a:lnTo>
                <a:lnTo>
                  <a:pt x="0" y="733855"/>
                </a:lnTo>
                <a:lnTo>
                  <a:pt x="1451525" y="0"/>
                </a:lnTo>
                <a:close/>
              </a:path>
            </a:pathLst>
          </a:custGeom>
          <a:solidFill>
            <a:srgbClr val="D6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899210" y="3094901"/>
            <a:ext cx="1458595" cy="737870"/>
          </a:xfrm>
          <a:custGeom>
            <a:avLst/>
            <a:gdLst/>
            <a:ahLst/>
            <a:cxnLst/>
            <a:rect l="l" t="t" r="r" b="b"/>
            <a:pathLst>
              <a:path w="1458595" h="737870">
                <a:moveTo>
                  <a:pt x="1458562" y="0"/>
                </a:moveTo>
                <a:lnTo>
                  <a:pt x="1451525" y="0"/>
                </a:lnTo>
                <a:lnTo>
                  <a:pt x="0" y="733855"/>
                </a:lnTo>
                <a:lnTo>
                  <a:pt x="0" y="737413"/>
                </a:lnTo>
                <a:lnTo>
                  <a:pt x="1458562" y="0"/>
                </a:lnTo>
                <a:close/>
              </a:path>
            </a:pathLst>
          </a:custGeom>
          <a:solidFill>
            <a:srgbClr val="D6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899210" y="3094901"/>
            <a:ext cx="1466215" cy="741045"/>
          </a:xfrm>
          <a:custGeom>
            <a:avLst/>
            <a:gdLst/>
            <a:ahLst/>
            <a:cxnLst/>
            <a:rect l="l" t="t" r="r" b="b"/>
            <a:pathLst>
              <a:path w="1466214" h="741045">
                <a:moveTo>
                  <a:pt x="1465591" y="0"/>
                </a:moveTo>
                <a:lnTo>
                  <a:pt x="1458562" y="0"/>
                </a:lnTo>
                <a:lnTo>
                  <a:pt x="0" y="737413"/>
                </a:lnTo>
                <a:lnTo>
                  <a:pt x="0" y="740960"/>
                </a:lnTo>
                <a:lnTo>
                  <a:pt x="1465591" y="0"/>
                </a:lnTo>
                <a:close/>
              </a:path>
            </a:pathLst>
          </a:custGeom>
          <a:solidFill>
            <a:srgbClr val="D6D5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899210" y="3094901"/>
            <a:ext cx="1473200" cy="744855"/>
          </a:xfrm>
          <a:custGeom>
            <a:avLst/>
            <a:gdLst/>
            <a:ahLst/>
            <a:cxnLst/>
            <a:rect l="l" t="t" r="r" b="b"/>
            <a:pathLst>
              <a:path w="1473200" h="744854">
                <a:moveTo>
                  <a:pt x="1472619" y="0"/>
                </a:moveTo>
                <a:lnTo>
                  <a:pt x="1465591" y="0"/>
                </a:lnTo>
                <a:lnTo>
                  <a:pt x="0" y="740960"/>
                </a:lnTo>
                <a:lnTo>
                  <a:pt x="0" y="744517"/>
                </a:lnTo>
                <a:lnTo>
                  <a:pt x="1472619" y="0"/>
                </a:lnTo>
                <a:close/>
              </a:path>
            </a:pathLst>
          </a:custGeom>
          <a:solidFill>
            <a:srgbClr val="D5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899210" y="3094901"/>
            <a:ext cx="1480185" cy="748665"/>
          </a:xfrm>
          <a:custGeom>
            <a:avLst/>
            <a:gdLst/>
            <a:ahLst/>
            <a:cxnLst/>
            <a:rect l="l" t="t" r="r" b="b"/>
            <a:pathLst>
              <a:path w="1480185" h="748664">
                <a:moveTo>
                  <a:pt x="1479652" y="0"/>
                </a:moveTo>
                <a:lnTo>
                  <a:pt x="1472619" y="0"/>
                </a:lnTo>
                <a:lnTo>
                  <a:pt x="0" y="744517"/>
                </a:lnTo>
                <a:lnTo>
                  <a:pt x="0" y="748069"/>
                </a:lnTo>
                <a:lnTo>
                  <a:pt x="1479652" y="0"/>
                </a:lnTo>
                <a:close/>
              </a:path>
            </a:pathLst>
          </a:custGeom>
          <a:solidFill>
            <a:srgbClr val="D5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899210" y="3094901"/>
            <a:ext cx="1487170" cy="751840"/>
          </a:xfrm>
          <a:custGeom>
            <a:avLst/>
            <a:gdLst/>
            <a:ahLst/>
            <a:cxnLst/>
            <a:rect l="l" t="t" r="r" b="b"/>
            <a:pathLst>
              <a:path w="1487170" h="751839">
                <a:moveTo>
                  <a:pt x="1486689" y="0"/>
                </a:moveTo>
                <a:lnTo>
                  <a:pt x="1479652" y="0"/>
                </a:lnTo>
                <a:lnTo>
                  <a:pt x="0" y="748069"/>
                </a:lnTo>
                <a:lnTo>
                  <a:pt x="0" y="751627"/>
                </a:lnTo>
                <a:lnTo>
                  <a:pt x="1486689" y="0"/>
                </a:lnTo>
                <a:close/>
              </a:path>
            </a:pathLst>
          </a:custGeom>
          <a:solidFill>
            <a:srgbClr val="D5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899210" y="3094901"/>
            <a:ext cx="1494155" cy="755650"/>
          </a:xfrm>
          <a:custGeom>
            <a:avLst/>
            <a:gdLst/>
            <a:ahLst/>
            <a:cxnLst/>
            <a:rect l="l" t="t" r="r" b="b"/>
            <a:pathLst>
              <a:path w="1494155" h="755650">
                <a:moveTo>
                  <a:pt x="1493726" y="0"/>
                </a:moveTo>
                <a:lnTo>
                  <a:pt x="1486689" y="0"/>
                </a:lnTo>
                <a:lnTo>
                  <a:pt x="0" y="751627"/>
                </a:lnTo>
                <a:lnTo>
                  <a:pt x="0" y="755184"/>
                </a:lnTo>
                <a:lnTo>
                  <a:pt x="1493726" y="0"/>
                </a:lnTo>
                <a:close/>
              </a:path>
            </a:pathLst>
          </a:custGeom>
          <a:solidFill>
            <a:srgbClr val="D4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899210" y="3094901"/>
            <a:ext cx="1501140" cy="758825"/>
          </a:xfrm>
          <a:custGeom>
            <a:avLst/>
            <a:gdLst/>
            <a:ahLst/>
            <a:cxnLst/>
            <a:rect l="l" t="t" r="r" b="b"/>
            <a:pathLst>
              <a:path w="1501139" h="758825">
                <a:moveTo>
                  <a:pt x="1500750" y="0"/>
                </a:moveTo>
                <a:lnTo>
                  <a:pt x="1493726" y="0"/>
                </a:lnTo>
                <a:lnTo>
                  <a:pt x="0" y="755184"/>
                </a:lnTo>
                <a:lnTo>
                  <a:pt x="0" y="758735"/>
                </a:lnTo>
                <a:lnTo>
                  <a:pt x="1500750" y="0"/>
                </a:lnTo>
                <a:close/>
              </a:path>
            </a:pathLst>
          </a:custGeom>
          <a:solidFill>
            <a:srgbClr val="D4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899210" y="3094901"/>
            <a:ext cx="1508125" cy="762635"/>
          </a:xfrm>
          <a:custGeom>
            <a:avLst/>
            <a:gdLst/>
            <a:ahLst/>
            <a:cxnLst/>
            <a:rect l="l" t="t" r="r" b="b"/>
            <a:pathLst>
              <a:path w="1508125" h="762635">
                <a:moveTo>
                  <a:pt x="1507787" y="0"/>
                </a:moveTo>
                <a:lnTo>
                  <a:pt x="1500750" y="0"/>
                </a:lnTo>
                <a:lnTo>
                  <a:pt x="0" y="758735"/>
                </a:lnTo>
                <a:lnTo>
                  <a:pt x="0" y="762293"/>
                </a:lnTo>
                <a:lnTo>
                  <a:pt x="1507787" y="0"/>
                </a:lnTo>
                <a:close/>
              </a:path>
            </a:pathLst>
          </a:custGeom>
          <a:solidFill>
            <a:srgbClr val="D4D3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899210" y="3094901"/>
            <a:ext cx="1515110" cy="766445"/>
          </a:xfrm>
          <a:custGeom>
            <a:avLst/>
            <a:gdLst/>
            <a:ahLst/>
            <a:cxnLst/>
            <a:rect l="l" t="t" r="r" b="b"/>
            <a:pathLst>
              <a:path w="1515110" h="766445">
                <a:moveTo>
                  <a:pt x="1514824" y="0"/>
                </a:moveTo>
                <a:lnTo>
                  <a:pt x="1507787" y="0"/>
                </a:lnTo>
                <a:lnTo>
                  <a:pt x="0" y="762293"/>
                </a:lnTo>
                <a:lnTo>
                  <a:pt x="0" y="765851"/>
                </a:lnTo>
                <a:lnTo>
                  <a:pt x="1514824" y="0"/>
                </a:lnTo>
                <a:close/>
              </a:path>
            </a:pathLst>
          </a:custGeom>
          <a:solidFill>
            <a:srgbClr val="D3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899210" y="3094901"/>
            <a:ext cx="1522095" cy="769620"/>
          </a:xfrm>
          <a:custGeom>
            <a:avLst/>
            <a:gdLst/>
            <a:ahLst/>
            <a:cxnLst/>
            <a:rect l="l" t="t" r="r" b="b"/>
            <a:pathLst>
              <a:path w="1522095" h="769620">
                <a:moveTo>
                  <a:pt x="1521860" y="0"/>
                </a:moveTo>
                <a:lnTo>
                  <a:pt x="1514824" y="0"/>
                </a:lnTo>
                <a:lnTo>
                  <a:pt x="0" y="765851"/>
                </a:lnTo>
                <a:lnTo>
                  <a:pt x="0" y="769408"/>
                </a:lnTo>
                <a:lnTo>
                  <a:pt x="1521860" y="0"/>
                </a:lnTo>
                <a:close/>
              </a:path>
            </a:pathLst>
          </a:custGeom>
          <a:solidFill>
            <a:srgbClr val="D3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899210" y="3094901"/>
            <a:ext cx="1529080" cy="773430"/>
          </a:xfrm>
          <a:custGeom>
            <a:avLst/>
            <a:gdLst/>
            <a:ahLst/>
            <a:cxnLst/>
            <a:rect l="l" t="t" r="r" b="b"/>
            <a:pathLst>
              <a:path w="1529080" h="773429">
                <a:moveTo>
                  <a:pt x="1528885" y="0"/>
                </a:moveTo>
                <a:lnTo>
                  <a:pt x="1521860" y="0"/>
                </a:lnTo>
                <a:lnTo>
                  <a:pt x="0" y="769408"/>
                </a:lnTo>
                <a:lnTo>
                  <a:pt x="0" y="772960"/>
                </a:lnTo>
                <a:lnTo>
                  <a:pt x="1528885" y="0"/>
                </a:lnTo>
                <a:close/>
              </a:path>
            </a:pathLst>
          </a:custGeom>
          <a:solidFill>
            <a:srgbClr val="D3D2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899210" y="3094901"/>
            <a:ext cx="1536065" cy="776605"/>
          </a:xfrm>
          <a:custGeom>
            <a:avLst/>
            <a:gdLst/>
            <a:ahLst/>
            <a:cxnLst/>
            <a:rect l="l" t="t" r="r" b="b"/>
            <a:pathLst>
              <a:path w="1536064" h="776604">
                <a:moveTo>
                  <a:pt x="1535921" y="0"/>
                </a:moveTo>
                <a:lnTo>
                  <a:pt x="1528885" y="0"/>
                </a:lnTo>
                <a:lnTo>
                  <a:pt x="0" y="772960"/>
                </a:lnTo>
                <a:lnTo>
                  <a:pt x="0" y="776517"/>
                </a:lnTo>
                <a:lnTo>
                  <a:pt x="1535921" y="0"/>
                </a:lnTo>
                <a:close/>
              </a:path>
            </a:pathLst>
          </a:custGeom>
          <a:solidFill>
            <a:srgbClr val="D2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899210" y="3094901"/>
            <a:ext cx="1543050" cy="780415"/>
          </a:xfrm>
          <a:custGeom>
            <a:avLst/>
            <a:gdLst/>
            <a:ahLst/>
            <a:cxnLst/>
            <a:rect l="l" t="t" r="r" b="b"/>
            <a:pathLst>
              <a:path w="1543050" h="780414">
                <a:moveTo>
                  <a:pt x="1542958" y="0"/>
                </a:moveTo>
                <a:lnTo>
                  <a:pt x="1535921" y="0"/>
                </a:lnTo>
                <a:lnTo>
                  <a:pt x="0" y="776517"/>
                </a:lnTo>
                <a:lnTo>
                  <a:pt x="0" y="780075"/>
                </a:lnTo>
                <a:lnTo>
                  <a:pt x="1542958" y="0"/>
                </a:lnTo>
                <a:close/>
              </a:path>
            </a:pathLst>
          </a:custGeom>
          <a:solidFill>
            <a:srgbClr val="D2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899210" y="3094901"/>
            <a:ext cx="1550035" cy="784225"/>
          </a:xfrm>
          <a:custGeom>
            <a:avLst/>
            <a:gdLst/>
            <a:ahLst/>
            <a:cxnLst/>
            <a:rect l="l" t="t" r="r" b="b"/>
            <a:pathLst>
              <a:path w="1550035" h="784225">
                <a:moveTo>
                  <a:pt x="1549995" y="0"/>
                </a:moveTo>
                <a:lnTo>
                  <a:pt x="1542958" y="0"/>
                </a:lnTo>
                <a:lnTo>
                  <a:pt x="0" y="780075"/>
                </a:lnTo>
                <a:lnTo>
                  <a:pt x="0" y="783633"/>
                </a:lnTo>
                <a:lnTo>
                  <a:pt x="1549995" y="0"/>
                </a:lnTo>
                <a:close/>
              </a:path>
            </a:pathLst>
          </a:custGeom>
          <a:solidFill>
            <a:srgbClr val="D1D1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899210" y="3094901"/>
            <a:ext cx="1557020" cy="787400"/>
          </a:xfrm>
          <a:custGeom>
            <a:avLst/>
            <a:gdLst/>
            <a:ahLst/>
            <a:cxnLst/>
            <a:rect l="l" t="t" r="r" b="b"/>
            <a:pathLst>
              <a:path w="1557020" h="787400">
                <a:moveTo>
                  <a:pt x="1557019" y="0"/>
                </a:moveTo>
                <a:lnTo>
                  <a:pt x="1549995" y="0"/>
                </a:lnTo>
                <a:lnTo>
                  <a:pt x="0" y="783633"/>
                </a:lnTo>
                <a:lnTo>
                  <a:pt x="0" y="787184"/>
                </a:lnTo>
                <a:lnTo>
                  <a:pt x="1557019" y="0"/>
                </a:lnTo>
                <a:close/>
              </a:path>
            </a:pathLst>
          </a:custGeom>
          <a:solidFill>
            <a:srgbClr val="D1D0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899210" y="3094901"/>
            <a:ext cx="1564640" cy="791210"/>
          </a:xfrm>
          <a:custGeom>
            <a:avLst/>
            <a:gdLst/>
            <a:ahLst/>
            <a:cxnLst/>
            <a:rect l="l" t="t" r="r" b="b"/>
            <a:pathLst>
              <a:path w="1564639" h="791210">
                <a:moveTo>
                  <a:pt x="1564056" y="0"/>
                </a:moveTo>
                <a:lnTo>
                  <a:pt x="1557019" y="0"/>
                </a:lnTo>
                <a:lnTo>
                  <a:pt x="0" y="787184"/>
                </a:lnTo>
                <a:lnTo>
                  <a:pt x="0" y="790741"/>
                </a:lnTo>
                <a:lnTo>
                  <a:pt x="1564056" y="0"/>
                </a:lnTo>
                <a:close/>
              </a:path>
            </a:pathLst>
          </a:custGeom>
          <a:solidFill>
            <a:srgbClr val="D1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899210" y="3094901"/>
            <a:ext cx="1571625" cy="794385"/>
          </a:xfrm>
          <a:custGeom>
            <a:avLst/>
            <a:gdLst/>
            <a:ahLst/>
            <a:cxnLst/>
            <a:rect l="l" t="t" r="r" b="b"/>
            <a:pathLst>
              <a:path w="1571625" h="794385">
                <a:moveTo>
                  <a:pt x="1571093" y="0"/>
                </a:moveTo>
                <a:lnTo>
                  <a:pt x="1564056" y="0"/>
                </a:lnTo>
                <a:lnTo>
                  <a:pt x="0" y="790741"/>
                </a:lnTo>
                <a:lnTo>
                  <a:pt x="0" y="794299"/>
                </a:lnTo>
                <a:lnTo>
                  <a:pt x="1571093" y="0"/>
                </a:lnTo>
                <a:close/>
              </a:path>
            </a:pathLst>
          </a:custGeom>
          <a:solidFill>
            <a:srgbClr val="D0D0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899210" y="3094901"/>
            <a:ext cx="1578610" cy="798195"/>
          </a:xfrm>
          <a:custGeom>
            <a:avLst/>
            <a:gdLst/>
            <a:ahLst/>
            <a:cxnLst/>
            <a:rect l="l" t="t" r="r" b="b"/>
            <a:pathLst>
              <a:path w="1578610" h="798195">
                <a:moveTo>
                  <a:pt x="1578130" y="0"/>
                </a:moveTo>
                <a:lnTo>
                  <a:pt x="1571093" y="0"/>
                </a:lnTo>
                <a:lnTo>
                  <a:pt x="0" y="794299"/>
                </a:lnTo>
                <a:lnTo>
                  <a:pt x="0" y="797857"/>
                </a:lnTo>
                <a:lnTo>
                  <a:pt x="1578130" y="0"/>
                </a:lnTo>
                <a:close/>
              </a:path>
            </a:pathLst>
          </a:custGeom>
          <a:solidFill>
            <a:srgbClr val="D0C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899210" y="3094901"/>
            <a:ext cx="1585595" cy="802005"/>
          </a:xfrm>
          <a:custGeom>
            <a:avLst/>
            <a:gdLst/>
            <a:ahLst/>
            <a:cxnLst/>
            <a:rect l="l" t="t" r="r" b="b"/>
            <a:pathLst>
              <a:path w="1585595" h="802004">
                <a:moveTo>
                  <a:pt x="1585154" y="0"/>
                </a:moveTo>
                <a:lnTo>
                  <a:pt x="1578130" y="0"/>
                </a:lnTo>
                <a:lnTo>
                  <a:pt x="0" y="797857"/>
                </a:lnTo>
                <a:lnTo>
                  <a:pt x="0" y="801408"/>
                </a:lnTo>
                <a:lnTo>
                  <a:pt x="1585154" y="0"/>
                </a:lnTo>
                <a:close/>
              </a:path>
            </a:pathLst>
          </a:custGeom>
          <a:solidFill>
            <a:srgbClr val="D0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899210" y="3094901"/>
            <a:ext cx="1592580" cy="805180"/>
          </a:xfrm>
          <a:custGeom>
            <a:avLst/>
            <a:gdLst/>
            <a:ahLst/>
            <a:cxnLst/>
            <a:rect l="l" t="t" r="r" b="b"/>
            <a:pathLst>
              <a:path w="1592580" h="805179">
                <a:moveTo>
                  <a:pt x="1592191" y="0"/>
                </a:moveTo>
                <a:lnTo>
                  <a:pt x="1585154" y="0"/>
                </a:lnTo>
                <a:lnTo>
                  <a:pt x="0" y="801408"/>
                </a:lnTo>
                <a:lnTo>
                  <a:pt x="0" y="804966"/>
                </a:lnTo>
                <a:lnTo>
                  <a:pt x="1592191" y="0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899210" y="3094901"/>
            <a:ext cx="1599565" cy="808990"/>
          </a:xfrm>
          <a:custGeom>
            <a:avLst/>
            <a:gdLst/>
            <a:ahLst/>
            <a:cxnLst/>
            <a:rect l="l" t="t" r="r" b="b"/>
            <a:pathLst>
              <a:path w="1599564" h="808989">
                <a:moveTo>
                  <a:pt x="1599228" y="0"/>
                </a:moveTo>
                <a:lnTo>
                  <a:pt x="1592191" y="0"/>
                </a:lnTo>
                <a:lnTo>
                  <a:pt x="0" y="804966"/>
                </a:lnTo>
                <a:lnTo>
                  <a:pt x="0" y="808523"/>
                </a:lnTo>
                <a:lnTo>
                  <a:pt x="1599228" y="0"/>
                </a:lnTo>
                <a:close/>
              </a:path>
            </a:pathLst>
          </a:custGeom>
          <a:solidFill>
            <a:srgbClr val="CFCE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899210" y="3094901"/>
            <a:ext cx="1606550" cy="812165"/>
          </a:xfrm>
          <a:custGeom>
            <a:avLst/>
            <a:gdLst/>
            <a:ahLst/>
            <a:cxnLst/>
            <a:rect l="l" t="t" r="r" b="b"/>
            <a:pathLst>
              <a:path w="1606550" h="812164">
                <a:moveTo>
                  <a:pt x="1606252" y="0"/>
                </a:moveTo>
                <a:lnTo>
                  <a:pt x="1599228" y="0"/>
                </a:lnTo>
                <a:lnTo>
                  <a:pt x="0" y="808523"/>
                </a:lnTo>
                <a:lnTo>
                  <a:pt x="0" y="812074"/>
                </a:lnTo>
                <a:lnTo>
                  <a:pt x="1606252" y="0"/>
                </a:lnTo>
                <a:close/>
              </a:path>
            </a:pathLst>
          </a:custGeom>
          <a:solidFill>
            <a:srgbClr val="CF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899210" y="3094901"/>
            <a:ext cx="1613535" cy="815975"/>
          </a:xfrm>
          <a:custGeom>
            <a:avLst/>
            <a:gdLst/>
            <a:ahLst/>
            <a:cxnLst/>
            <a:rect l="l" t="t" r="r" b="b"/>
            <a:pathLst>
              <a:path w="1613535" h="815975">
                <a:moveTo>
                  <a:pt x="1613289" y="0"/>
                </a:moveTo>
                <a:lnTo>
                  <a:pt x="1606252" y="0"/>
                </a:lnTo>
                <a:lnTo>
                  <a:pt x="0" y="812074"/>
                </a:lnTo>
                <a:lnTo>
                  <a:pt x="0" y="815632"/>
                </a:lnTo>
                <a:lnTo>
                  <a:pt x="1613289" y="0"/>
                </a:lnTo>
                <a:close/>
              </a:path>
            </a:pathLst>
          </a:custGeom>
          <a:solidFill>
            <a:srgbClr val="CE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899210" y="3094901"/>
            <a:ext cx="1620520" cy="819785"/>
          </a:xfrm>
          <a:custGeom>
            <a:avLst/>
            <a:gdLst/>
            <a:ahLst/>
            <a:cxnLst/>
            <a:rect l="l" t="t" r="r" b="b"/>
            <a:pathLst>
              <a:path w="1620520" h="819785">
                <a:moveTo>
                  <a:pt x="1620326" y="0"/>
                </a:moveTo>
                <a:lnTo>
                  <a:pt x="1613289" y="0"/>
                </a:lnTo>
                <a:lnTo>
                  <a:pt x="0" y="815632"/>
                </a:lnTo>
                <a:lnTo>
                  <a:pt x="0" y="819190"/>
                </a:lnTo>
                <a:lnTo>
                  <a:pt x="1620326" y="0"/>
                </a:lnTo>
                <a:close/>
              </a:path>
            </a:pathLst>
          </a:custGeom>
          <a:solidFill>
            <a:srgbClr val="CECD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899210" y="3094901"/>
            <a:ext cx="1627505" cy="822960"/>
          </a:xfrm>
          <a:custGeom>
            <a:avLst/>
            <a:gdLst/>
            <a:ahLst/>
            <a:cxnLst/>
            <a:rect l="l" t="t" r="r" b="b"/>
            <a:pathLst>
              <a:path w="1627505" h="822960">
                <a:moveTo>
                  <a:pt x="1627363" y="0"/>
                </a:moveTo>
                <a:lnTo>
                  <a:pt x="1620326" y="0"/>
                </a:lnTo>
                <a:lnTo>
                  <a:pt x="0" y="819190"/>
                </a:lnTo>
                <a:lnTo>
                  <a:pt x="0" y="822747"/>
                </a:lnTo>
                <a:lnTo>
                  <a:pt x="1627363" y="0"/>
                </a:lnTo>
                <a:close/>
              </a:path>
            </a:pathLst>
          </a:custGeom>
          <a:solidFill>
            <a:srgbClr val="CECD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899210" y="3094901"/>
            <a:ext cx="1634489" cy="826769"/>
          </a:xfrm>
          <a:custGeom>
            <a:avLst/>
            <a:gdLst/>
            <a:ahLst/>
            <a:cxnLst/>
            <a:rect l="l" t="t" r="r" b="b"/>
            <a:pathLst>
              <a:path w="1634489" h="826770">
                <a:moveTo>
                  <a:pt x="1634387" y="0"/>
                </a:moveTo>
                <a:lnTo>
                  <a:pt x="1627363" y="0"/>
                </a:lnTo>
                <a:lnTo>
                  <a:pt x="0" y="822747"/>
                </a:lnTo>
                <a:lnTo>
                  <a:pt x="0" y="826299"/>
                </a:lnTo>
                <a:lnTo>
                  <a:pt x="1634387" y="0"/>
                </a:lnTo>
                <a:close/>
              </a:path>
            </a:pathLst>
          </a:custGeom>
          <a:solidFill>
            <a:srgbClr val="CDCC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899210" y="3094901"/>
            <a:ext cx="1641475" cy="829944"/>
          </a:xfrm>
          <a:custGeom>
            <a:avLst/>
            <a:gdLst/>
            <a:ahLst/>
            <a:cxnLst/>
            <a:rect l="l" t="t" r="r" b="b"/>
            <a:pathLst>
              <a:path w="1641475" h="829945">
                <a:moveTo>
                  <a:pt x="1641424" y="0"/>
                </a:moveTo>
                <a:lnTo>
                  <a:pt x="1634387" y="0"/>
                </a:lnTo>
                <a:lnTo>
                  <a:pt x="0" y="826299"/>
                </a:lnTo>
                <a:lnTo>
                  <a:pt x="0" y="829856"/>
                </a:lnTo>
                <a:lnTo>
                  <a:pt x="1641424" y="0"/>
                </a:lnTo>
                <a:close/>
              </a:path>
            </a:pathLst>
          </a:custGeom>
          <a:solidFill>
            <a:srgbClr val="CDCC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899210" y="3094901"/>
            <a:ext cx="1648460" cy="833755"/>
          </a:xfrm>
          <a:custGeom>
            <a:avLst/>
            <a:gdLst/>
            <a:ahLst/>
            <a:cxnLst/>
            <a:rect l="l" t="t" r="r" b="b"/>
            <a:pathLst>
              <a:path w="1648460" h="833754">
                <a:moveTo>
                  <a:pt x="1648461" y="0"/>
                </a:moveTo>
                <a:lnTo>
                  <a:pt x="1641424" y="0"/>
                </a:lnTo>
                <a:lnTo>
                  <a:pt x="0" y="829856"/>
                </a:lnTo>
                <a:lnTo>
                  <a:pt x="0" y="833414"/>
                </a:lnTo>
                <a:lnTo>
                  <a:pt x="1648461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899210" y="3094901"/>
            <a:ext cx="1656080" cy="837565"/>
          </a:xfrm>
          <a:custGeom>
            <a:avLst/>
            <a:gdLst/>
            <a:ahLst/>
            <a:cxnLst/>
            <a:rect l="l" t="t" r="r" b="b"/>
            <a:pathLst>
              <a:path w="1656080" h="837564">
                <a:moveTo>
                  <a:pt x="1655498" y="0"/>
                </a:moveTo>
                <a:lnTo>
                  <a:pt x="1648461" y="0"/>
                </a:lnTo>
                <a:lnTo>
                  <a:pt x="0" y="833414"/>
                </a:lnTo>
                <a:lnTo>
                  <a:pt x="0" y="836972"/>
                </a:lnTo>
                <a:lnTo>
                  <a:pt x="1655498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899210" y="3094901"/>
            <a:ext cx="1663064" cy="840740"/>
          </a:xfrm>
          <a:custGeom>
            <a:avLst/>
            <a:gdLst/>
            <a:ahLst/>
            <a:cxnLst/>
            <a:rect l="l" t="t" r="r" b="b"/>
            <a:pathLst>
              <a:path w="1663064" h="840739">
                <a:moveTo>
                  <a:pt x="1662522" y="0"/>
                </a:moveTo>
                <a:lnTo>
                  <a:pt x="1655498" y="0"/>
                </a:lnTo>
                <a:lnTo>
                  <a:pt x="0" y="836972"/>
                </a:lnTo>
                <a:lnTo>
                  <a:pt x="0" y="840523"/>
                </a:lnTo>
                <a:lnTo>
                  <a:pt x="1662522" y="0"/>
                </a:lnTo>
                <a:close/>
              </a:path>
            </a:pathLst>
          </a:custGeom>
          <a:solidFill>
            <a:srgbClr val="CCCB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899210" y="3094901"/>
            <a:ext cx="1670050" cy="844550"/>
          </a:xfrm>
          <a:custGeom>
            <a:avLst/>
            <a:gdLst/>
            <a:ahLst/>
            <a:cxnLst/>
            <a:rect l="l" t="t" r="r" b="b"/>
            <a:pathLst>
              <a:path w="1670050" h="844550">
                <a:moveTo>
                  <a:pt x="1669559" y="0"/>
                </a:moveTo>
                <a:lnTo>
                  <a:pt x="1662522" y="0"/>
                </a:lnTo>
                <a:lnTo>
                  <a:pt x="0" y="840523"/>
                </a:lnTo>
                <a:lnTo>
                  <a:pt x="0" y="844080"/>
                </a:lnTo>
                <a:lnTo>
                  <a:pt x="1669559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899210" y="3094901"/>
            <a:ext cx="1677035" cy="847725"/>
          </a:xfrm>
          <a:custGeom>
            <a:avLst/>
            <a:gdLst/>
            <a:ahLst/>
            <a:cxnLst/>
            <a:rect l="l" t="t" r="r" b="b"/>
            <a:pathLst>
              <a:path w="1677035" h="847725">
                <a:moveTo>
                  <a:pt x="1676596" y="0"/>
                </a:moveTo>
                <a:lnTo>
                  <a:pt x="1669559" y="0"/>
                </a:lnTo>
                <a:lnTo>
                  <a:pt x="0" y="844080"/>
                </a:lnTo>
                <a:lnTo>
                  <a:pt x="0" y="847638"/>
                </a:lnTo>
                <a:lnTo>
                  <a:pt x="1676596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899210" y="3094901"/>
            <a:ext cx="1684020" cy="851535"/>
          </a:xfrm>
          <a:custGeom>
            <a:avLst/>
            <a:gdLst/>
            <a:ahLst/>
            <a:cxnLst/>
            <a:rect l="l" t="t" r="r" b="b"/>
            <a:pathLst>
              <a:path w="1684020" h="851535">
                <a:moveTo>
                  <a:pt x="1683633" y="0"/>
                </a:moveTo>
                <a:lnTo>
                  <a:pt x="1676596" y="0"/>
                </a:lnTo>
                <a:lnTo>
                  <a:pt x="0" y="847638"/>
                </a:lnTo>
                <a:lnTo>
                  <a:pt x="0" y="851196"/>
                </a:lnTo>
                <a:lnTo>
                  <a:pt x="1683633" y="0"/>
                </a:lnTo>
                <a:close/>
              </a:path>
            </a:pathLst>
          </a:custGeom>
          <a:solidFill>
            <a:srgbClr val="CB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899210" y="3094901"/>
            <a:ext cx="1691005" cy="855344"/>
          </a:xfrm>
          <a:custGeom>
            <a:avLst/>
            <a:gdLst/>
            <a:ahLst/>
            <a:cxnLst/>
            <a:rect l="l" t="t" r="r" b="b"/>
            <a:pathLst>
              <a:path w="1691005" h="855345">
                <a:moveTo>
                  <a:pt x="1690657" y="0"/>
                </a:moveTo>
                <a:lnTo>
                  <a:pt x="1683633" y="0"/>
                </a:lnTo>
                <a:lnTo>
                  <a:pt x="0" y="851196"/>
                </a:lnTo>
                <a:lnTo>
                  <a:pt x="0" y="854747"/>
                </a:lnTo>
                <a:lnTo>
                  <a:pt x="1690657" y="0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899210" y="3094901"/>
            <a:ext cx="1697989" cy="858519"/>
          </a:xfrm>
          <a:custGeom>
            <a:avLst/>
            <a:gdLst/>
            <a:ahLst/>
            <a:cxnLst/>
            <a:rect l="l" t="t" r="r" b="b"/>
            <a:pathLst>
              <a:path w="1697989" h="858520">
                <a:moveTo>
                  <a:pt x="1697674" y="0"/>
                </a:moveTo>
                <a:lnTo>
                  <a:pt x="1690657" y="0"/>
                </a:lnTo>
                <a:lnTo>
                  <a:pt x="0" y="854747"/>
                </a:lnTo>
                <a:lnTo>
                  <a:pt x="0" y="858303"/>
                </a:lnTo>
                <a:lnTo>
                  <a:pt x="1697674" y="0"/>
                </a:lnTo>
                <a:close/>
              </a:path>
            </a:pathLst>
          </a:custGeom>
          <a:solidFill>
            <a:srgbClr val="CAC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899210" y="3094901"/>
            <a:ext cx="1704975" cy="862330"/>
          </a:xfrm>
          <a:custGeom>
            <a:avLst/>
            <a:gdLst/>
            <a:ahLst/>
            <a:cxnLst/>
            <a:rect l="l" t="t" r="r" b="b"/>
            <a:pathLst>
              <a:path w="1704975" h="862329">
                <a:moveTo>
                  <a:pt x="1704711" y="0"/>
                </a:moveTo>
                <a:lnTo>
                  <a:pt x="1697674" y="0"/>
                </a:lnTo>
                <a:lnTo>
                  <a:pt x="0" y="858303"/>
                </a:lnTo>
                <a:lnTo>
                  <a:pt x="0" y="861860"/>
                </a:lnTo>
                <a:lnTo>
                  <a:pt x="1704711" y="0"/>
                </a:lnTo>
                <a:close/>
              </a:path>
            </a:pathLst>
          </a:custGeom>
          <a:solidFill>
            <a:srgbClr val="CA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899210" y="3094901"/>
            <a:ext cx="1711960" cy="865505"/>
          </a:xfrm>
          <a:custGeom>
            <a:avLst/>
            <a:gdLst/>
            <a:ahLst/>
            <a:cxnLst/>
            <a:rect l="l" t="t" r="r" b="b"/>
            <a:pathLst>
              <a:path w="1711960" h="865504">
                <a:moveTo>
                  <a:pt x="1711735" y="0"/>
                </a:moveTo>
                <a:lnTo>
                  <a:pt x="1704711" y="0"/>
                </a:lnTo>
                <a:lnTo>
                  <a:pt x="0" y="861860"/>
                </a:lnTo>
                <a:lnTo>
                  <a:pt x="0" y="865412"/>
                </a:lnTo>
                <a:lnTo>
                  <a:pt x="1711735" y="0"/>
                </a:lnTo>
                <a:close/>
              </a:path>
            </a:pathLst>
          </a:custGeom>
          <a:solidFill>
            <a:srgbClr val="C9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899210" y="3094901"/>
            <a:ext cx="1718945" cy="869315"/>
          </a:xfrm>
          <a:custGeom>
            <a:avLst/>
            <a:gdLst/>
            <a:ahLst/>
            <a:cxnLst/>
            <a:rect l="l" t="t" r="r" b="b"/>
            <a:pathLst>
              <a:path w="1718945" h="869314">
                <a:moveTo>
                  <a:pt x="1718772" y="0"/>
                </a:moveTo>
                <a:lnTo>
                  <a:pt x="1711735" y="0"/>
                </a:lnTo>
                <a:lnTo>
                  <a:pt x="0" y="865412"/>
                </a:lnTo>
                <a:lnTo>
                  <a:pt x="0" y="868969"/>
                </a:lnTo>
                <a:lnTo>
                  <a:pt x="1718772" y="0"/>
                </a:lnTo>
                <a:close/>
              </a:path>
            </a:pathLst>
          </a:custGeom>
          <a:solidFill>
            <a:srgbClr val="C9C9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899210" y="3094901"/>
            <a:ext cx="1725930" cy="873125"/>
          </a:xfrm>
          <a:custGeom>
            <a:avLst/>
            <a:gdLst/>
            <a:ahLst/>
            <a:cxnLst/>
            <a:rect l="l" t="t" r="r" b="b"/>
            <a:pathLst>
              <a:path w="1725930" h="873125">
                <a:moveTo>
                  <a:pt x="1725809" y="0"/>
                </a:moveTo>
                <a:lnTo>
                  <a:pt x="1718772" y="0"/>
                </a:lnTo>
                <a:lnTo>
                  <a:pt x="0" y="868969"/>
                </a:lnTo>
                <a:lnTo>
                  <a:pt x="0" y="872527"/>
                </a:lnTo>
                <a:lnTo>
                  <a:pt x="1725809" y="0"/>
                </a:lnTo>
                <a:close/>
              </a:path>
            </a:pathLst>
          </a:custGeom>
          <a:solidFill>
            <a:srgbClr val="C9C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899210" y="3094901"/>
            <a:ext cx="1732914" cy="876300"/>
          </a:xfrm>
          <a:custGeom>
            <a:avLst/>
            <a:gdLst/>
            <a:ahLst/>
            <a:cxnLst/>
            <a:rect l="l" t="t" r="r" b="b"/>
            <a:pathLst>
              <a:path w="1732914" h="876300">
                <a:moveTo>
                  <a:pt x="1732846" y="0"/>
                </a:moveTo>
                <a:lnTo>
                  <a:pt x="1725809" y="0"/>
                </a:lnTo>
                <a:lnTo>
                  <a:pt x="0" y="872527"/>
                </a:lnTo>
                <a:lnTo>
                  <a:pt x="0" y="876085"/>
                </a:lnTo>
                <a:lnTo>
                  <a:pt x="1732846" y="0"/>
                </a:lnTo>
                <a:close/>
              </a:path>
            </a:pathLst>
          </a:custGeom>
          <a:solidFill>
            <a:srgbClr val="C8C8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899210" y="3094901"/>
            <a:ext cx="1739900" cy="880110"/>
          </a:xfrm>
          <a:custGeom>
            <a:avLst/>
            <a:gdLst/>
            <a:ahLst/>
            <a:cxnLst/>
            <a:rect l="l" t="t" r="r" b="b"/>
            <a:pathLst>
              <a:path w="1739900" h="880110">
                <a:moveTo>
                  <a:pt x="1739870" y="0"/>
                </a:moveTo>
                <a:lnTo>
                  <a:pt x="1732846" y="0"/>
                </a:lnTo>
                <a:lnTo>
                  <a:pt x="0" y="876085"/>
                </a:lnTo>
                <a:lnTo>
                  <a:pt x="0" y="879636"/>
                </a:lnTo>
                <a:lnTo>
                  <a:pt x="1739870" y="0"/>
                </a:lnTo>
                <a:close/>
              </a:path>
            </a:pathLst>
          </a:custGeom>
          <a:solidFill>
            <a:srgbClr val="C8C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899210" y="3094901"/>
            <a:ext cx="1747520" cy="883285"/>
          </a:xfrm>
          <a:custGeom>
            <a:avLst/>
            <a:gdLst/>
            <a:ahLst/>
            <a:cxnLst/>
            <a:rect l="l" t="t" r="r" b="b"/>
            <a:pathLst>
              <a:path w="1747520" h="883285">
                <a:moveTo>
                  <a:pt x="1746907" y="0"/>
                </a:moveTo>
                <a:lnTo>
                  <a:pt x="1739870" y="0"/>
                </a:lnTo>
                <a:lnTo>
                  <a:pt x="0" y="879636"/>
                </a:lnTo>
                <a:lnTo>
                  <a:pt x="0" y="883193"/>
                </a:lnTo>
                <a:lnTo>
                  <a:pt x="1746907" y="0"/>
                </a:lnTo>
                <a:close/>
              </a:path>
            </a:pathLst>
          </a:custGeom>
          <a:solidFill>
            <a:srgbClr val="C7C7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899210" y="3094901"/>
            <a:ext cx="1754505" cy="887094"/>
          </a:xfrm>
          <a:custGeom>
            <a:avLst/>
            <a:gdLst/>
            <a:ahLst/>
            <a:cxnLst/>
            <a:rect l="l" t="t" r="r" b="b"/>
            <a:pathLst>
              <a:path w="1754505" h="887095">
                <a:moveTo>
                  <a:pt x="1753944" y="0"/>
                </a:moveTo>
                <a:lnTo>
                  <a:pt x="1746907" y="0"/>
                </a:lnTo>
                <a:lnTo>
                  <a:pt x="0" y="883193"/>
                </a:lnTo>
                <a:lnTo>
                  <a:pt x="0" y="886751"/>
                </a:lnTo>
                <a:lnTo>
                  <a:pt x="1753944" y="0"/>
                </a:lnTo>
                <a:close/>
              </a:path>
            </a:pathLst>
          </a:custGeom>
          <a:solidFill>
            <a:srgbClr val="C7C7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899210" y="3094901"/>
            <a:ext cx="1761489" cy="890905"/>
          </a:xfrm>
          <a:custGeom>
            <a:avLst/>
            <a:gdLst/>
            <a:ahLst/>
            <a:cxnLst/>
            <a:rect l="l" t="t" r="r" b="b"/>
            <a:pathLst>
              <a:path w="1761489" h="890904">
                <a:moveTo>
                  <a:pt x="1760981" y="0"/>
                </a:moveTo>
                <a:lnTo>
                  <a:pt x="1753944" y="0"/>
                </a:lnTo>
                <a:lnTo>
                  <a:pt x="0" y="886751"/>
                </a:lnTo>
                <a:lnTo>
                  <a:pt x="0" y="890309"/>
                </a:lnTo>
                <a:lnTo>
                  <a:pt x="1760981" y="0"/>
                </a:lnTo>
                <a:close/>
              </a:path>
            </a:pathLst>
          </a:custGeom>
          <a:solidFill>
            <a:srgbClr val="C7C6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899210" y="3094901"/>
            <a:ext cx="1768475" cy="894080"/>
          </a:xfrm>
          <a:custGeom>
            <a:avLst/>
            <a:gdLst/>
            <a:ahLst/>
            <a:cxnLst/>
            <a:rect l="l" t="t" r="r" b="b"/>
            <a:pathLst>
              <a:path w="1768475" h="894079">
                <a:moveTo>
                  <a:pt x="1768005" y="0"/>
                </a:moveTo>
                <a:lnTo>
                  <a:pt x="1760981" y="0"/>
                </a:lnTo>
                <a:lnTo>
                  <a:pt x="0" y="890309"/>
                </a:lnTo>
                <a:lnTo>
                  <a:pt x="0" y="893860"/>
                </a:lnTo>
                <a:lnTo>
                  <a:pt x="1768005" y="0"/>
                </a:lnTo>
                <a:close/>
              </a:path>
            </a:pathLst>
          </a:custGeom>
          <a:solidFill>
            <a:srgbClr val="C6C6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899210" y="3094901"/>
            <a:ext cx="1775460" cy="897890"/>
          </a:xfrm>
          <a:custGeom>
            <a:avLst/>
            <a:gdLst/>
            <a:ahLst/>
            <a:cxnLst/>
            <a:rect l="l" t="t" r="r" b="b"/>
            <a:pathLst>
              <a:path w="1775460" h="897889">
                <a:moveTo>
                  <a:pt x="1775041" y="0"/>
                </a:moveTo>
                <a:lnTo>
                  <a:pt x="1768005" y="0"/>
                </a:lnTo>
                <a:lnTo>
                  <a:pt x="0" y="893860"/>
                </a:lnTo>
                <a:lnTo>
                  <a:pt x="0" y="897418"/>
                </a:lnTo>
                <a:lnTo>
                  <a:pt x="1775041" y="0"/>
                </a:lnTo>
                <a:close/>
              </a:path>
            </a:pathLst>
          </a:custGeom>
          <a:solidFill>
            <a:srgbClr val="C6C6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899210" y="3094901"/>
            <a:ext cx="1782445" cy="901065"/>
          </a:xfrm>
          <a:custGeom>
            <a:avLst/>
            <a:gdLst/>
            <a:ahLst/>
            <a:cxnLst/>
            <a:rect l="l" t="t" r="r" b="b"/>
            <a:pathLst>
              <a:path w="1782445" h="901064">
                <a:moveTo>
                  <a:pt x="1782078" y="0"/>
                </a:moveTo>
                <a:lnTo>
                  <a:pt x="1775041" y="0"/>
                </a:lnTo>
                <a:lnTo>
                  <a:pt x="0" y="897418"/>
                </a:lnTo>
                <a:lnTo>
                  <a:pt x="0" y="900975"/>
                </a:lnTo>
                <a:lnTo>
                  <a:pt x="1782078" y="0"/>
                </a:lnTo>
                <a:close/>
              </a:path>
            </a:pathLst>
          </a:custGeom>
          <a:solidFill>
            <a:srgbClr val="C6C5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899210" y="3094901"/>
            <a:ext cx="1789430" cy="904875"/>
          </a:xfrm>
          <a:custGeom>
            <a:avLst/>
            <a:gdLst/>
            <a:ahLst/>
            <a:cxnLst/>
            <a:rect l="l" t="t" r="r" b="b"/>
            <a:pathLst>
              <a:path w="1789430" h="904875">
                <a:moveTo>
                  <a:pt x="1789115" y="0"/>
                </a:moveTo>
                <a:lnTo>
                  <a:pt x="1782078" y="0"/>
                </a:lnTo>
                <a:lnTo>
                  <a:pt x="0" y="900975"/>
                </a:lnTo>
                <a:lnTo>
                  <a:pt x="0" y="904533"/>
                </a:lnTo>
                <a:lnTo>
                  <a:pt x="1789115" y="0"/>
                </a:lnTo>
                <a:close/>
              </a:path>
            </a:pathLst>
          </a:custGeom>
          <a:solidFill>
            <a:srgbClr val="C5C5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899210" y="3094901"/>
            <a:ext cx="1796414" cy="908685"/>
          </a:xfrm>
          <a:custGeom>
            <a:avLst/>
            <a:gdLst/>
            <a:ahLst/>
            <a:cxnLst/>
            <a:rect l="l" t="t" r="r" b="b"/>
            <a:pathLst>
              <a:path w="1796414" h="908685">
                <a:moveTo>
                  <a:pt x="1796139" y="0"/>
                </a:moveTo>
                <a:lnTo>
                  <a:pt x="1789115" y="0"/>
                </a:lnTo>
                <a:lnTo>
                  <a:pt x="0" y="904533"/>
                </a:lnTo>
                <a:lnTo>
                  <a:pt x="0" y="908084"/>
                </a:lnTo>
                <a:lnTo>
                  <a:pt x="1796139" y="0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899210" y="3094901"/>
            <a:ext cx="1803400" cy="911860"/>
          </a:xfrm>
          <a:custGeom>
            <a:avLst/>
            <a:gdLst/>
            <a:ahLst/>
            <a:cxnLst/>
            <a:rect l="l" t="t" r="r" b="b"/>
            <a:pathLst>
              <a:path w="1803400" h="911860">
                <a:moveTo>
                  <a:pt x="1803176" y="0"/>
                </a:moveTo>
                <a:lnTo>
                  <a:pt x="1796139" y="0"/>
                </a:lnTo>
                <a:lnTo>
                  <a:pt x="0" y="908084"/>
                </a:lnTo>
                <a:lnTo>
                  <a:pt x="0" y="911642"/>
                </a:lnTo>
                <a:lnTo>
                  <a:pt x="1803176" y="0"/>
                </a:lnTo>
                <a:close/>
              </a:path>
            </a:pathLst>
          </a:custGeom>
          <a:solidFill>
            <a:srgbClr val="C5C4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899210" y="3094901"/>
            <a:ext cx="1810385" cy="915669"/>
          </a:xfrm>
          <a:custGeom>
            <a:avLst/>
            <a:gdLst/>
            <a:ahLst/>
            <a:cxnLst/>
            <a:rect l="l" t="t" r="r" b="b"/>
            <a:pathLst>
              <a:path w="1810385" h="915670">
                <a:moveTo>
                  <a:pt x="1810213" y="0"/>
                </a:moveTo>
                <a:lnTo>
                  <a:pt x="1803176" y="0"/>
                </a:lnTo>
                <a:lnTo>
                  <a:pt x="0" y="911642"/>
                </a:lnTo>
                <a:lnTo>
                  <a:pt x="0" y="915199"/>
                </a:lnTo>
                <a:lnTo>
                  <a:pt x="1810213" y="0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899210" y="3094901"/>
            <a:ext cx="1817370" cy="918844"/>
          </a:xfrm>
          <a:custGeom>
            <a:avLst/>
            <a:gdLst/>
            <a:ahLst/>
            <a:cxnLst/>
            <a:rect l="l" t="t" r="r" b="b"/>
            <a:pathLst>
              <a:path w="1817370" h="918845">
                <a:moveTo>
                  <a:pt x="1817237" y="0"/>
                </a:moveTo>
                <a:lnTo>
                  <a:pt x="1810213" y="0"/>
                </a:lnTo>
                <a:lnTo>
                  <a:pt x="0" y="915199"/>
                </a:lnTo>
                <a:lnTo>
                  <a:pt x="0" y="918751"/>
                </a:lnTo>
                <a:lnTo>
                  <a:pt x="1817237" y="0"/>
                </a:lnTo>
                <a:close/>
              </a:path>
            </a:pathLst>
          </a:custGeom>
          <a:solidFill>
            <a:srgbClr val="C4C3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899210" y="3094901"/>
            <a:ext cx="1824355" cy="922655"/>
          </a:xfrm>
          <a:custGeom>
            <a:avLst/>
            <a:gdLst/>
            <a:ahLst/>
            <a:cxnLst/>
            <a:rect l="l" t="t" r="r" b="b"/>
            <a:pathLst>
              <a:path w="1824355" h="922654">
                <a:moveTo>
                  <a:pt x="1824274" y="0"/>
                </a:moveTo>
                <a:lnTo>
                  <a:pt x="1817237" y="0"/>
                </a:lnTo>
                <a:lnTo>
                  <a:pt x="0" y="918751"/>
                </a:lnTo>
                <a:lnTo>
                  <a:pt x="0" y="922308"/>
                </a:lnTo>
                <a:lnTo>
                  <a:pt x="1824274" y="0"/>
                </a:lnTo>
                <a:close/>
              </a:path>
            </a:pathLst>
          </a:custGeom>
          <a:solidFill>
            <a:srgbClr val="C3C3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899210" y="3094901"/>
            <a:ext cx="1831339" cy="926465"/>
          </a:xfrm>
          <a:custGeom>
            <a:avLst/>
            <a:gdLst/>
            <a:ahLst/>
            <a:cxnLst/>
            <a:rect l="l" t="t" r="r" b="b"/>
            <a:pathLst>
              <a:path w="1831339" h="926464">
                <a:moveTo>
                  <a:pt x="1831311" y="0"/>
                </a:moveTo>
                <a:lnTo>
                  <a:pt x="1824274" y="0"/>
                </a:lnTo>
                <a:lnTo>
                  <a:pt x="0" y="922308"/>
                </a:lnTo>
                <a:lnTo>
                  <a:pt x="0" y="925866"/>
                </a:lnTo>
                <a:lnTo>
                  <a:pt x="1831311" y="0"/>
                </a:lnTo>
                <a:close/>
              </a:path>
            </a:pathLst>
          </a:custGeom>
          <a:solidFill>
            <a:srgbClr val="C3C3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899210" y="3094901"/>
            <a:ext cx="1838960" cy="929640"/>
          </a:xfrm>
          <a:custGeom>
            <a:avLst/>
            <a:gdLst/>
            <a:ahLst/>
            <a:cxnLst/>
            <a:rect l="l" t="t" r="r" b="b"/>
            <a:pathLst>
              <a:path w="1838960" h="929639">
                <a:moveTo>
                  <a:pt x="1838348" y="0"/>
                </a:moveTo>
                <a:lnTo>
                  <a:pt x="1831311" y="0"/>
                </a:lnTo>
                <a:lnTo>
                  <a:pt x="0" y="925866"/>
                </a:lnTo>
                <a:lnTo>
                  <a:pt x="0" y="929424"/>
                </a:lnTo>
                <a:lnTo>
                  <a:pt x="1838348" y="0"/>
                </a:lnTo>
                <a:close/>
              </a:path>
            </a:pathLst>
          </a:custGeom>
          <a:solidFill>
            <a:srgbClr val="C3C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899210" y="3094901"/>
            <a:ext cx="1845945" cy="933450"/>
          </a:xfrm>
          <a:custGeom>
            <a:avLst/>
            <a:gdLst/>
            <a:ahLst/>
            <a:cxnLst/>
            <a:rect l="l" t="t" r="r" b="b"/>
            <a:pathLst>
              <a:path w="1845945" h="933450">
                <a:moveTo>
                  <a:pt x="1845372" y="0"/>
                </a:moveTo>
                <a:lnTo>
                  <a:pt x="1838348" y="0"/>
                </a:lnTo>
                <a:lnTo>
                  <a:pt x="0" y="929424"/>
                </a:lnTo>
                <a:lnTo>
                  <a:pt x="0" y="932975"/>
                </a:lnTo>
                <a:lnTo>
                  <a:pt x="1845372" y="0"/>
                </a:lnTo>
                <a:close/>
              </a:path>
            </a:pathLst>
          </a:custGeom>
          <a:solidFill>
            <a:srgbClr val="C2C2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899210" y="3094901"/>
            <a:ext cx="1852930" cy="936625"/>
          </a:xfrm>
          <a:custGeom>
            <a:avLst/>
            <a:gdLst/>
            <a:ahLst/>
            <a:cxnLst/>
            <a:rect l="l" t="t" r="r" b="b"/>
            <a:pathLst>
              <a:path w="1852930" h="936625">
                <a:moveTo>
                  <a:pt x="1852409" y="0"/>
                </a:moveTo>
                <a:lnTo>
                  <a:pt x="1845372" y="0"/>
                </a:lnTo>
                <a:lnTo>
                  <a:pt x="0" y="932975"/>
                </a:lnTo>
                <a:lnTo>
                  <a:pt x="0" y="936532"/>
                </a:lnTo>
                <a:lnTo>
                  <a:pt x="1852409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899210" y="3094901"/>
            <a:ext cx="1859914" cy="940435"/>
          </a:xfrm>
          <a:custGeom>
            <a:avLst/>
            <a:gdLst/>
            <a:ahLst/>
            <a:cxnLst/>
            <a:rect l="l" t="t" r="r" b="b"/>
            <a:pathLst>
              <a:path w="1859914" h="940435">
                <a:moveTo>
                  <a:pt x="1859445" y="0"/>
                </a:moveTo>
                <a:lnTo>
                  <a:pt x="1852409" y="0"/>
                </a:lnTo>
                <a:lnTo>
                  <a:pt x="0" y="936532"/>
                </a:lnTo>
                <a:lnTo>
                  <a:pt x="0" y="940090"/>
                </a:lnTo>
                <a:lnTo>
                  <a:pt x="1859445" y="0"/>
                </a:lnTo>
                <a:close/>
              </a:path>
            </a:pathLst>
          </a:custGeom>
          <a:solidFill>
            <a:srgbClr val="C2C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899210" y="3094901"/>
            <a:ext cx="1866900" cy="944244"/>
          </a:xfrm>
          <a:custGeom>
            <a:avLst/>
            <a:gdLst/>
            <a:ahLst/>
            <a:cxnLst/>
            <a:rect l="l" t="t" r="r" b="b"/>
            <a:pathLst>
              <a:path w="1866900" h="944245">
                <a:moveTo>
                  <a:pt x="1866482" y="0"/>
                </a:moveTo>
                <a:lnTo>
                  <a:pt x="1859445" y="0"/>
                </a:lnTo>
                <a:lnTo>
                  <a:pt x="0" y="940090"/>
                </a:lnTo>
                <a:lnTo>
                  <a:pt x="0" y="943648"/>
                </a:lnTo>
                <a:lnTo>
                  <a:pt x="1866482" y="0"/>
                </a:lnTo>
                <a:close/>
              </a:path>
            </a:pathLst>
          </a:custGeom>
          <a:solidFill>
            <a:srgbClr val="C1C1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899210" y="3094901"/>
            <a:ext cx="1873885" cy="947419"/>
          </a:xfrm>
          <a:custGeom>
            <a:avLst/>
            <a:gdLst/>
            <a:ahLst/>
            <a:cxnLst/>
            <a:rect l="l" t="t" r="r" b="b"/>
            <a:pathLst>
              <a:path w="1873885" h="947420">
                <a:moveTo>
                  <a:pt x="1873506" y="0"/>
                </a:moveTo>
                <a:lnTo>
                  <a:pt x="1866482" y="0"/>
                </a:lnTo>
                <a:lnTo>
                  <a:pt x="0" y="943648"/>
                </a:lnTo>
                <a:lnTo>
                  <a:pt x="0" y="947199"/>
                </a:lnTo>
                <a:lnTo>
                  <a:pt x="1873506" y="0"/>
                </a:lnTo>
                <a:close/>
              </a:path>
            </a:pathLst>
          </a:custGeom>
          <a:solidFill>
            <a:srgbClr val="C1C1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899210" y="3094901"/>
            <a:ext cx="1880870" cy="951230"/>
          </a:xfrm>
          <a:custGeom>
            <a:avLst/>
            <a:gdLst/>
            <a:ahLst/>
            <a:cxnLst/>
            <a:rect l="l" t="t" r="r" b="b"/>
            <a:pathLst>
              <a:path w="1880870" h="951229">
                <a:moveTo>
                  <a:pt x="1880543" y="0"/>
                </a:moveTo>
                <a:lnTo>
                  <a:pt x="1873506" y="0"/>
                </a:lnTo>
                <a:lnTo>
                  <a:pt x="0" y="947199"/>
                </a:lnTo>
                <a:lnTo>
                  <a:pt x="0" y="950757"/>
                </a:lnTo>
                <a:lnTo>
                  <a:pt x="1880543" y="0"/>
                </a:lnTo>
                <a:close/>
              </a:path>
            </a:pathLst>
          </a:custGeom>
          <a:solidFill>
            <a:srgbClr val="C0C0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899210" y="3094901"/>
            <a:ext cx="1887855" cy="954405"/>
          </a:xfrm>
          <a:custGeom>
            <a:avLst/>
            <a:gdLst/>
            <a:ahLst/>
            <a:cxnLst/>
            <a:rect l="l" t="t" r="r" b="b"/>
            <a:pathLst>
              <a:path w="1887855" h="954404">
                <a:moveTo>
                  <a:pt x="1887580" y="0"/>
                </a:moveTo>
                <a:lnTo>
                  <a:pt x="1880543" y="0"/>
                </a:lnTo>
                <a:lnTo>
                  <a:pt x="0" y="950757"/>
                </a:lnTo>
                <a:lnTo>
                  <a:pt x="0" y="954314"/>
                </a:lnTo>
                <a:lnTo>
                  <a:pt x="1887580" y="0"/>
                </a:lnTo>
                <a:close/>
              </a:path>
            </a:pathLst>
          </a:custGeom>
          <a:solidFill>
            <a:srgbClr val="C0C0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899210" y="3094901"/>
            <a:ext cx="1894839" cy="958215"/>
          </a:xfrm>
          <a:custGeom>
            <a:avLst/>
            <a:gdLst/>
            <a:ahLst/>
            <a:cxnLst/>
            <a:rect l="l" t="t" r="r" b="b"/>
            <a:pathLst>
              <a:path w="1894839" h="958214">
                <a:moveTo>
                  <a:pt x="1894617" y="0"/>
                </a:moveTo>
                <a:lnTo>
                  <a:pt x="1887580" y="0"/>
                </a:lnTo>
                <a:lnTo>
                  <a:pt x="0" y="954314"/>
                </a:lnTo>
                <a:lnTo>
                  <a:pt x="0" y="957872"/>
                </a:lnTo>
                <a:lnTo>
                  <a:pt x="1894617" y="0"/>
                </a:lnTo>
                <a:close/>
              </a:path>
            </a:pathLst>
          </a:custGeom>
          <a:solidFill>
            <a:srgbClr val="C0B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899210" y="3094901"/>
            <a:ext cx="1901825" cy="962025"/>
          </a:xfrm>
          <a:custGeom>
            <a:avLst/>
            <a:gdLst/>
            <a:ahLst/>
            <a:cxnLst/>
            <a:rect l="l" t="t" r="r" b="b"/>
            <a:pathLst>
              <a:path w="1901825" h="962025">
                <a:moveTo>
                  <a:pt x="1901641" y="0"/>
                </a:moveTo>
                <a:lnTo>
                  <a:pt x="1894617" y="0"/>
                </a:lnTo>
                <a:lnTo>
                  <a:pt x="0" y="957872"/>
                </a:lnTo>
                <a:lnTo>
                  <a:pt x="0" y="961423"/>
                </a:lnTo>
                <a:lnTo>
                  <a:pt x="1901641" y="0"/>
                </a:lnTo>
                <a:close/>
              </a:path>
            </a:pathLst>
          </a:custGeom>
          <a:solidFill>
            <a:srgbClr val="BFB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899210" y="3094901"/>
            <a:ext cx="1908810" cy="965200"/>
          </a:xfrm>
          <a:custGeom>
            <a:avLst/>
            <a:gdLst/>
            <a:ahLst/>
            <a:cxnLst/>
            <a:rect l="l" t="t" r="r" b="b"/>
            <a:pathLst>
              <a:path w="1908810" h="965200">
                <a:moveTo>
                  <a:pt x="1908678" y="0"/>
                </a:moveTo>
                <a:lnTo>
                  <a:pt x="1901641" y="0"/>
                </a:lnTo>
                <a:lnTo>
                  <a:pt x="0" y="961423"/>
                </a:lnTo>
                <a:lnTo>
                  <a:pt x="0" y="964981"/>
                </a:lnTo>
                <a:lnTo>
                  <a:pt x="1908678" y="0"/>
                </a:lnTo>
                <a:close/>
              </a:path>
            </a:pathLst>
          </a:custGeom>
          <a:solidFill>
            <a:srgbClr val="BFB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899210" y="3094901"/>
            <a:ext cx="1915795" cy="969010"/>
          </a:xfrm>
          <a:custGeom>
            <a:avLst/>
            <a:gdLst/>
            <a:ahLst/>
            <a:cxnLst/>
            <a:rect l="l" t="t" r="r" b="b"/>
            <a:pathLst>
              <a:path w="1915795" h="969010">
                <a:moveTo>
                  <a:pt x="1915715" y="0"/>
                </a:moveTo>
                <a:lnTo>
                  <a:pt x="1908678" y="0"/>
                </a:lnTo>
                <a:lnTo>
                  <a:pt x="0" y="964981"/>
                </a:lnTo>
                <a:lnTo>
                  <a:pt x="0" y="968539"/>
                </a:lnTo>
                <a:lnTo>
                  <a:pt x="1915715" y="0"/>
                </a:lnTo>
                <a:close/>
              </a:path>
            </a:pathLst>
          </a:custGeom>
          <a:solidFill>
            <a:srgbClr val="BFB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899210" y="3094901"/>
            <a:ext cx="1922780" cy="972185"/>
          </a:xfrm>
          <a:custGeom>
            <a:avLst/>
            <a:gdLst/>
            <a:ahLst/>
            <a:cxnLst/>
            <a:rect l="l" t="t" r="r" b="b"/>
            <a:pathLst>
              <a:path w="1922780" h="972185">
                <a:moveTo>
                  <a:pt x="1922741" y="0"/>
                </a:moveTo>
                <a:lnTo>
                  <a:pt x="1915715" y="0"/>
                </a:lnTo>
                <a:lnTo>
                  <a:pt x="0" y="968539"/>
                </a:lnTo>
                <a:lnTo>
                  <a:pt x="0" y="972095"/>
                </a:lnTo>
                <a:lnTo>
                  <a:pt x="1922741" y="0"/>
                </a:lnTo>
                <a:close/>
              </a:path>
            </a:pathLst>
          </a:custGeom>
          <a:solidFill>
            <a:srgbClr val="BEB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899210" y="3094901"/>
            <a:ext cx="1930400" cy="975994"/>
          </a:xfrm>
          <a:custGeom>
            <a:avLst/>
            <a:gdLst/>
            <a:ahLst/>
            <a:cxnLst/>
            <a:rect l="l" t="t" r="r" b="b"/>
            <a:pathLst>
              <a:path w="1930400" h="975995">
                <a:moveTo>
                  <a:pt x="1929776" y="0"/>
                </a:moveTo>
                <a:lnTo>
                  <a:pt x="1922741" y="0"/>
                </a:lnTo>
                <a:lnTo>
                  <a:pt x="0" y="972095"/>
                </a:lnTo>
                <a:lnTo>
                  <a:pt x="0" y="975647"/>
                </a:lnTo>
                <a:lnTo>
                  <a:pt x="1929776" y="0"/>
                </a:lnTo>
                <a:close/>
              </a:path>
            </a:pathLst>
          </a:custGeom>
          <a:solidFill>
            <a:srgbClr val="BEBE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899210" y="3094901"/>
            <a:ext cx="1937385" cy="979805"/>
          </a:xfrm>
          <a:custGeom>
            <a:avLst/>
            <a:gdLst/>
            <a:ahLst/>
            <a:cxnLst/>
            <a:rect l="l" t="t" r="r" b="b"/>
            <a:pathLst>
              <a:path w="1937385" h="979804">
                <a:moveTo>
                  <a:pt x="1936812" y="0"/>
                </a:moveTo>
                <a:lnTo>
                  <a:pt x="1929776" y="0"/>
                </a:lnTo>
                <a:lnTo>
                  <a:pt x="0" y="975647"/>
                </a:lnTo>
                <a:lnTo>
                  <a:pt x="0" y="979205"/>
                </a:lnTo>
                <a:lnTo>
                  <a:pt x="1936812" y="0"/>
                </a:lnTo>
                <a:close/>
              </a:path>
            </a:pathLst>
          </a:custGeom>
          <a:solidFill>
            <a:srgbClr val="BDBD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899210" y="3094901"/>
            <a:ext cx="1944370" cy="982980"/>
          </a:xfrm>
          <a:custGeom>
            <a:avLst/>
            <a:gdLst/>
            <a:ahLst/>
            <a:cxnLst/>
            <a:rect l="l" t="t" r="r" b="b"/>
            <a:pathLst>
              <a:path w="1944370" h="982979">
                <a:moveTo>
                  <a:pt x="1943849" y="0"/>
                </a:moveTo>
                <a:lnTo>
                  <a:pt x="1936812" y="0"/>
                </a:lnTo>
                <a:lnTo>
                  <a:pt x="0" y="979205"/>
                </a:lnTo>
                <a:lnTo>
                  <a:pt x="0" y="982763"/>
                </a:lnTo>
                <a:lnTo>
                  <a:pt x="1943849" y="0"/>
                </a:lnTo>
                <a:close/>
              </a:path>
            </a:pathLst>
          </a:custGeom>
          <a:solidFill>
            <a:srgbClr val="BDBD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899210" y="3094901"/>
            <a:ext cx="1951355" cy="986790"/>
          </a:xfrm>
          <a:custGeom>
            <a:avLst/>
            <a:gdLst/>
            <a:ahLst/>
            <a:cxnLst/>
            <a:rect l="l" t="t" r="r" b="b"/>
            <a:pathLst>
              <a:path w="1951355" h="986789">
                <a:moveTo>
                  <a:pt x="1950873" y="0"/>
                </a:moveTo>
                <a:lnTo>
                  <a:pt x="1943849" y="0"/>
                </a:lnTo>
                <a:lnTo>
                  <a:pt x="0" y="982763"/>
                </a:lnTo>
                <a:lnTo>
                  <a:pt x="0" y="986314"/>
                </a:lnTo>
                <a:lnTo>
                  <a:pt x="1950873" y="0"/>
                </a:lnTo>
                <a:close/>
              </a:path>
            </a:pathLst>
          </a:custGeom>
          <a:solidFill>
            <a:srgbClr val="BDBD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899210" y="3094901"/>
            <a:ext cx="1958339" cy="989965"/>
          </a:xfrm>
          <a:custGeom>
            <a:avLst/>
            <a:gdLst/>
            <a:ahLst/>
            <a:cxnLst/>
            <a:rect l="l" t="t" r="r" b="b"/>
            <a:pathLst>
              <a:path w="1958339" h="989964">
                <a:moveTo>
                  <a:pt x="1957910" y="0"/>
                </a:moveTo>
                <a:lnTo>
                  <a:pt x="1950873" y="0"/>
                </a:lnTo>
                <a:lnTo>
                  <a:pt x="0" y="986314"/>
                </a:lnTo>
                <a:lnTo>
                  <a:pt x="0" y="989872"/>
                </a:lnTo>
                <a:lnTo>
                  <a:pt x="1957910" y="0"/>
                </a:lnTo>
                <a:close/>
              </a:path>
            </a:pathLst>
          </a:custGeom>
          <a:solidFill>
            <a:srgbClr val="BCBC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899210" y="3094901"/>
            <a:ext cx="1965325" cy="993775"/>
          </a:xfrm>
          <a:custGeom>
            <a:avLst/>
            <a:gdLst/>
            <a:ahLst/>
            <a:cxnLst/>
            <a:rect l="l" t="t" r="r" b="b"/>
            <a:pathLst>
              <a:path w="1965325" h="993775">
                <a:moveTo>
                  <a:pt x="1964947" y="0"/>
                </a:moveTo>
                <a:lnTo>
                  <a:pt x="1957910" y="0"/>
                </a:lnTo>
                <a:lnTo>
                  <a:pt x="0" y="989872"/>
                </a:lnTo>
                <a:lnTo>
                  <a:pt x="0" y="993429"/>
                </a:lnTo>
                <a:lnTo>
                  <a:pt x="1964947" y="0"/>
                </a:lnTo>
                <a:close/>
              </a:path>
            </a:pathLst>
          </a:custGeom>
          <a:solidFill>
            <a:srgbClr val="BCBC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899210" y="3094901"/>
            <a:ext cx="1972310" cy="997585"/>
          </a:xfrm>
          <a:custGeom>
            <a:avLst/>
            <a:gdLst/>
            <a:ahLst/>
            <a:cxnLst/>
            <a:rect l="l" t="t" r="r" b="b"/>
            <a:pathLst>
              <a:path w="1972310" h="997585">
                <a:moveTo>
                  <a:pt x="1971984" y="0"/>
                </a:moveTo>
                <a:lnTo>
                  <a:pt x="1964947" y="0"/>
                </a:lnTo>
                <a:lnTo>
                  <a:pt x="0" y="993429"/>
                </a:lnTo>
                <a:lnTo>
                  <a:pt x="0" y="996987"/>
                </a:lnTo>
                <a:lnTo>
                  <a:pt x="1971984" y="0"/>
                </a:lnTo>
                <a:close/>
              </a:path>
            </a:pathLst>
          </a:custGeom>
          <a:solidFill>
            <a:srgbClr val="BCB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899210" y="3094901"/>
            <a:ext cx="1979295" cy="1000760"/>
          </a:xfrm>
          <a:custGeom>
            <a:avLst/>
            <a:gdLst/>
            <a:ahLst/>
            <a:cxnLst/>
            <a:rect l="l" t="t" r="r" b="b"/>
            <a:pathLst>
              <a:path w="1979295" h="1000760">
                <a:moveTo>
                  <a:pt x="1979008" y="0"/>
                </a:moveTo>
                <a:lnTo>
                  <a:pt x="1971984" y="0"/>
                </a:lnTo>
                <a:lnTo>
                  <a:pt x="0" y="996987"/>
                </a:lnTo>
                <a:lnTo>
                  <a:pt x="0" y="1000538"/>
                </a:lnTo>
                <a:lnTo>
                  <a:pt x="1979008" y="0"/>
                </a:lnTo>
                <a:close/>
              </a:path>
            </a:pathLst>
          </a:custGeom>
          <a:solidFill>
            <a:srgbClr val="BBB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899210" y="3094901"/>
            <a:ext cx="1986280" cy="1004569"/>
          </a:xfrm>
          <a:custGeom>
            <a:avLst/>
            <a:gdLst/>
            <a:ahLst/>
            <a:cxnLst/>
            <a:rect l="l" t="t" r="r" b="b"/>
            <a:pathLst>
              <a:path w="1986280" h="1004570">
                <a:moveTo>
                  <a:pt x="1986045" y="0"/>
                </a:moveTo>
                <a:lnTo>
                  <a:pt x="1979008" y="0"/>
                </a:lnTo>
                <a:lnTo>
                  <a:pt x="0" y="1000538"/>
                </a:lnTo>
                <a:lnTo>
                  <a:pt x="0" y="1004096"/>
                </a:lnTo>
                <a:lnTo>
                  <a:pt x="1986045" y="0"/>
                </a:lnTo>
                <a:close/>
              </a:path>
            </a:pathLst>
          </a:custGeom>
          <a:solidFill>
            <a:srgbClr val="BBBB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899210" y="3094901"/>
            <a:ext cx="1993264" cy="1007744"/>
          </a:xfrm>
          <a:custGeom>
            <a:avLst/>
            <a:gdLst/>
            <a:ahLst/>
            <a:cxnLst/>
            <a:rect l="l" t="t" r="r" b="b"/>
            <a:pathLst>
              <a:path w="1993264" h="1007745">
                <a:moveTo>
                  <a:pt x="1993082" y="0"/>
                </a:moveTo>
                <a:lnTo>
                  <a:pt x="1986045" y="0"/>
                </a:lnTo>
                <a:lnTo>
                  <a:pt x="0" y="1004096"/>
                </a:lnTo>
                <a:lnTo>
                  <a:pt x="0" y="1007653"/>
                </a:lnTo>
                <a:lnTo>
                  <a:pt x="1993082" y="0"/>
                </a:lnTo>
                <a:close/>
              </a:path>
            </a:pathLst>
          </a:custGeom>
          <a:solidFill>
            <a:srgbClr val="BAB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899210" y="3094901"/>
            <a:ext cx="2000250" cy="1011555"/>
          </a:xfrm>
          <a:custGeom>
            <a:avLst/>
            <a:gdLst/>
            <a:ahLst/>
            <a:cxnLst/>
            <a:rect l="l" t="t" r="r" b="b"/>
            <a:pathLst>
              <a:path w="2000250" h="1011554">
                <a:moveTo>
                  <a:pt x="2000119" y="0"/>
                </a:moveTo>
                <a:lnTo>
                  <a:pt x="1993082" y="0"/>
                </a:lnTo>
                <a:lnTo>
                  <a:pt x="0" y="1007653"/>
                </a:lnTo>
                <a:lnTo>
                  <a:pt x="0" y="1011211"/>
                </a:lnTo>
                <a:lnTo>
                  <a:pt x="2000119" y="0"/>
                </a:lnTo>
                <a:close/>
              </a:path>
            </a:pathLst>
          </a:custGeom>
          <a:solidFill>
            <a:srgbClr val="BAB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899210" y="3094901"/>
            <a:ext cx="2007235" cy="1015365"/>
          </a:xfrm>
          <a:custGeom>
            <a:avLst/>
            <a:gdLst/>
            <a:ahLst/>
            <a:cxnLst/>
            <a:rect l="l" t="t" r="r" b="b"/>
            <a:pathLst>
              <a:path w="2007235" h="1015364">
                <a:moveTo>
                  <a:pt x="2007143" y="0"/>
                </a:moveTo>
                <a:lnTo>
                  <a:pt x="2000119" y="0"/>
                </a:lnTo>
                <a:lnTo>
                  <a:pt x="0" y="1011211"/>
                </a:lnTo>
                <a:lnTo>
                  <a:pt x="0" y="1014762"/>
                </a:lnTo>
                <a:lnTo>
                  <a:pt x="2007143" y="0"/>
                </a:lnTo>
                <a:close/>
              </a:path>
            </a:pathLst>
          </a:custGeom>
          <a:solidFill>
            <a:srgbClr val="B9BA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899210" y="3094901"/>
            <a:ext cx="2014220" cy="1018540"/>
          </a:xfrm>
          <a:custGeom>
            <a:avLst/>
            <a:gdLst/>
            <a:ahLst/>
            <a:cxnLst/>
            <a:rect l="l" t="t" r="r" b="b"/>
            <a:pathLst>
              <a:path w="2014220" h="1018539">
                <a:moveTo>
                  <a:pt x="2014180" y="0"/>
                </a:moveTo>
                <a:lnTo>
                  <a:pt x="2007143" y="0"/>
                </a:lnTo>
                <a:lnTo>
                  <a:pt x="0" y="1014762"/>
                </a:lnTo>
                <a:lnTo>
                  <a:pt x="0" y="1018320"/>
                </a:lnTo>
                <a:lnTo>
                  <a:pt x="2014180" y="0"/>
                </a:lnTo>
                <a:close/>
              </a:path>
            </a:pathLst>
          </a:custGeom>
          <a:solidFill>
            <a:srgbClr val="B9B9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899210" y="3094901"/>
            <a:ext cx="2021839" cy="1022350"/>
          </a:xfrm>
          <a:custGeom>
            <a:avLst/>
            <a:gdLst/>
            <a:ahLst/>
            <a:cxnLst/>
            <a:rect l="l" t="t" r="r" b="b"/>
            <a:pathLst>
              <a:path w="2021839" h="1022350">
                <a:moveTo>
                  <a:pt x="2021216" y="0"/>
                </a:moveTo>
                <a:lnTo>
                  <a:pt x="2014180" y="0"/>
                </a:lnTo>
                <a:lnTo>
                  <a:pt x="0" y="1018320"/>
                </a:lnTo>
                <a:lnTo>
                  <a:pt x="0" y="1021878"/>
                </a:lnTo>
                <a:lnTo>
                  <a:pt x="2021216" y="0"/>
                </a:lnTo>
                <a:close/>
              </a:path>
            </a:pathLst>
          </a:custGeom>
          <a:solidFill>
            <a:srgbClr val="B9B9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899210" y="3094901"/>
            <a:ext cx="2028825" cy="1025525"/>
          </a:xfrm>
          <a:custGeom>
            <a:avLst/>
            <a:gdLst/>
            <a:ahLst/>
            <a:cxnLst/>
            <a:rect l="l" t="t" r="r" b="b"/>
            <a:pathLst>
              <a:path w="2028825" h="1025525">
                <a:moveTo>
                  <a:pt x="2028242" y="0"/>
                </a:moveTo>
                <a:lnTo>
                  <a:pt x="2021216" y="0"/>
                </a:lnTo>
                <a:lnTo>
                  <a:pt x="0" y="1021878"/>
                </a:lnTo>
                <a:lnTo>
                  <a:pt x="0" y="1025434"/>
                </a:lnTo>
                <a:lnTo>
                  <a:pt x="2028242" y="0"/>
                </a:lnTo>
                <a:close/>
              </a:path>
            </a:pathLst>
          </a:custGeom>
          <a:solidFill>
            <a:srgbClr val="B8B9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899210" y="3094901"/>
            <a:ext cx="2035810" cy="1029335"/>
          </a:xfrm>
          <a:custGeom>
            <a:avLst/>
            <a:gdLst/>
            <a:ahLst/>
            <a:cxnLst/>
            <a:rect l="l" t="t" r="r" b="b"/>
            <a:pathLst>
              <a:path w="2035810" h="1029335">
                <a:moveTo>
                  <a:pt x="2035277" y="0"/>
                </a:moveTo>
                <a:lnTo>
                  <a:pt x="2028242" y="0"/>
                </a:lnTo>
                <a:lnTo>
                  <a:pt x="0" y="1025434"/>
                </a:lnTo>
                <a:lnTo>
                  <a:pt x="0" y="1028986"/>
                </a:lnTo>
                <a:lnTo>
                  <a:pt x="2035277" y="0"/>
                </a:lnTo>
                <a:close/>
              </a:path>
            </a:pathLst>
          </a:custGeom>
          <a:solidFill>
            <a:srgbClr val="B8B8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899210" y="3094901"/>
            <a:ext cx="2042795" cy="1033144"/>
          </a:xfrm>
          <a:custGeom>
            <a:avLst/>
            <a:gdLst/>
            <a:ahLst/>
            <a:cxnLst/>
            <a:rect l="l" t="t" r="r" b="b"/>
            <a:pathLst>
              <a:path w="2042795" h="1033145">
                <a:moveTo>
                  <a:pt x="2042314" y="0"/>
                </a:moveTo>
                <a:lnTo>
                  <a:pt x="2035277" y="0"/>
                </a:lnTo>
                <a:lnTo>
                  <a:pt x="0" y="1028986"/>
                </a:lnTo>
                <a:lnTo>
                  <a:pt x="0" y="1032544"/>
                </a:lnTo>
                <a:lnTo>
                  <a:pt x="2042314" y="0"/>
                </a:lnTo>
                <a:close/>
              </a:path>
            </a:pathLst>
          </a:custGeom>
          <a:solidFill>
            <a:srgbClr val="B8B8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899210" y="3094901"/>
            <a:ext cx="2049780" cy="1036319"/>
          </a:xfrm>
          <a:custGeom>
            <a:avLst/>
            <a:gdLst/>
            <a:ahLst/>
            <a:cxnLst/>
            <a:rect l="l" t="t" r="r" b="b"/>
            <a:pathLst>
              <a:path w="2049780" h="1036320">
                <a:moveTo>
                  <a:pt x="2049351" y="0"/>
                </a:moveTo>
                <a:lnTo>
                  <a:pt x="2042314" y="0"/>
                </a:lnTo>
                <a:lnTo>
                  <a:pt x="0" y="1032544"/>
                </a:lnTo>
                <a:lnTo>
                  <a:pt x="0" y="1036102"/>
                </a:lnTo>
                <a:lnTo>
                  <a:pt x="2049351" y="0"/>
                </a:lnTo>
                <a:close/>
              </a:path>
            </a:pathLst>
          </a:custGeom>
          <a:solidFill>
            <a:srgbClr val="B7B8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899210" y="3094901"/>
            <a:ext cx="2056764" cy="1040130"/>
          </a:xfrm>
          <a:custGeom>
            <a:avLst/>
            <a:gdLst/>
            <a:ahLst/>
            <a:cxnLst/>
            <a:rect l="l" t="t" r="r" b="b"/>
            <a:pathLst>
              <a:path w="2056764" h="1040129">
                <a:moveTo>
                  <a:pt x="2056375" y="0"/>
                </a:moveTo>
                <a:lnTo>
                  <a:pt x="2049351" y="0"/>
                </a:lnTo>
                <a:lnTo>
                  <a:pt x="0" y="1036102"/>
                </a:lnTo>
                <a:lnTo>
                  <a:pt x="0" y="1039653"/>
                </a:lnTo>
                <a:lnTo>
                  <a:pt x="2056375" y="0"/>
                </a:lnTo>
                <a:close/>
              </a:path>
            </a:pathLst>
          </a:custGeom>
          <a:solidFill>
            <a:srgbClr val="B7B7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899210" y="3094901"/>
            <a:ext cx="2063750" cy="1043305"/>
          </a:xfrm>
          <a:custGeom>
            <a:avLst/>
            <a:gdLst/>
            <a:ahLst/>
            <a:cxnLst/>
            <a:rect l="l" t="t" r="r" b="b"/>
            <a:pathLst>
              <a:path w="2063750" h="1043304">
                <a:moveTo>
                  <a:pt x="2063412" y="0"/>
                </a:moveTo>
                <a:lnTo>
                  <a:pt x="2056375" y="0"/>
                </a:lnTo>
                <a:lnTo>
                  <a:pt x="0" y="1039653"/>
                </a:lnTo>
                <a:lnTo>
                  <a:pt x="0" y="1043211"/>
                </a:lnTo>
                <a:lnTo>
                  <a:pt x="2063412" y="0"/>
                </a:lnTo>
                <a:close/>
              </a:path>
            </a:pathLst>
          </a:custGeom>
          <a:solidFill>
            <a:srgbClr val="B6B7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899210" y="3094901"/>
            <a:ext cx="2070735" cy="1047115"/>
          </a:xfrm>
          <a:custGeom>
            <a:avLst/>
            <a:gdLst/>
            <a:ahLst/>
            <a:cxnLst/>
            <a:rect l="l" t="t" r="r" b="b"/>
            <a:pathLst>
              <a:path w="2070735" h="1047114">
                <a:moveTo>
                  <a:pt x="2070449" y="0"/>
                </a:moveTo>
                <a:lnTo>
                  <a:pt x="2063412" y="0"/>
                </a:lnTo>
                <a:lnTo>
                  <a:pt x="0" y="1043211"/>
                </a:lnTo>
                <a:lnTo>
                  <a:pt x="0" y="1046768"/>
                </a:lnTo>
                <a:lnTo>
                  <a:pt x="2070449" y="0"/>
                </a:lnTo>
                <a:close/>
              </a:path>
            </a:pathLst>
          </a:custGeom>
          <a:solidFill>
            <a:srgbClr val="B6B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899210" y="3094901"/>
            <a:ext cx="2077720" cy="1050925"/>
          </a:xfrm>
          <a:custGeom>
            <a:avLst/>
            <a:gdLst/>
            <a:ahLst/>
            <a:cxnLst/>
            <a:rect l="l" t="t" r="r" b="b"/>
            <a:pathLst>
              <a:path w="2077720" h="1050925">
                <a:moveTo>
                  <a:pt x="2077486" y="0"/>
                </a:moveTo>
                <a:lnTo>
                  <a:pt x="2070449" y="0"/>
                </a:lnTo>
                <a:lnTo>
                  <a:pt x="0" y="1046768"/>
                </a:lnTo>
                <a:lnTo>
                  <a:pt x="0" y="1050326"/>
                </a:lnTo>
                <a:lnTo>
                  <a:pt x="2077486" y="0"/>
                </a:lnTo>
                <a:close/>
              </a:path>
            </a:pathLst>
          </a:custGeom>
          <a:solidFill>
            <a:srgbClr val="B6B6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899210" y="3094901"/>
            <a:ext cx="2084705" cy="1054100"/>
          </a:xfrm>
          <a:custGeom>
            <a:avLst/>
            <a:gdLst/>
            <a:ahLst/>
            <a:cxnLst/>
            <a:rect l="l" t="t" r="r" b="b"/>
            <a:pathLst>
              <a:path w="2084705" h="1054100">
                <a:moveTo>
                  <a:pt x="2084510" y="0"/>
                </a:moveTo>
                <a:lnTo>
                  <a:pt x="2077486" y="0"/>
                </a:lnTo>
                <a:lnTo>
                  <a:pt x="0" y="1050326"/>
                </a:lnTo>
                <a:lnTo>
                  <a:pt x="0" y="1053877"/>
                </a:lnTo>
                <a:lnTo>
                  <a:pt x="2084510" y="0"/>
                </a:lnTo>
                <a:close/>
              </a:path>
            </a:pathLst>
          </a:custGeom>
          <a:solidFill>
            <a:srgbClr val="B5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899210" y="3094901"/>
            <a:ext cx="2091689" cy="1057910"/>
          </a:xfrm>
          <a:custGeom>
            <a:avLst/>
            <a:gdLst/>
            <a:ahLst/>
            <a:cxnLst/>
            <a:rect l="l" t="t" r="r" b="b"/>
            <a:pathLst>
              <a:path w="2091689" h="1057910">
                <a:moveTo>
                  <a:pt x="2091547" y="0"/>
                </a:moveTo>
                <a:lnTo>
                  <a:pt x="2084510" y="0"/>
                </a:lnTo>
                <a:lnTo>
                  <a:pt x="0" y="1053877"/>
                </a:lnTo>
                <a:lnTo>
                  <a:pt x="0" y="1057435"/>
                </a:lnTo>
                <a:lnTo>
                  <a:pt x="2091547" y="0"/>
                </a:lnTo>
                <a:close/>
              </a:path>
            </a:pathLst>
          </a:custGeom>
          <a:solidFill>
            <a:srgbClr val="B5B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899210" y="3094901"/>
            <a:ext cx="2098675" cy="1061085"/>
          </a:xfrm>
          <a:custGeom>
            <a:avLst/>
            <a:gdLst/>
            <a:ahLst/>
            <a:cxnLst/>
            <a:rect l="l" t="t" r="r" b="b"/>
            <a:pathLst>
              <a:path w="2098675" h="1061085">
                <a:moveTo>
                  <a:pt x="2098583" y="0"/>
                </a:moveTo>
                <a:lnTo>
                  <a:pt x="2091547" y="0"/>
                </a:lnTo>
                <a:lnTo>
                  <a:pt x="0" y="1057435"/>
                </a:lnTo>
                <a:lnTo>
                  <a:pt x="0" y="1060993"/>
                </a:lnTo>
                <a:lnTo>
                  <a:pt x="2098583" y="0"/>
                </a:lnTo>
                <a:close/>
              </a:path>
            </a:pathLst>
          </a:custGeom>
          <a:solidFill>
            <a:srgbClr val="B5B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899210" y="3094901"/>
            <a:ext cx="2105660" cy="1064895"/>
          </a:xfrm>
          <a:custGeom>
            <a:avLst/>
            <a:gdLst/>
            <a:ahLst/>
            <a:cxnLst/>
            <a:rect l="l" t="t" r="r" b="b"/>
            <a:pathLst>
              <a:path w="2105660" h="1064895">
                <a:moveTo>
                  <a:pt x="2105620" y="0"/>
                </a:moveTo>
                <a:lnTo>
                  <a:pt x="2098583" y="0"/>
                </a:lnTo>
                <a:lnTo>
                  <a:pt x="0" y="1060993"/>
                </a:lnTo>
                <a:lnTo>
                  <a:pt x="0" y="1064550"/>
                </a:lnTo>
                <a:lnTo>
                  <a:pt x="2105620" y="0"/>
                </a:lnTo>
                <a:close/>
              </a:path>
            </a:pathLst>
          </a:custGeom>
          <a:solidFill>
            <a:srgbClr val="B4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899210" y="3094901"/>
            <a:ext cx="2112645" cy="1068705"/>
          </a:xfrm>
          <a:custGeom>
            <a:avLst/>
            <a:gdLst/>
            <a:ahLst/>
            <a:cxnLst/>
            <a:rect l="l" t="t" r="r" b="b"/>
            <a:pathLst>
              <a:path w="2112645" h="1068704">
                <a:moveTo>
                  <a:pt x="2112644" y="0"/>
                </a:moveTo>
                <a:lnTo>
                  <a:pt x="2105620" y="0"/>
                </a:lnTo>
                <a:lnTo>
                  <a:pt x="0" y="1064550"/>
                </a:lnTo>
                <a:lnTo>
                  <a:pt x="0" y="1068101"/>
                </a:lnTo>
                <a:lnTo>
                  <a:pt x="2112644" y="0"/>
                </a:lnTo>
                <a:close/>
              </a:path>
            </a:pathLst>
          </a:custGeom>
          <a:solidFill>
            <a:srgbClr val="B4B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899210" y="3094901"/>
            <a:ext cx="2120265" cy="1071880"/>
          </a:xfrm>
          <a:custGeom>
            <a:avLst/>
            <a:gdLst/>
            <a:ahLst/>
            <a:cxnLst/>
            <a:rect l="l" t="t" r="r" b="b"/>
            <a:pathLst>
              <a:path w="2120265" h="1071879">
                <a:moveTo>
                  <a:pt x="2119681" y="0"/>
                </a:moveTo>
                <a:lnTo>
                  <a:pt x="2112644" y="0"/>
                </a:lnTo>
                <a:lnTo>
                  <a:pt x="0" y="1068101"/>
                </a:lnTo>
                <a:lnTo>
                  <a:pt x="0" y="1071659"/>
                </a:lnTo>
                <a:lnTo>
                  <a:pt x="2119681" y="0"/>
                </a:lnTo>
                <a:close/>
              </a:path>
            </a:pathLst>
          </a:custGeom>
          <a:solidFill>
            <a:srgbClr val="B3B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899210" y="3094901"/>
            <a:ext cx="2127250" cy="1075690"/>
          </a:xfrm>
          <a:custGeom>
            <a:avLst/>
            <a:gdLst/>
            <a:ahLst/>
            <a:cxnLst/>
            <a:rect l="l" t="t" r="r" b="b"/>
            <a:pathLst>
              <a:path w="2127250" h="1075689">
                <a:moveTo>
                  <a:pt x="2126718" y="0"/>
                </a:moveTo>
                <a:lnTo>
                  <a:pt x="2119681" y="0"/>
                </a:lnTo>
                <a:lnTo>
                  <a:pt x="0" y="1071659"/>
                </a:lnTo>
                <a:lnTo>
                  <a:pt x="0" y="1075217"/>
                </a:lnTo>
                <a:lnTo>
                  <a:pt x="2126718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899210" y="3094901"/>
            <a:ext cx="2134235" cy="1078865"/>
          </a:xfrm>
          <a:custGeom>
            <a:avLst/>
            <a:gdLst/>
            <a:ahLst/>
            <a:cxnLst/>
            <a:rect l="l" t="t" r="r" b="b"/>
            <a:pathLst>
              <a:path w="2134235" h="1078864">
                <a:moveTo>
                  <a:pt x="2133755" y="0"/>
                </a:moveTo>
                <a:lnTo>
                  <a:pt x="2126718" y="0"/>
                </a:lnTo>
                <a:lnTo>
                  <a:pt x="0" y="1075217"/>
                </a:lnTo>
                <a:lnTo>
                  <a:pt x="0" y="1078774"/>
                </a:lnTo>
                <a:lnTo>
                  <a:pt x="2133755" y="0"/>
                </a:lnTo>
                <a:close/>
              </a:path>
            </a:pathLst>
          </a:custGeom>
          <a:solidFill>
            <a:srgbClr val="B3B3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899210" y="3094901"/>
            <a:ext cx="2141220" cy="1082675"/>
          </a:xfrm>
          <a:custGeom>
            <a:avLst/>
            <a:gdLst/>
            <a:ahLst/>
            <a:cxnLst/>
            <a:rect l="l" t="t" r="r" b="b"/>
            <a:pathLst>
              <a:path w="2141220" h="1082675">
                <a:moveTo>
                  <a:pt x="2140779" y="0"/>
                </a:moveTo>
                <a:lnTo>
                  <a:pt x="2133755" y="0"/>
                </a:lnTo>
                <a:lnTo>
                  <a:pt x="0" y="1078774"/>
                </a:lnTo>
                <a:lnTo>
                  <a:pt x="0" y="1082326"/>
                </a:lnTo>
                <a:lnTo>
                  <a:pt x="2140779" y="0"/>
                </a:lnTo>
                <a:close/>
              </a:path>
            </a:pathLst>
          </a:custGeom>
          <a:solidFill>
            <a:srgbClr val="B2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899210" y="3094901"/>
            <a:ext cx="2148205" cy="1086485"/>
          </a:xfrm>
          <a:custGeom>
            <a:avLst/>
            <a:gdLst/>
            <a:ahLst/>
            <a:cxnLst/>
            <a:rect l="l" t="t" r="r" b="b"/>
            <a:pathLst>
              <a:path w="2148205" h="1086485">
                <a:moveTo>
                  <a:pt x="2147816" y="0"/>
                </a:moveTo>
                <a:lnTo>
                  <a:pt x="2140779" y="0"/>
                </a:lnTo>
                <a:lnTo>
                  <a:pt x="0" y="1082326"/>
                </a:lnTo>
                <a:lnTo>
                  <a:pt x="0" y="1085883"/>
                </a:lnTo>
                <a:lnTo>
                  <a:pt x="2147816" y="0"/>
                </a:lnTo>
                <a:close/>
              </a:path>
            </a:pathLst>
          </a:custGeom>
          <a:solidFill>
            <a:srgbClr val="B2B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899210" y="3094901"/>
            <a:ext cx="2155190" cy="1089660"/>
          </a:xfrm>
          <a:custGeom>
            <a:avLst/>
            <a:gdLst/>
            <a:ahLst/>
            <a:cxnLst/>
            <a:rect l="l" t="t" r="r" b="b"/>
            <a:pathLst>
              <a:path w="2155190" h="1089660">
                <a:moveTo>
                  <a:pt x="2154853" y="0"/>
                </a:moveTo>
                <a:lnTo>
                  <a:pt x="2147816" y="0"/>
                </a:lnTo>
                <a:lnTo>
                  <a:pt x="0" y="1085883"/>
                </a:lnTo>
                <a:lnTo>
                  <a:pt x="0" y="1089441"/>
                </a:lnTo>
                <a:lnTo>
                  <a:pt x="2154853" y="0"/>
                </a:lnTo>
                <a:close/>
              </a:path>
            </a:pathLst>
          </a:custGeom>
          <a:solidFill>
            <a:srgbClr val="B1B2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899210" y="3094901"/>
            <a:ext cx="2162175" cy="1093470"/>
          </a:xfrm>
          <a:custGeom>
            <a:avLst/>
            <a:gdLst/>
            <a:ahLst/>
            <a:cxnLst/>
            <a:rect l="l" t="t" r="r" b="b"/>
            <a:pathLst>
              <a:path w="2162175" h="1093470">
                <a:moveTo>
                  <a:pt x="2161877" y="0"/>
                </a:moveTo>
                <a:lnTo>
                  <a:pt x="2154853" y="0"/>
                </a:lnTo>
                <a:lnTo>
                  <a:pt x="0" y="1089441"/>
                </a:lnTo>
                <a:lnTo>
                  <a:pt x="0" y="1092992"/>
                </a:lnTo>
                <a:lnTo>
                  <a:pt x="2161877" y="0"/>
                </a:lnTo>
                <a:close/>
              </a:path>
            </a:pathLst>
          </a:custGeom>
          <a:solidFill>
            <a:srgbClr val="B1B1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899210" y="3094901"/>
            <a:ext cx="2169160" cy="1096645"/>
          </a:xfrm>
          <a:custGeom>
            <a:avLst/>
            <a:gdLst/>
            <a:ahLst/>
            <a:cxnLst/>
            <a:rect l="l" t="t" r="r" b="b"/>
            <a:pathLst>
              <a:path w="2169160" h="1096645">
                <a:moveTo>
                  <a:pt x="2168914" y="0"/>
                </a:moveTo>
                <a:lnTo>
                  <a:pt x="2161877" y="0"/>
                </a:lnTo>
                <a:lnTo>
                  <a:pt x="0" y="1092992"/>
                </a:lnTo>
                <a:lnTo>
                  <a:pt x="0" y="1096550"/>
                </a:lnTo>
                <a:lnTo>
                  <a:pt x="2168914" y="0"/>
                </a:lnTo>
                <a:close/>
              </a:path>
            </a:pathLst>
          </a:custGeom>
          <a:solidFill>
            <a:srgbClr val="B1B1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899210" y="3094901"/>
            <a:ext cx="2176145" cy="1100455"/>
          </a:xfrm>
          <a:custGeom>
            <a:avLst/>
            <a:gdLst/>
            <a:ahLst/>
            <a:cxnLst/>
            <a:rect l="l" t="t" r="r" b="b"/>
            <a:pathLst>
              <a:path w="2176145" h="1100454">
                <a:moveTo>
                  <a:pt x="2175950" y="0"/>
                </a:moveTo>
                <a:lnTo>
                  <a:pt x="2168914" y="0"/>
                </a:lnTo>
                <a:lnTo>
                  <a:pt x="0" y="1096550"/>
                </a:lnTo>
                <a:lnTo>
                  <a:pt x="0" y="1100107"/>
                </a:lnTo>
                <a:lnTo>
                  <a:pt x="2175950" y="0"/>
                </a:lnTo>
                <a:close/>
              </a:path>
            </a:pathLst>
          </a:custGeom>
          <a:solidFill>
            <a:srgbClr val="B0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899210" y="3094901"/>
            <a:ext cx="2183130" cy="1104265"/>
          </a:xfrm>
          <a:custGeom>
            <a:avLst/>
            <a:gdLst/>
            <a:ahLst/>
            <a:cxnLst/>
            <a:rect l="l" t="t" r="r" b="b"/>
            <a:pathLst>
              <a:path w="2183130" h="1104264">
                <a:moveTo>
                  <a:pt x="2182987" y="0"/>
                </a:moveTo>
                <a:lnTo>
                  <a:pt x="2175950" y="0"/>
                </a:lnTo>
                <a:lnTo>
                  <a:pt x="0" y="1100107"/>
                </a:lnTo>
                <a:lnTo>
                  <a:pt x="0" y="1103665"/>
                </a:lnTo>
                <a:lnTo>
                  <a:pt x="2182987" y="0"/>
                </a:lnTo>
                <a:close/>
              </a:path>
            </a:pathLst>
          </a:custGeom>
          <a:solidFill>
            <a:srgbClr val="B0B0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899210" y="3094901"/>
            <a:ext cx="2190115" cy="1107440"/>
          </a:xfrm>
          <a:custGeom>
            <a:avLst/>
            <a:gdLst/>
            <a:ahLst/>
            <a:cxnLst/>
            <a:rect l="l" t="t" r="r" b="b"/>
            <a:pathLst>
              <a:path w="2190115" h="1107439">
                <a:moveTo>
                  <a:pt x="2190011" y="0"/>
                </a:moveTo>
                <a:lnTo>
                  <a:pt x="2182987" y="0"/>
                </a:lnTo>
                <a:lnTo>
                  <a:pt x="0" y="1103665"/>
                </a:lnTo>
                <a:lnTo>
                  <a:pt x="0" y="1107216"/>
                </a:lnTo>
                <a:lnTo>
                  <a:pt x="2190011" y="0"/>
                </a:lnTo>
                <a:close/>
              </a:path>
            </a:pathLst>
          </a:custGeom>
          <a:solidFill>
            <a:srgbClr val="AFB0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899210" y="3094901"/>
            <a:ext cx="2197100" cy="1111250"/>
          </a:xfrm>
          <a:custGeom>
            <a:avLst/>
            <a:gdLst/>
            <a:ahLst/>
            <a:cxnLst/>
            <a:rect l="l" t="t" r="r" b="b"/>
            <a:pathLst>
              <a:path w="2197100" h="1111250">
                <a:moveTo>
                  <a:pt x="2197048" y="0"/>
                </a:moveTo>
                <a:lnTo>
                  <a:pt x="2190011" y="0"/>
                </a:lnTo>
                <a:lnTo>
                  <a:pt x="0" y="1107216"/>
                </a:lnTo>
                <a:lnTo>
                  <a:pt x="0" y="1110774"/>
                </a:lnTo>
                <a:lnTo>
                  <a:pt x="2197048" y="0"/>
                </a:lnTo>
                <a:close/>
              </a:path>
            </a:pathLst>
          </a:custGeom>
          <a:solidFill>
            <a:srgbClr val="AFA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899210" y="3094901"/>
            <a:ext cx="2204085" cy="1114425"/>
          </a:xfrm>
          <a:custGeom>
            <a:avLst/>
            <a:gdLst/>
            <a:ahLst/>
            <a:cxnLst/>
            <a:rect l="l" t="t" r="r" b="b"/>
            <a:pathLst>
              <a:path w="2204085" h="1114425">
                <a:moveTo>
                  <a:pt x="2204085" y="0"/>
                </a:moveTo>
                <a:lnTo>
                  <a:pt x="2197048" y="0"/>
                </a:lnTo>
                <a:lnTo>
                  <a:pt x="0" y="1110774"/>
                </a:lnTo>
                <a:lnTo>
                  <a:pt x="0" y="1114332"/>
                </a:lnTo>
                <a:lnTo>
                  <a:pt x="2204085" y="0"/>
                </a:lnTo>
                <a:close/>
              </a:path>
            </a:pathLst>
          </a:custGeom>
          <a:solidFill>
            <a:srgbClr val="AEAF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899210" y="3094901"/>
            <a:ext cx="2211705" cy="1118235"/>
          </a:xfrm>
          <a:custGeom>
            <a:avLst/>
            <a:gdLst/>
            <a:ahLst/>
            <a:cxnLst/>
            <a:rect l="l" t="t" r="r" b="b"/>
            <a:pathLst>
              <a:path w="2211705" h="1118235">
                <a:moveTo>
                  <a:pt x="2211122" y="0"/>
                </a:moveTo>
                <a:lnTo>
                  <a:pt x="2204085" y="0"/>
                </a:lnTo>
                <a:lnTo>
                  <a:pt x="0" y="1114332"/>
                </a:lnTo>
                <a:lnTo>
                  <a:pt x="0" y="1117889"/>
                </a:lnTo>
                <a:lnTo>
                  <a:pt x="2211122" y="0"/>
                </a:lnTo>
                <a:close/>
              </a:path>
            </a:pathLst>
          </a:custGeom>
          <a:solidFill>
            <a:srgbClr val="AEAF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899210" y="3094901"/>
            <a:ext cx="2218690" cy="1122045"/>
          </a:xfrm>
          <a:custGeom>
            <a:avLst/>
            <a:gdLst/>
            <a:ahLst/>
            <a:cxnLst/>
            <a:rect l="l" t="t" r="r" b="b"/>
            <a:pathLst>
              <a:path w="2218690" h="1122045">
                <a:moveTo>
                  <a:pt x="2218146" y="0"/>
                </a:moveTo>
                <a:lnTo>
                  <a:pt x="2211122" y="0"/>
                </a:lnTo>
                <a:lnTo>
                  <a:pt x="0" y="1117889"/>
                </a:lnTo>
                <a:lnTo>
                  <a:pt x="0" y="1121440"/>
                </a:lnTo>
                <a:lnTo>
                  <a:pt x="2218146" y="0"/>
                </a:lnTo>
                <a:close/>
              </a:path>
            </a:pathLst>
          </a:custGeom>
          <a:solidFill>
            <a:srgbClr val="AEAE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899210" y="3094901"/>
            <a:ext cx="2225675" cy="1125220"/>
          </a:xfrm>
          <a:custGeom>
            <a:avLst/>
            <a:gdLst/>
            <a:ahLst/>
            <a:cxnLst/>
            <a:rect l="l" t="t" r="r" b="b"/>
            <a:pathLst>
              <a:path w="2225675" h="1125220">
                <a:moveTo>
                  <a:pt x="2225183" y="0"/>
                </a:moveTo>
                <a:lnTo>
                  <a:pt x="2218146" y="0"/>
                </a:lnTo>
                <a:lnTo>
                  <a:pt x="0" y="1121440"/>
                </a:lnTo>
                <a:lnTo>
                  <a:pt x="0" y="1124998"/>
                </a:lnTo>
                <a:lnTo>
                  <a:pt x="2225183" y="0"/>
                </a:lnTo>
                <a:close/>
              </a:path>
            </a:pathLst>
          </a:custGeom>
          <a:solidFill>
            <a:srgbClr val="ADAE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899210" y="3094901"/>
            <a:ext cx="2232660" cy="1129030"/>
          </a:xfrm>
          <a:custGeom>
            <a:avLst/>
            <a:gdLst/>
            <a:ahLst/>
            <a:cxnLst/>
            <a:rect l="l" t="t" r="r" b="b"/>
            <a:pathLst>
              <a:path w="2232660" h="1129029">
                <a:moveTo>
                  <a:pt x="2232220" y="0"/>
                </a:moveTo>
                <a:lnTo>
                  <a:pt x="2225183" y="0"/>
                </a:lnTo>
                <a:lnTo>
                  <a:pt x="0" y="1124998"/>
                </a:lnTo>
                <a:lnTo>
                  <a:pt x="0" y="1128556"/>
                </a:lnTo>
                <a:lnTo>
                  <a:pt x="2232220" y="0"/>
                </a:lnTo>
                <a:close/>
              </a:path>
            </a:pathLst>
          </a:custGeom>
          <a:solidFill>
            <a:srgbClr val="ADAD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899210" y="3094901"/>
            <a:ext cx="2239645" cy="1132205"/>
          </a:xfrm>
          <a:custGeom>
            <a:avLst/>
            <a:gdLst/>
            <a:ahLst/>
            <a:cxnLst/>
            <a:rect l="l" t="t" r="r" b="b"/>
            <a:pathLst>
              <a:path w="2239645" h="1132204">
                <a:moveTo>
                  <a:pt x="2239257" y="0"/>
                </a:moveTo>
                <a:lnTo>
                  <a:pt x="2232220" y="0"/>
                </a:lnTo>
                <a:lnTo>
                  <a:pt x="0" y="1128556"/>
                </a:lnTo>
                <a:lnTo>
                  <a:pt x="0" y="1132113"/>
                </a:lnTo>
                <a:lnTo>
                  <a:pt x="2239257" y="0"/>
                </a:lnTo>
                <a:close/>
              </a:path>
            </a:pathLst>
          </a:custGeom>
          <a:solidFill>
            <a:srgbClr val="ACAD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899210" y="3094901"/>
            <a:ext cx="2246630" cy="1136015"/>
          </a:xfrm>
          <a:custGeom>
            <a:avLst/>
            <a:gdLst/>
            <a:ahLst/>
            <a:cxnLst/>
            <a:rect l="l" t="t" r="r" b="b"/>
            <a:pathLst>
              <a:path w="2246630" h="1136014">
                <a:moveTo>
                  <a:pt x="2246281" y="0"/>
                </a:moveTo>
                <a:lnTo>
                  <a:pt x="2239257" y="0"/>
                </a:lnTo>
                <a:lnTo>
                  <a:pt x="0" y="1132113"/>
                </a:lnTo>
                <a:lnTo>
                  <a:pt x="0" y="1135665"/>
                </a:lnTo>
                <a:lnTo>
                  <a:pt x="2246281" y="0"/>
                </a:lnTo>
                <a:close/>
              </a:path>
            </a:pathLst>
          </a:custGeom>
          <a:solidFill>
            <a:srgbClr val="ACAD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899210" y="3094901"/>
            <a:ext cx="2253615" cy="1139825"/>
          </a:xfrm>
          <a:custGeom>
            <a:avLst/>
            <a:gdLst/>
            <a:ahLst/>
            <a:cxnLst/>
            <a:rect l="l" t="t" r="r" b="b"/>
            <a:pathLst>
              <a:path w="2253615" h="1139825">
                <a:moveTo>
                  <a:pt x="2253318" y="0"/>
                </a:moveTo>
                <a:lnTo>
                  <a:pt x="2246281" y="0"/>
                </a:lnTo>
                <a:lnTo>
                  <a:pt x="0" y="1135665"/>
                </a:lnTo>
                <a:lnTo>
                  <a:pt x="0" y="1139222"/>
                </a:lnTo>
                <a:lnTo>
                  <a:pt x="2253318" y="0"/>
                </a:lnTo>
                <a:close/>
              </a:path>
            </a:pathLst>
          </a:custGeom>
          <a:solidFill>
            <a:srgbClr val="AC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899210" y="3094901"/>
            <a:ext cx="2260600" cy="1143000"/>
          </a:xfrm>
          <a:custGeom>
            <a:avLst/>
            <a:gdLst/>
            <a:ahLst/>
            <a:cxnLst/>
            <a:rect l="l" t="t" r="r" b="b"/>
            <a:pathLst>
              <a:path w="2260600" h="1143000">
                <a:moveTo>
                  <a:pt x="2260354" y="0"/>
                </a:moveTo>
                <a:lnTo>
                  <a:pt x="2253318" y="0"/>
                </a:lnTo>
                <a:lnTo>
                  <a:pt x="0" y="1139222"/>
                </a:lnTo>
                <a:lnTo>
                  <a:pt x="0" y="1142780"/>
                </a:lnTo>
                <a:lnTo>
                  <a:pt x="2260354" y="0"/>
                </a:lnTo>
                <a:close/>
              </a:path>
            </a:pathLst>
          </a:custGeom>
          <a:solidFill>
            <a:srgbClr val="ABAC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899210" y="3094901"/>
            <a:ext cx="2267585" cy="1146810"/>
          </a:xfrm>
          <a:custGeom>
            <a:avLst/>
            <a:gdLst/>
            <a:ahLst/>
            <a:cxnLst/>
            <a:rect l="l" t="t" r="r" b="b"/>
            <a:pathLst>
              <a:path w="2267585" h="1146810">
                <a:moveTo>
                  <a:pt x="2267378" y="0"/>
                </a:moveTo>
                <a:lnTo>
                  <a:pt x="2260354" y="0"/>
                </a:lnTo>
                <a:lnTo>
                  <a:pt x="0" y="1142780"/>
                </a:lnTo>
                <a:lnTo>
                  <a:pt x="0" y="1146331"/>
                </a:lnTo>
                <a:lnTo>
                  <a:pt x="2267378" y="0"/>
                </a:lnTo>
                <a:close/>
              </a:path>
            </a:pathLst>
          </a:custGeom>
          <a:solidFill>
            <a:srgbClr val="ABAB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899210" y="3094901"/>
            <a:ext cx="2274570" cy="1149985"/>
          </a:xfrm>
          <a:custGeom>
            <a:avLst/>
            <a:gdLst/>
            <a:ahLst/>
            <a:cxnLst/>
            <a:rect l="l" t="t" r="r" b="b"/>
            <a:pathLst>
              <a:path w="2274570" h="1149985">
                <a:moveTo>
                  <a:pt x="2274415" y="0"/>
                </a:moveTo>
                <a:lnTo>
                  <a:pt x="2267378" y="0"/>
                </a:lnTo>
                <a:lnTo>
                  <a:pt x="0" y="1146331"/>
                </a:lnTo>
                <a:lnTo>
                  <a:pt x="0" y="1149889"/>
                </a:lnTo>
                <a:lnTo>
                  <a:pt x="2274415" y="0"/>
                </a:lnTo>
                <a:close/>
              </a:path>
            </a:pathLst>
          </a:custGeom>
          <a:solidFill>
            <a:srgbClr val="AA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899210" y="3094901"/>
            <a:ext cx="2281555" cy="1153795"/>
          </a:xfrm>
          <a:custGeom>
            <a:avLst/>
            <a:gdLst/>
            <a:ahLst/>
            <a:cxnLst/>
            <a:rect l="l" t="t" r="r" b="b"/>
            <a:pathLst>
              <a:path w="2281555" h="1153795">
                <a:moveTo>
                  <a:pt x="2281452" y="0"/>
                </a:moveTo>
                <a:lnTo>
                  <a:pt x="2274415" y="0"/>
                </a:lnTo>
                <a:lnTo>
                  <a:pt x="0" y="1149889"/>
                </a:lnTo>
                <a:lnTo>
                  <a:pt x="0" y="1153447"/>
                </a:lnTo>
                <a:lnTo>
                  <a:pt x="2281452" y="0"/>
                </a:lnTo>
                <a:close/>
              </a:path>
            </a:pathLst>
          </a:custGeom>
          <a:solidFill>
            <a:srgbClr val="AAAB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899210" y="3094901"/>
            <a:ext cx="2288540" cy="1157605"/>
          </a:xfrm>
          <a:custGeom>
            <a:avLst/>
            <a:gdLst/>
            <a:ahLst/>
            <a:cxnLst/>
            <a:rect l="l" t="t" r="r" b="b"/>
            <a:pathLst>
              <a:path w="2288540" h="1157604">
                <a:moveTo>
                  <a:pt x="2288489" y="0"/>
                </a:moveTo>
                <a:lnTo>
                  <a:pt x="2281452" y="0"/>
                </a:lnTo>
                <a:lnTo>
                  <a:pt x="0" y="1153447"/>
                </a:lnTo>
                <a:lnTo>
                  <a:pt x="0" y="1157004"/>
                </a:lnTo>
                <a:lnTo>
                  <a:pt x="2288489" y="0"/>
                </a:lnTo>
                <a:close/>
              </a:path>
            </a:pathLst>
          </a:custGeom>
          <a:solidFill>
            <a:srgbClr val="AAA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899210" y="3094901"/>
            <a:ext cx="2295525" cy="1160780"/>
          </a:xfrm>
          <a:custGeom>
            <a:avLst/>
            <a:gdLst/>
            <a:ahLst/>
            <a:cxnLst/>
            <a:rect l="l" t="t" r="r" b="b"/>
            <a:pathLst>
              <a:path w="2295525" h="1160779">
                <a:moveTo>
                  <a:pt x="2295513" y="0"/>
                </a:moveTo>
                <a:lnTo>
                  <a:pt x="2288489" y="0"/>
                </a:lnTo>
                <a:lnTo>
                  <a:pt x="0" y="1157004"/>
                </a:lnTo>
                <a:lnTo>
                  <a:pt x="0" y="1160555"/>
                </a:lnTo>
                <a:lnTo>
                  <a:pt x="2295513" y="0"/>
                </a:lnTo>
                <a:close/>
              </a:path>
            </a:pathLst>
          </a:custGeom>
          <a:solidFill>
            <a:srgbClr val="A9AA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899210" y="3094901"/>
            <a:ext cx="2303145" cy="1164590"/>
          </a:xfrm>
          <a:custGeom>
            <a:avLst/>
            <a:gdLst/>
            <a:ahLst/>
            <a:cxnLst/>
            <a:rect l="l" t="t" r="r" b="b"/>
            <a:pathLst>
              <a:path w="2303145" h="1164589">
                <a:moveTo>
                  <a:pt x="2302550" y="0"/>
                </a:moveTo>
                <a:lnTo>
                  <a:pt x="2295513" y="0"/>
                </a:lnTo>
                <a:lnTo>
                  <a:pt x="0" y="1160555"/>
                </a:lnTo>
                <a:lnTo>
                  <a:pt x="0" y="1164113"/>
                </a:lnTo>
                <a:lnTo>
                  <a:pt x="2302550" y="0"/>
                </a:lnTo>
                <a:close/>
              </a:path>
            </a:pathLst>
          </a:custGeom>
          <a:solidFill>
            <a:srgbClr val="A9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899210" y="3094901"/>
            <a:ext cx="2310130" cy="1167765"/>
          </a:xfrm>
          <a:custGeom>
            <a:avLst/>
            <a:gdLst/>
            <a:ahLst/>
            <a:cxnLst/>
            <a:rect l="l" t="t" r="r" b="b"/>
            <a:pathLst>
              <a:path w="2310130" h="1167764">
                <a:moveTo>
                  <a:pt x="2309587" y="0"/>
                </a:moveTo>
                <a:lnTo>
                  <a:pt x="2302550" y="0"/>
                </a:lnTo>
                <a:lnTo>
                  <a:pt x="0" y="1164113"/>
                </a:lnTo>
                <a:lnTo>
                  <a:pt x="0" y="1167671"/>
                </a:lnTo>
                <a:lnTo>
                  <a:pt x="2309587" y="0"/>
                </a:lnTo>
                <a:close/>
              </a:path>
            </a:pathLst>
          </a:custGeom>
          <a:solidFill>
            <a:srgbClr val="A8A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899210" y="3094901"/>
            <a:ext cx="2317115" cy="1171575"/>
          </a:xfrm>
          <a:custGeom>
            <a:avLst/>
            <a:gdLst/>
            <a:ahLst/>
            <a:cxnLst/>
            <a:rect l="l" t="t" r="r" b="b"/>
            <a:pathLst>
              <a:path w="2317115" h="1171575">
                <a:moveTo>
                  <a:pt x="2316624" y="0"/>
                </a:moveTo>
                <a:lnTo>
                  <a:pt x="2309587" y="0"/>
                </a:lnTo>
                <a:lnTo>
                  <a:pt x="0" y="1167671"/>
                </a:lnTo>
                <a:lnTo>
                  <a:pt x="0" y="1171228"/>
                </a:lnTo>
                <a:lnTo>
                  <a:pt x="2316624" y="0"/>
                </a:lnTo>
                <a:close/>
              </a:path>
            </a:pathLst>
          </a:custGeom>
          <a:solidFill>
            <a:srgbClr val="A8A9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899210" y="3094901"/>
            <a:ext cx="2324100" cy="1175385"/>
          </a:xfrm>
          <a:custGeom>
            <a:avLst/>
            <a:gdLst/>
            <a:ahLst/>
            <a:cxnLst/>
            <a:rect l="l" t="t" r="r" b="b"/>
            <a:pathLst>
              <a:path w="2324100" h="1175385">
                <a:moveTo>
                  <a:pt x="2323648" y="0"/>
                </a:moveTo>
                <a:lnTo>
                  <a:pt x="2316624" y="0"/>
                </a:lnTo>
                <a:lnTo>
                  <a:pt x="0" y="1171228"/>
                </a:lnTo>
                <a:lnTo>
                  <a:pt x="0" y="1174780"/>
                </a:lnTo>
                <a:lnTo>
                  <a:pt x="2323648" y="0"/>
                </a:lnTo>
                <a:close/>
              </a:path>
            </a:pathLst>
          </a:custGeom>
          <a:solidFill>
            <a:srgbClr val="A8A8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899210" y="3094901"/>
            <a:ext cx="2331085" cy="1178560"/>
          </a:xfrm>
          <a:custGeom>
            <a:avLst/>
            <a:gdLst/>
            <a:ahLst/>
            <a:cxnLst/>
            <a:rect l="l" t="t" r="r" b="b"/>
            <a:pathLst>
              <a:path w="2331085" h="1178560">
                <a:moveTo>
                  <a:pt x="2330685" y="0"/>
                </a:moveTo>
                <a:lnTo>
                  <a:pt x="2323648" y="0"/>
                </a:lnTo>
                <a:lnTo>
                  <a:pt x="0" y="1174780"/>
                </a:lnTo>
                <a:lnTo>
                  <a:pt x="0" y="1178337"/>
                </a:lnTo>
                <a:lnTo>
                  <a:pt x="2330685" y="0"/>
                </a:lnTo>
                <a:close/>
              </a:path>
            </a:pathLst>
          </a:custGeom>
          <a:solidFill>
            <a:srgbClr val="A7A8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899210" y="3094901"/>
            <a:ext cx="2338070" cy="1182370"/>
          </a:xfrm>
          <a:custGeom>
            <a:avLst/>
            <a:gdLst/>
            <a:ahLst/>
            <a:cxnLst/>
            <a:rect l="l" t="t" r="r" b="b"/>
            <a:pathLst>
              <a:path w="2338070" h="1182370">
                <a:moveTo>
                  <a:pt x="2337721" y="0"/>
                </a:moveTo>
                <a:lnTo>
                  <a:pt x="2330685" y="0"/>
                </a:lnTo>
                <a:lnTo>
                  <a:pt x="0" y="1178337"/>
                </a:lnTo>
                <a:lnTo>
                  <a:pt x="0" y="1181895"/>
                </a:lnTo>
                <a:lnTo>
                  <a:pt x="2337721" y="0"/>
                </a:lnTo>
                <a:close/>
              </a:path>
            </a:pathLst>
          </a:custGeom>
          <a:solidFill>
            <a:srgbClr val="A7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899210" y="3094901"/>
            <a:ext cx="2345055" cy="1185545"/>
          </a:xfrm>
          <a:custGeom>
            <a:avLst/>
            <a:gdLst/>
            <a:ahLst/>
            <a:cxnLst/>
            <a:rect l="l" t="t" r="r" b="b"/>
            <a:pathLst>
              <a:path w="2345055" h="1185545">
                <a:moveTo>
                  <a:pt x="2344758" y="0"/>
                </a:moveTo>
                <a:lnTo>
                  <a:pt x="2337721" y="0"/>
                </a:lnTo>
                <a:lnTo>
                  <a:pt x="0" y="1181895"/>
                </a:lnTo>
                <a:lnTo>
                  <a:pt x="0" y="1185453"/>
                </a:lnTo>
                <a:lnTo>
                  <a:pt x="2344758" y="0"/>
                </a:lnTo>
                <a:close/>
              </a:path>
            </a:pathLst>
          </a:custGeom>
          <a:solidFill>
            <a:srgbClr val="A6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899210" y="3094901"/>
            <a:ext cx="2352040" cy="1189355"/>
          </a:xfrm>
          <a:custGeom>
            <a:avLst/>
            <a:gdLst/>
            <a:ahLst/>
            <a:cxnLst/>
            <a:rect l="l" t="t" r="r" b="b"/>
            <a:pathLst>
              <a:path w="2352040" h="1189354">
                <a:moveTo>
                  <a:pt x="2351782" y="0"/>
                </a:moveTo>
                <a:lnTo>
                  <a:pt x="2344758" y="0"/>
                </a:lnTo>
                <a:lnTo>
                  <a:pt x="0" y="1185453"/>
                </a:lnTo>
                <a:lnTo>
                  <a:pt x="0" y="1189004"/>
                </a:lnTo>
                <a:lnTo>
                  <a:pt x="2351782" y="0"/>
                </a:lnTo>
                <a:close/>
              </a:path>
            </a:pathLst>
          </a:custGeom>
          <a:solidFill>
            <a:srgbClr val="A6A7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899210" y="3094901"/>
            <a:ext cx="2359025" cy="1193165"/>
          </a:xfrm>
          <a:custGeom>
            <a:avLst/>
            <a:gdLst/>
            <a:ahLst/>
            <a:cxnLst/>
            <a:rect l="l" t="t" r="r" b="b"/>
            <a:pathLst>
              <a:path w="2359025" h="1193164">
                <a:moveTo>
                  <a:pt x="2358819" y="0"/>
                </a:moveTo>
                <a:lnTo>
                  <a:pt x="2351782" y="0"/>
                </a:lnTo>
                <a:lnTo>
                  <a:pt x="0" y="1189004"/>
                </a:lnTo>
                <a:lnTo>
                  <a:pt x="0" y="1192561"/>
                </a:lnTo>
                <a:lnTo>
                  <a:pt x="2358819" y="0"/>
                </a:lnTo>
                <a:close/>
              </a:path>
            </a:pathLst>
          </a:custGeom>
          <a:solidFill>
            <a:srgbClr val="A6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899210" y="3094901"/>
            <a:ext cx="2366010" cy="1196340"/>
          </a:xfrm>
          <a:custGeom>
            <a:avLst/>
            <a:gdLst/>
            <a:ahLst/>
            <a:cxnLst/>
            <a:rect l="l" t="t" r="r" b="b"/>
            <a:pathLst>
              <a:path w="2366010" h="1196339">
                <a:moveTo>
                  <a:pt x="2365856" y="0"/>
                </a:moveTo>
                <a:lnTo>
                  <a:pt x="2358819" y="0"/>
                </a:lnTo>
                <a:lnTo>
                  <a:pt x="0" y="1192561"/>
                </a:lnTo>
                <a:lnTo>
                  <a:pt x="0" y="1196119"/>
                </a:lnTo>
                <a:lnTo>
                  <a:pt x="2365856" y="0"/>
                </a:lnTo>
                <a:close/>
              </a:path>
            </a:pathLst>
          </a:custGeom>
          <a:solidFill>
            <a:srgbClr val="A5A6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899210" y="3094901"/>
            <a:ext cx="2372995" cy="1200150"/>
          </a:xfrm>
          <a:custGeom>
            <a:avLst/>
            <a:gdLst/>
            <a:ahLst/>
            <a:cxnLst/>
            <a:rect l="l" t="t" r="r" b="b"/>
            <a:pathLst>
              <a:path w="2372995" h="1200150">
                <a:moveTo>
                  <a:pt x="2372881" y="0"/>
                </a:moveTo>
                <a:lnTo>
                  <a:pt x="2365856" y="0"/>
                </a:lnTo>
                <a:lnTo>
                  <a:pt x="0" y="1196119"/>
                </a:lnTo>
                <a:lnTo>
                  <a:pt x="0" y="1199676"/>
                </a:lnTo>
                <a:lnTo>
                  <a:pt x="2372881" y="0"/>
                </a:lnTo>
                <a:close/>
              </a:path>
            </a:pathLst>
          </a:custGeom>
          <a:solidFill>
            <a:srgbClr val="A5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899210" y="3094901"/>
            <a:ext cx="2379980" cy="1203325"/>
          </a:xfrm>
          <a:custGeom>
            <a:avLst/>
            <a:gdLst/>
            <a:ahLst/>
            <a:cxnLst/>
            <a:rect l="l" t="t" r="r" b="b"/>
            <a:pathLst>
              <a:path w="2379979" h="1203325">
                <a:moveTo>
                  <a:pt x="2379637" y="0"/>
                </a:moveTo>
                <a:lnTo>
                  <a:pt x="2372881" y="0"/>
                </a:lnTo>
                <a:lnTo>
                  <a:pt x="0" y="1199676"/>
                </a:lnTo>
                <a:lnTo>
                  <a:pt x="0" y="1203228"/>
                </a:lnTo>
                <a:lnTo>
                  <a:pt x="2379835" y="41"/>
                </a:lnTo>
                <a:lnTo>
                  <a:pt x="2379637" y="0"/>
                </a:lnTo>
                <a:close/>
              </a:path>
            </a:pathLst>
          </a:custGeom>
          <a:solidFill>
            <a:srgbClr val="A4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899210" y="3094942"/>
            <a:ext cx="2385060" cy="1207135"/>
          </a:xfrm>
          <a:custGeom>
            <a:avLst/>
            <a:gdLst/>
            <a:ahLst/>
            <a:cxnLst/>
            <a:rect l="l" t="t" r="r" b="b"/>
            <a:pathLst>
              <a:path w="2385060" h="1207135">
                <a:moveTo>
                  <a:pt x="2379835" y="0"/>
                </a:moveTo>
                <a:lnTo>
                  <a:pt x="0" y="1203186"/>
                </a:lnTo>
                <a:lnTo>
                  <a:pt x="0" y="1206744"/>
                </a:lnTo>
                <a:lnTo>
                  <a:pt x="2384803" y="1045"/>
                </a:lnTo>
                <a:lnTo>
                  <a:pt x="2379835" y="0"/>
                </a:lnTo>
                <a:close/>
              </a:path>
            </a:pathLst>
          </a:custGeom>
          <a:solidFill>
            <a:srgbClr val="A4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899210" y="3095988"/>
            <a:ext cx="2390140" cy="1209675"/>
          </a:xfrm>
          <a:custGeom>
            <a:avLst/>
            <a:gdLst/>
            <a:ahLst/>
            <a:cxnLst/>
            <a:rect l="l" t="t" r="r" b="b"/>
            <a:pathLst>
              <a:path w="2390140" h="1209675">
                <a:moveTo>
                  <a:pt x="2384803" y="0"/>
                </a:moveTo>
                <a:lnTo>
                  <a:pt x="0" y="1205698"/>
                </a:lnTo>
                <a:lnTo>
                  <a:pt x="0" y="1209256"/>
                </a:lnTo>
                <a:lnTo>
                  <a:pt x="2389771" y="1045"/>
                </a:lnTo>
                <a:lnTo>
                  <a:pt x="2384803" y="0"/>
                </a:lnTo>
                <a:close/>
              </a:path>
            </a:pathLst>
          </a:custGeom>
          <a:solidFill>
            <a:srgbClr val="A4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899210" y="3097034"/>
            <a:ext cx="2395220" cy="1212215"/>
          </a:xfrm>
          <a:custGeom>
            <a:avLst/>
            <a:gdLst/>
            <a:ahLst/>
            <a:cxnLst/>
            <a:rect l="l" t="t" r="r" b="b"/>
            <a:pathLst>
              <a:path w="2395220" h="1212214">
                <a:moveTo>
                  <a:pt x="2389771" y="0"/>
                </a:moveTo>
                <a:lnTo>
                  <a:pt x="0" y="1208210"/>
                </a:lnTo>
                <a:lnTo>
                  <a:pt x="0" y="1211761"/>
                </a:lnTo>
                <a:lnTo>
                  <a:pt x="2394730" y="1044"/>
                </a:lnTo>
                <a:lnTo>
                  <a:pt x="2389771" y="0"/>
                </a:lnTo>
                <a:close/>
              </a:path>
            </a:pathLst>
          </a:custGeom>
          <a:solidFill>
            <a:srgbClr val="A4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899210" y="3098078"/>
            <a:ext cx="2400300" cy="1214755"/>
          </a:xfrm>
          <a:custGeom>
            <a:avLst/>
            <a:gdLst/>
            <a:ahLst/>
            <a:cxnLst/>
            <a:rect l="l" t="t" r="r" b="b"/>
            <a:pathLst>
              <a:path w="2400300" h="1214754">
                <a:moveTo>
                  <a:pt x="2394730" y="0"/>
                </a:moveTo>
                <a:lnTo>
                  <a:pt x="0" y="1210717"/>
                </a:lnTo>
                <a:lnTo>
                  <a:pt x="0" y="1214275"/>
                </a:lnTo>
                <a:lnTo>
                  <a:pt x="2399698" y="1045"/>
                </a:lnTo>
                <a:lnTo>
                  <a:pt x="2394730" y="0"/>
                </a:lnTo>
                <a:close/>
              </a:path>
            </a:pathLst>
          </a:custGeom>
          <a:solidFill>
            <a:srgbClr val="A3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899210" y="3099124"/>
            <a:ext cx="2404745" cy="1217295"/>
          </a:xfrm>
          <a:custGeom>
            <a:avLst/>
            <a:gdLst/>
            <a:ahLst/>
            <a:cxnLst/>
            <a:rect l="l" t="t" r="r" b="b"/>
            <a:pathLst>
              <a:path w="2404745" h="1217295">
                <a:moveTo>
                  <a:pt x="2399698" y="0"/>
                </a:moveTo>
                <a:lnTo>
                  <a:pt x="0" y="1213229"/>
                </a:lnTo>
                <a:lnTo>
                  <a:pt x="0" y="1216786"/>
                </a:lnTo>
                <a:lnTo>
                  <a:pt x="2404666" y="1045"/>
                </a:lnTo>
                <a:lnTo>
                  <a:pt x="2399698" y="0"/>
                </a:lnTo>
                <a:close/>
              </a:path>
            </a:pathLst>
          </a:custGeom>
          <a:solidFill>
            <a:srgbClr val="A3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899210" y="3100170"/>
            <a:ext cx="2409825" cy="1219835"/>
          </a:xfrm>
          <a:custGeom>
            <a:avLst/>
            <a:gdLst/>
            <a:ahLst/>
            <a:cxnLst/>
            <a:rect l="l" t="t" r="r" b="b"/>
            <a:pathLst>
              <a:path w="2409825" h="1219835">
                <a:moveTo>
                  <a:pt x="2404666" y="0"/>
                </a:moveTo>
                <a:lnTo>
                  <a:pt x="0" y="1215740"/>
                </a:lnTo>
                <a:lnTo>
                  <a:pt x="0" y="1219298"/>
                </a:lnTo>
                <a:lnTo>
                  <a:pt x="2409634" y="1045"/>
                </a:lnTo>
                <a:lnTo>
                  <a:pt x="2404666" y="0"/>
                </a:lnTo>
                <a:close/>
              </a:path>
            </a:pathLst>
          </a:custGeom>
          <a:solidFill>
            <a:srgbClr val="A3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899210" y="3101216"/>
            <a:ext cx="2414905" cy="1222375"/>
          </a:xfrm>
          <a:custGeom>
            <a:avLst/>
            <a:gdLst/>
            <a:ahLst/>
            <a:cxnLst/>
            <a:rect l="l" t="t" r="r" b="b"/>
            <a:pathLst>
              <a:path w="2414904" h="1222375">
                <a:moveTo>
                  <a:pt x="2409634" y="0"/>
                </a:moveTo>
                <a:lnTo>
                  <a:pt x="0" y="1218252"/>
                </a:lnTo>
                <a:lnTo>
                  <a:pt x="0" y="1221803"/>
                </a:lnTo>
                <a:lnTo>
                  <a:pt x="2414593" y="1044"/>
                </a:lnTo>
                <a:lnTo>
                  <a:pt x="2409634" y="0"/>
                </a:lnTo>
                <a:close/>
              </a:path>
            </a:pathLst>
          </a:custGeom>
          <a:solidFill>
            <a:srgbClr val="A3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899210" y="3102260"/>
            <a:ext cx="2418715" cy="1224915"/>
          </a:xfrm>
          <a:custGeom>
            <a:avLst/>
            <a:gdLst/>
            <a:ahLst/>
            <a:cxnLst/>
            <a:rect l="l" t="t" r="r" b="b"/>
            <a:pathLst>
              <a:path w="2418715" h="1224914">
                <a:moveTo>
                  <a:pt x="2414593" y="0"/>
                </a:moveTo>
                <a:lnTo>
                  <a:pt x="0" y="1220759"/>
                </a:lnTo>
                <a:lnTo>
                  <a:pt x="0" y="1224305"/>
                </a:lnTo>
                <a:lnTo>
                  <a:pt x="2418380" y="1642"/>
                </a:lnTo>
                <a:lnTo>
                  <a:pt x="2416664" y="436"/>
                </a:lnTo>
                <a:lnTo>
                  <a:pt x="2414593" y="0"/>
                </a:lnTo>
                <a:close/>
              </a:path>
            </a:pathLst>
          </a:custGeom>
          <a:solidFill>
            <a:srgbClr val="A3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899210" y="3103903"/>
            <a:ext cx="2421890" cy="1226820"/>
          </a:xfrm>
          <a:custGeom>
            <a:avLst/>
            <a:gdLst/>
            <a:ahLst/>
            <a:cxnLst/>
            <a:rect l="l" t="t" r="r" b="b"/>
            <a:pathLst>
              <a:path w="2421890" h="1226820">
                <a:moveTo>
                  <a:pt x="2418380" y="0"/>
                </a:moveTo>
                <a:lnTo>
                  <a:pt x="0" y="1222663"/>
                </a:lnTo>
                <a:lnTo>
                  <a:pt x="0" y="1226220"/>
                </a:lnTo>
                <a:lnTo>
                  <a:pt x="2421323" y="2069"/>
                </a:lnTo>
                <a:lnTo>
                  <a:pt x="2418380" y="0"/>
                </a:lnTo>
                <a:close/>
              </a:path>
            </a:pathLst>
          </a:custGeom>
          <a:solidFill>
            <a:srgbClr val="A3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899210" y="3105972"/>
            <a:ext cx="2424430" cy="1228090"/>
          </a:xfrm>
          <a:custGeom>
            <a:avLst/>
            <a:gdLst/>
            <a:ahLst/>
            <a:cxnLst/>
            <a:rect l="l" t="t" r="r" b="b"/>
            <a:pathLst>
              <a:path w="2424429" h="1228089">
                <a:moveTo>
                  <a:pt x="2421323" y="0"/>
                </a:moveTo>
                <a:lnTo>
                  <a:pt x="0" y="1224151"/>
                </a:lnTo>
                <a:lnTo>
                  <a:pt x="0" y="1227708"/>
                </a:lnTo>
                <a:lnTo>
                  <a:pt x="2424267" y="2069"/>
                </a:lnTo>
                <a:lnTo>
                  <a:pt x="2421323" y="0"/>
                </a:lnTo>
                <a:close/>
              </a:path>
            </a:pathLst>
          </a:custGeom>
          <a:solidFill>
            <a:srgbClr val="A2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899210" y="3108042"/>
            <a:ext cx="2427605" cy="1229360"/>
          </a:xfrm>
          <a:custGeom>
            <a:avLst/>
            <a:gdLst/>
            <a:ahLst/>
            <a:cxnLst/>
            <a:rect l="l" t="t" r="r" b="b"/>
            <a:pathLst>
              <a:path w="2427604" h="1229360">
                <a:moveTo>
                  <a:pt x="2424267" y="0"/>
                </a:moveTo>
                <a:lnTo>
                  <a:pt x="0" y="1225639"/>
                </a:lnTo>
                <a:lnTo>
                  <a:pt x="0" y="1229190"/>
                </a:lnTo>
                <a:lnTo>
                  <a:pt x="2427205" y="2065"/>
                </a:lnTo>
                <a:lnTo>
                  <a:pt x="2424267" y="0"/>
                </a:lnTo>
                <a:close/>
              </a:path>
            </a:pathLst>
          </a:custGeom>
          <a:solidFill>
            <a:srgbClr val="A2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899210" y="3110108"/>
            <a:ext cx="2430145" cy="1231265"/>
          </a:xfrm>
          <a:custGeom>
            <a:avLst/>
            <a:gdLst/>
            <a:ahLst/>
            <a:cxnLst/>
            <a:rect l="l" t="t" r="r" b="b"/>
            <a:pathLst>
              <a:path w="2430145" h="1231264">
                <a:moveTo>
                  <a:pt x="2427205" y="0"/>
                </a:moveTo>
                <a:lnTo>
                  <a:pt x="0" y="1227124"/>
                </a:lnTo>
                <a:lnTo>
                  <a:pt x="0" y="1230682"/>
                </a:lnTo>
                <a:lnTo>
                  <a:pt x="2430148" y="2069"/>
                </a:lnTo>
                <a:lnTo>
                  <a:pt x="2427205" y="0"/>
                </a:lnTo>
                <a:close/>
              </a:path>
            </a:pathLst>
          </a:custGeom>
          <a:solidFill>
            <a:srgbClr val="A2A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899210" y="3112177"/>
            <a:ext cx="2433320" cy="1232535"/>
          </a:xfrm>
          <a:custGeom>
            <a:avLst/>
            <a:gdLst/>
            <a:ahLst/>
            <a:cxnLst/>
            <a:rect l="l" t="t" r="r" b="b"/>
            <a:pathLst>
              <a:path w="2433320" h="1232535">
                <a:moveTo>
                  <a:pt x="2430148" y="0"/>
                </a:moveTo>
                <a:lnTo>
                  <a:pt x="0" y="1228612"/>
                </a:lnTo>
                <a:lnTo>
                  <a:pt x="0" y="1232170"/>
                </a:lnTo>
                <a:lnTo>
                  <a:pt x="2433091" y="2069"/>
                </a:lnTo>
                <a:lnTo>
                  <a:pt x="2430148" y="0"/>
                </a:lnTo>
                <a:close/>
              </a:path>
            </a:pathLst>
          </a:custGeom>
          <a:solidFill>
            <a:srgbClr val="A2A3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899210" y="3114247"/>
            <a:ext cx="2436495" cy="1233805"/>
          </a:xfrm>
          <a:custGeom>
            <a:avLst/>
            <a:gdLst/>
            <a:ahLst/>
            <a:cxnLst/>
            <a:rect l="l" t="t" r="r" b="b"/>
            <a:pathLst>
              <a:path w="2436495" h="1233804">
                <a:moveTo>
                  <a:pt x="2433091" y="0"/>
                </a:moveTo>
                <a:lnTo>
                  <a:pt x="0" y="1230100"/>
                </a:lnTo>
                <a:lnTo>
                  <a:pt x="0" y="1233658"/>
                </a:lnTo>
                <a:lnTo>
                  <a:pt x="2436034" y="2069"/>
                </a:lnTo>
                <a:lnTo>
                  <a:pt x="2433091" y="0"/>
                </a:lnTo>
                <a:close/>
              </a:path>
            </a:pathLst>
          </a:custGeom>
          <a:solidFill>
            <a:srgbClr val="A2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899210" y="3116316"/>
            <a:ext cx="2439035" cy="1235710"/>
          </a:xfrm>
          <a:custGeom>
            <a:avLst/>
            <a:gdLst/>
            <a:ahLst/>
            <a:cxnLst/>
            <a:rect l="l" t="t" r="r" b="b"/>
            <a:pathLst>
              <a:path w="2439035" h="1235710">
                <a:moveTo>
                  <a:pt x="2436034" y="0"/>
                </a:moveTo>
                <a:lnTo>
                  <a:pt x="0" y="1231588"/>
                </a:lnTo>
                <a:lnTo>
                  <a:pt x="0" y="1235140"/>
                </a:lnTo>
                <a:lnTo>
                  <a:pt x="2438972" y="2065"/>
                </a:lnTo>
                <a:lnTo>
                  <a:pt x="2436034" y="0"/>
                </a:lnTo>
                <a:close/>
              </a:path>
            </a:pathLst>
          </a:custGeom>
          <a:solidFill>
            <a:srgbClr val="A2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899210" y="3118382"/>
            <a:ext cx="2442210" cy="1236980"/>
          </a:xfrm>
          <a:custGeom>
            <a:avLst/>
            <a:gdLst/>
            <a:ahLst/>
            <a:cxnLst/>
            <a:rect l="l" t="t" r="r" b="b"/>
            <a:pathLst>
              <a:path w="2442210" h="1236979">
                <a:moveTo>
                  <a:pt x="2438972" y="0"/>
                </a:moveTo>
                <a:lnTo>
                  <a:pt x="0" y="1233074"/>
                </a:lnTo>
                <a:lnTo>
                  <a:pt x="0" y="1236631"/>
                </a:lnTo>
                <a:lnTo>
                  <a:pt x="2441916" y="2069"/>
                </a:lnTo>
                <a:lnTo>
                  <a:pt x="2438972" y="0"/>
                </a:lnTo>
                <a:close/>
              </a:path>
            </a:pathLst>
          </a:custGeom>
          <a:solidFill>
            <a:srgbClr val="A1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899210" y="3120452"/>
            <a:ext cx="2445385" cy="1238250"/>
          </a:xfrm>
          <a:custGeom>
            <a:avLst/>
            <a:gdLst/>
            <a:ahLst/>
            <a:cxnLst/>
            <a:rect l="l" t="t" r="r" b="b"/>
            <a:pathLst>
              <a:path w="2445385" h="1238250">
                <a:moveTo>
                  <a:pt x="2441916" y="0"/>
                </a:moveTo>
                <a:lnTo>
                  <a:pt x="0" y="1234562"/>
                </a:lnTo>
                <a:lnTo>
                  <a:pt x="0" y="1238119"/>
                </a:lnTo>
                <a:lnTo>
                  <a:pt x="2444859" y="2069"/>
                </a:lnTo>
                <a:lnTo>
                  <a:pt x="2441916" y="0"/>
                </a:lnTo>
                <a:close/>
              </a:path>
            </a:pathLst>
          </a:custGeom>
          <a:solidFill>
            <a:srgbClr val="A1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899210" y="3122522"/>
            <a:ext cx="2447925" cy="1240155"/>
          </a:xfrm>
          <a:custGeom>
            <a:avLst/>
            <a:gdLst/>
            <a:ahLst/>
            <a:cxnLst/>
            <a:rect l="l" t="t" r="r" b="b"/>
            <a:pathLst>
              <a:path w="2447925" h="1240154">
                <a:moveTo>
                  <a:pt x="2444859" y="0"/>
                </a:moveTo>
                <a:lnTo>
                  <a:pt x="0" y="1236050"/>
                </a:lnTo>
                <a:lnTo>
                  <a:pt x="0" y="1239601"/>
                </a:lnTo>
                <a:lnTo>
                  <a:pt x="2447423" y="2255"/>
                </a:lnTo>
                <a:lnTo>
                  <a:pt x="2446886" y="1425"/>
                </a:lnTo>
                <a:lnTo>
                  <a:pt x="2444859" y="0"/>
                </a:lnTo>
                <a:close/>
              </a:path>
            </a:pathLst>
          </a:custGeom>
          <a:solidFill>
            <a:srgbClr val="A1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899210" y="3124777"/>
            <a:ext cx="2449195" cy="1241425"/>
          </a:xfrm>
          <a:custGeom>
            <a:avLst/>
            <a:gdLst/>
            <a:ahLst/>
            <a:cxnLst/>
            <a:rect l="l" t="t" r="r" b="b"/>
            <a:pathLst>
              <a:path w="2449195" h="1241425">
                <a:moveTo>
                  <a:pt x="2447423" y="0"/>
                </a:moveTo>
                <a:lnTo>
                  <a:pt x="0" y="1237346"/>
                </a:lnTo>
                <a:lnTo>
                  <a:pt x="0" y="1240904"/>
                </a:lnTo>
                <a:lnTo>
                  <a:pt x="2449156" y="2681"/>
                </a:lnTo>
                <a:lnTo>
                  <a:pt x="2447423" y="0"/>
                </a:lnTo>
                <a:close/>
              </a:path>
            </a:pathLst>
          </a:custGeom>
          <a:solidFill>
            <a:srgbClr val="A1A2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899210" y="3127458"/>
            <a:ext cx="2451100" cy="1242060"/>
          </a:xfrm>
          <a:custGeom>
            <a:avLst/>
            <a:gdLst/>
            <a:ahLst/>
            <a:cxnLst/>
            <a:rect l="l" t="t" r="r" b="b"/>
            <a:pathLst>
              <a:path w="2451100" h="1242060">
                <a:moveTo>
                  <a:pt x="2449156" y="0"/>
                </a:moveTo>
                <a:lnTo>
                  <a:pt x="0" y="1238222"/>
                </a:lnTo>
                <a:lnTo>
                  <a:pt x="0" y="1241780"/>
                </a:lnTo>
                <a:lnTo>
                  <a:pt x="2450890" y="2681"/>
                </a:lnTo>
                <a:lnTo>
                  <a:pt x="2449156" y="0"/>
                </a:lnTo>
                <a:close/>
              </a:path>
            </a:pathLst>
          </a:custGeom>
          <a:solidFill>
            <a:srgbClr val="A1A2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899210" y="3130139"/>
            <a:ext cx="2453005" cy="1242695"/>
          </a:xfrm>
          <a:custGeom>
            <a:avLst/>
            <a:gdLst/>
            <a:ahLst/>
            <a:cxnLst/>
            <a:rect l="l" t="t" r="r" b="b"/>
            <a:pathLst>
              <a:path w="2453004" h="1242695">
                <a:moveTo>
                  <a:pt x="2450890" y="0"/>
                </a:moveTo>
                <a:lnTo>
                  <a:pt x="0" y="1239099"/>
                </a:lnTo>
                <a:lnTo>
                  <a:pt x="0" y="1242656"/>
                </a:lnTo>
                <a:lnTo>
                  <a:pt x="2452623" y="2681"/>
                </a:lnTo>
                <a:lnTo>
                  <a:pt x="2450890" y="0"/>
                </a:lnTo>
                <a:close/>
              </a:path>
            </a:pathLst>
          </a:custGeom>
          <a:solidFill>
            <a:srgbClr val="A1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899210" y="3132820"/>
            <a:ext cx="2454910" cy="1243965"/>
          </a:xfrm>
          <a:custGeom>
            <a:avLst/>
            <a:gdLst/>
            <a:ahLst/>
            <a:cxnLst/>
            <a:rect l="l" t="t" r="r" b="b"/>
            <a:pathLst>
              <a:path w="2454910" h="1243964">
                <a:moveTo>
                  <a:pt x="2452623" y="0"/>
                </a:moveTo>
                <a:lnTo>
                  <a:pt x="0" y="1239975"/>
                </a:lnTo>
                <a:lnTo>
                  <a:pt x="0" y="1243526"/>
                </a:lnTo>
                <a:lnTo>
                  <a:pt x="2454354" y="2676"/>
                </a:lnTo>
                <a:lnTo>
                  <a:pt x="2452623" y="0"/>
                </a:lnTo>
                <a:close/>
              </a:path>
            </a:pathLst>
          </a:custGeom>
          <a:solidFill>
            <a:srgbClr val="A0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899210" y="3135497"/>
            <a:ext cx="2456180" cy="1244600"/>
          </a:xfrm>
          <a:custGeom>
            <a:avLst/>
            <a:gdLst/>
            <a:ahLst/>
            <a:cxnLst/>
            <a:rect l="l" t="t" r="r" b="b"/>
            <a:pathLst>
              <a:path w="2456179" h="1244600">
                <a:moveTo>
                  <a:pt x="2454354" y="0"/>
                </a:moveTo>
                <a:lnTo>
                  <a:pt x="0" y="1240850"/>
                </a:lnTo>
                <a:lnTo>
                  <a:pt x="0" y="1244408"/>
                </a:lnTo>
                <a:lnTo>
                  <a:pt x="2456087" y="2681"/>
                </a:lnTo>
                <a:lnTo>
                  <a:pt x="2454354" y="0"/>
                </a:lnTo>
                <a:close/>
              </a:path>
            </a:pathLst>
          </a:custGeom>
          <a:solidFill>
            <a:srgbClr val="A0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899210" y="3138178"/>
            <a:ext cx="2458085" cy="1245870"/>
          </a:xfrm>
          <a:custGeom>
            <a:avLst/>
            <a:gdLst/>
            <a:ahLst/>
            <a:cxnLst/>
            <a:rect l="l" t="t" r="r" b="b"/>
            <a:pathLst>
              <a:path w="2458085" h="1245870">
                <a:moveTo>
                  <a:pt x="2456087" y="0"/>
                </a:moveTo>
                <a:lnTo>
                  <a:pt x="0" y="1241727"/>
                </a:lnTo>
                <a:lnTo>
                  <a:pt x="0" y="1245284"/>
                </a:lnTo>
                <a:lnTo>
                  <a:pt x="2457821" y="2681"/>
                </a:lnTo>
                <a:lnTo>
                  <a:pt x="2456087" y="0"/>
                </a:lnTo>
                <a:close/>
              </a:path>
            </a:pathLst>
          </a:custGeom>
          <a:solidFill>
            <a:srgbClr val="A0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899210" y="3140859"/>
            <a:ext cx="2459990" cy="1246505"/>
          </a:xfrm>
          <a:custGeom>
            <a:avLst/>
            <a:gdLst/>
            <a:ahLst/>
            <a:cxnLst/>
            <a:rect l="l" t="t" r="r" b="b"/>
            <a:pathLst>
              <a:path w="2459990" h="1246504">
                <a:moveTo>
                  <a:pt x="2457821" y="0"/>
                </a:moveTo>
                <a:lnTo>
                  <a:pt x="0" y="1242603"/>
                </a:lnTo>
                <a:lnTo>
                  <a:pt x="0" y="1246161"/>
                </a:lnTo>
                <a:lnTo>
                  <a:pt x="2459555" y="2681"/>
                </a:lnTo>
                <a:lnTo>
                  <a:pt x="2457821" y="0"/>
                </a:lnTo>
                <a:close/>
              </a:path>
            </a:pathLst>
          </a:custGeom>
          <a:solidFill>
            <a:srgbClr val="A0A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899210" y="3143540"/>
            <a:ext cx="2461895" cy="1247140"/>
          </a:xfrm>
          <a:custGeom>
            <a:avLst/>
            <a:gdLst/>
            <a:ahLst/>
            <a:cxnLst/>
            <a:rect l="l" t="t" r="r" b="b"/>
            <a:pathLst>
              <a:path w="2461895" h="1247139">
                <a:moveTo>
                  <a:pt x="2459555" y="0"/>
                </a:moveTo>
                <a:lnTo>
                  <a:pt x="0" y="1243479"/>
                </a:lnTo>
                <a:lnTo>
                  <a:pt x="0" y="1247031"/>
                </a:lnTo>
                <a:lnTo>
                  <a:pt x="2461285" y="2676"/>
                </a:lnTo>
                <a:lnTo>
                  <a:pt x="2459555" y="0"/>
                </a:lnTo>
                <a:close/>
              </a:path>
            </a:pathLst>
          </a:custGeom>
          <a:solidFill>
            <a:srgbClr val="A0A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899210" y="3146217"/>
            <a:ext cx="2463165" cy="1248410"/>
          </a:xfrm>
          <a:custGeom>
            <a:avLst/>
            <a:gdLst/>
            <a:ahLst/>
            <a:cxnLst/>
            <a:rect l="l" t="t" r="r" b="b"/>
            <a:pathLst>
              <a:path w="2463165" h="1248410">
                <a:moveTo>
                  <a:pt x="2461285" y="0"/>
                </a:moveTo>
                <a:lnTo>
                  <a:pt x="0" y="1244354"/>
                </a:lnTo>
                <a:lnTo>
                  <a:pt x="0" y="1247912"/>
                </a:lnTo>
                <a:lnTo>
                  <a:pt x="2463019" y="2681"/>
                </a:lnTo>
                <a:lnTo>
                  <a:pt x="2461285" y="0"/>
                </a:lnTo>
                <a:close/>
              </a:path>
            </a:pathLst>
          </a:custGeom>
          <a:solidFill>
            <a:srgbClr val="A0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899210" y="3148898"/>
            <a:ext cx="2465070" cy="1249045"/>
          </a:xfrm>
          <a:custGeom>
            <a:avLst/>
            <a:gdLst/>
            <a:ahLst/>
            <a:cxnLst/>
            <a:rect l="l" t="t" r="r" b="b"/>
            <a:pathLst>
              <a:path w="2465070" h="1249045">
                <a:moveTo>
                  <a:pt x="2463019" y="0"/>
                </a:moveTo>
                <a:lnTo>
                  <a:pt x="0" y="1245231"/>
                </a:lnTo>
                <a:lnTo>
                  <a:pt x="0" y="1248788"/>
                </a:lnTo>
                <a:lnTo>
                  <a:pt x="2464752" y="2681"/>
                </a:lnTo>
                <a:lnTo>
                  <a:pt x="2463019" y="0"/>
                </a:lnTo>
                <a:close/>
              </a:path>
            </a:pathLst>
          </a:custGeom>
          <a:solidFill>
            <a:srgbClr val="9F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899210" y="3151579"/>
            <a:ext cx="2466975" cy="1249680"/>
          </a:xfrm>
          <a:custGeom>
            <a:avLst/>
            <a:gdLst/>
            <a:ahLst/>
            <a:cxnLst/>
            <a:rect l="l" t="t" r="r" b="b"/>
            <a:pathLst>
              <a:path w="2466975" h="1249679">
                <a:moveTo>
                  <a:pt x="2464752" y="0"/>
                </a:moveTo>
                <a:lnTo>
                  <a:pt x="0" y="1246107"/>
                </a:lnTo>
                <a:lnTo>
                  <a:pt x="0" y="1249665"/>
                </a:lnTo>
                <a:lnTo>
                  <a:pt x="2466486" y="2681"/>
                </a:lnTo>
                <a:lnTo>
                  <a:pt x="2464752" y="0"/>
                </a:lnTo>
                <a:close/>
              </a:path>
            </a:pathLst>
          </a:custGeom>
          <a:solidFill>
            <a:srgbClr val="9F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899210" y="3154260"/>
            <a:ext cx="2467610" cy="1250950"/>
          </a:xfrm>
          <a:custGeom>
            <a:avLst/>
            <a:gdLst/>
            <a:ahLst/>
            <a:cxnLst/>
            <a:rect l="l" t="t" r="r" b="b"/>
            <a:pathLst>
              <a:path w="2467610" h="1250950">
                <a:moveTo>
                  <a:pt x="2466486" y="0"/>
                </a:moveTo>
                <a:lnTo>
                  <a:pt x="0" y="1246984"/>
                </a:lnTo>
                <a:lnTo>
                  <a:pt x="0" y="1250535"/>
                </a:lnTo>
                <a:lnTo>
                  <a:pt x="2467603" y="2986"/>
                </a:lnTo>
                <a:lnTo>
                  <a:pt x="2467255" y="1189"/>
                </a:lnTo>
                <a:lnTo>
                  <a:pt x="2466486" y="0"/>
                </a:lnTo>
                <a:close/>
              </a:path>
            </a:pathLst>
          </a:custGeom>
          <a:solidFill>
            <a:srgbClr val="9F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899210" y="3157247"/>
            <a:ext cx="2468245" cy="1251585"/>
          </a:xfrm>
          <a:custGeom>
            <a:avLst/>
            <a:gdLst/>
            <a:ahLst/>
            <a:cxnLst/>
            <a:rect l="l" t="t" r="r" b="b"/>
            <a:pathLst>
              <a:path w="2468245" h="1251585">
                <a:moveTo>
                  <a:pt x="2467603" y="0"/>
                </a:moveTo>
                <a:lnTo>
                  <a:pt x="0" y="1247548"/>
                </a:lnTo>
                <a:lnTo>
                  <a:pt x="0" y="1251106"/>
                </a:lnTo>
                <a:lnTo>
                  <a:pt x="2468230" y="3240"/>
                </a:lnTo>
                <a:lnTo>
                  <a:pt x="2467603" y="0"/>
                </a:lnTo>
                <a:close/>
              </a:path>
            </a:pathLst>
          </a:custGeom>
          <a:solidFill>
            <a:srgbClr val="9FA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899210" y="3160487"/>
            <a:ext cx="2468880" cy="1251585"/>
          </a:xfrm>
          <a:custGeom>
            <a:avLst/>
            <a:gdLst/>
            <a:ahLst/>
            <a:cxnLst/>
            <a:rect l="l" t="t" r="r" b="b"/>
            <a:pathLst>
              <a:path w="2468879" h="1251585">
                <a:moveTo>
                  <a:pt x="2468230" y="0"/>
                </a:moveTo>
                <a:lnTo>
                  <a:pt x="0" y="1247866"/>
                </a:lnTo>
                <a:lnTo>
                  <a:pt x="0" y="1251423"/>
                </a:lnTo>
                <a:lnTo>
                  <a:pt x="2468858" y="3240"/>
                </a:lnTo>
                <a:lnTo>
                  <a:pt x="2468230" y="0"/>
                </a:lnTo>
                <a:close/>
              </a:path>
            </a:pathLst>
          </a:custGeom>
          <a:solidFill>
            <a:srgbClr val="9FA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899210" y="3163727"/>
            <a:ext cx="2469515" cy="1252220"/>
          </a:xfrm>
          <a:custGeom>
            <a:avLst/>
            <a:gdLst/>
            <a:ahLst/>
            <a:cxnLst/>
            <a:rect l="l" t="t" r="r" b="b"/>
            <a:pathLst>
              <a:path w="2469515" h="1252220">
                <a:moveTo>
                  <a:pt x="2468858" y="0"/>
                </a:moveTo>
                <a:lnTo>
                  <a:pt x="0" y="1248183"/>
                </a:lnTo>
                <a:lnTo>
                  <a:pt x="0" y="1251734"/>
                </a:lnTo>
                <a:lnTo>
                  <a:pt x="2469485" y="3234"/>
                </a:lnTo>
                <a:lnTo>
                  <a:pt x="2468858" y="0"/>
                </a:lnTo>
                <a:close/>
              </a:path>
            </a:pathLst>
          </a:custGeom>
          <a:solidFill>
            <a:srgbClr val="9F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899210" y="3166962"/>
            <a:ext cx="2470150" cy="1252220"/>
          </a:xfrm>
          <a:custGeom>
            <a:avLst/>
            <a:gdLst/>
            <a:ahLst/>
            <a:cxnLst/>
            <a:rect l="l" t="t" r="r" b="b"/>
            <a:pathLst>
              <a:path w="2470150" h="1252220">
                <a:moveTo>
                  <a:pt x="2469485" y="0"/>
                </a:moveTo>
                <a:lnTo>
                  <a:pt x="0" y="1248500"/>
                </a:lnTo>
                <a:lnTo>
                  <a:pt x="0" y="1252057"/>
                </a:lnTo>
                <a:lnTo>
                  <a:pt x="2470112" y="3240"/>
                </a:lnTo>
                <a:lnTo>
                  <a:pt x="2469485" y="0"/>
                </a:lnTo>
                <a:close/>
              </a:path>
            </a:pathLst>
          </a:custGeom>
          <a:solidFill>
            <a:srgbClr val="9E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899210" y="3170202"/>
            <a:ext cx="2470785" cy="1252855"/>
          </a:xfrm>
          <a:custGeom>
            <a:avLst/>
            <a:gdLst/>
            <a:ahLst/>
            <a:cxnLst/>
            <a:rect l="l" t="t" r="r" b="b"/>
            <a:pathLst>
              <a:path w="2470785" h="1252854">
                <a:moveTo>
                  <a:pt x="2470112" y="0"/>
                </a:moveTo>
                <a:lnTo>
                  <a:pt x="0" y="1248817"/>
                </a:lnTo>
                <a:lnTo>
                  <a:pt x="0" y="1252375"/>
                </a:lnTo>
                <a:lnTo>
                  <a:pt x="2470740" y="3240"/>
                </a:lnTo>
                <a:lnTo>
                  <a:pt x="2470112" y="0"/>
                </a:lnTo>
                <a:close/>
              </a:path>
            </a:pathLst>
          </a:custGeom>
          <a:solidFill>
            <a:srgbClr val="9E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899210" y="3173442"/>
            <a:ext cx="2471420" cy="1252855"/>
          </a:xfrm>
          <a:custGeom>
            <a:avLst/>
            <a:gdLst/>
            <a:ahLst/>
            <a:cxnLst/>
            <a:rect l="l" t="t" r="r" b="b"/>
            <a:pathLst>
              <a:path w="2471420" h="1252854">
                <a:moveTo>
                  <a:pt x="2470740" y="0"/>
                </a:moveTo>
                <a:lnTo>
                  <a:pt x="0" y="1249134"/>
                </a:lnTo>
                <a:lnTo>
                  <a:pt x="0" y="1252692"/>
                </a:lnTo>
                <a:lnTo>
                  <a:pt x="2471368" y="3240"/>
                </a:lnTo>
                <a:lnTo>
                  <a:pt x="2470740" y="0"/>
                </a:lnTo>
                <a:close/>
              </a:path>
            </a:pathLst>
          </a:custGeom>
          <a:solidFill>
            <a:srgbClr val="9E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899210" y="3176683"/>
            <a:ext cx="2472055" cy="1253490"/>
          </a:xfrm>
          <a:custGeom>
            <a:avLst/>
            <a:gdLst/>
            <a:ahLst/>
            <a:cxnLst/>
            <a:rect l="l" t="t" r="r" b="b"/>
            <a:pathLst>
              <a:path w="2472054" h="1253489">
                <a:moveTo>
                  <a:pt x="2471368" y="0"/>
                </a:moveTo>
                <a:lnTo>
                  <a:pt x="0" y="1249452"/>
                </a:lnTo>
                <a:lnTo>
                  <a:pt x="0" y="1253003"/>
                </a:lnTo>
                <a:lnTo>
                  <a:pt x="2471994" y="3234"/>
                </a:lnTo>
                <a:lnTo>
                  <a:pt x="2471368" y="0"/>
                </a:lnTo>
                <a:close/>
              </a:path>
            </a:pathLst>
          </a:custGeom>
          <a:solidFill>
            <a:srgbClr val="9E9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899210" y="3179917"/>
            <a:ext cx="2472690" cy="1253490"/>
          </a:xfrm>
          <a:custGeom>
            <a:avLst/>
            <a:gdLst/>
            <a:ahLst/>
            <a:cxnLst/>
            <a:rect l="l" t="t" r="r" b="b"/>
            <a:pathLst>
              <a:path w="2472690" h="1253489">
                <a:moveTo>
                  <a:pt x="2471994" y="0"/>
                </a:moveTo>
                <a:lnTo>
                  <a:pt x="0" y="1249768"/>
                </a:lnTo>
                <a:lnTo>
                  <a:pt x="0" y="1253326"/>
                </a:lnTo>
                <a:lnTo>
                  <a:pt x="2472622" y="3240"/>
                </a:lnTo>
                <a:lnTo>
                  <a:pt x="2471994" y="0"/>
                </a:lnTo>
                <a:close/>
              </a:path>
            </a:pathLst>
          </a:custGeom>
          <a:solidFill>
            <a:srgbClr val="9E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899210" y="3183158"/>
            <a:ext cx="2473325" cy="1254125"/>
          </a:xfrm>
          <a:custGeom>
            <a:avLst/>
            <a:gdLst/>
            <a:ahLst/>
            <a:cxnLst/>
            <a:rect l="l" t="t" r="r" b="b"/>
            <a:pathLst>
              <a:path w="2473325" h="1254125">
                <a:moveTo>
                  <a:pt x="2472622" y="0"/>
                </a:moveTo>
                <a:lnTo>
                  <a:pt x="0" y="1250086"/>
                </a:lnTo>
                <a:lnTo>
                  <a:pt x="0" y="1253643"/>
                </a:lnTo>
                <a:lnTo>
                  <a:pt x="2473249" y="3240"/>
                </a:lnTo>
                <a:lnTo>
                  <a:pt x="2472622" y="0"/>
                </a:lnTo>
                <a:close/>
              </a:path>
            </a:pathLst>
          </a:custGeom>
          <a:solidFill>
            <a:srgbClr val="9D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899210" y="3186398"/>
            <a:ext cx="2473960" cy="1254125"/>
          </a:xfrm>
          <a:custGeom>
            <a:avLst/>
            <a:gdLst/>
            <a:ahLst/>
            <a:cxnLst/>
            <a:rect l="l" t="t" r="r" b="b"/>
            <a:pathLst>
              <a:path w="2473960" h="1254125">
                <a:moveTo>
                  <a:pt x="2473249" y="0"/>
                </a:moveTo>
                <a:lnTo>
                  <a:pt x="0" y="1250403"/>
                </a:lnTo>
                <a:lnTo>
                  <a:pt x="0" y="1253961"/>
                </a:lnTo>
                <a:lnTo>
                  <a:pt x="2473877" y="3240"/>
                </a:lnTo>
                <a:lnTo>
                  <a:pt x="2473249" y="0"/>
                </a:lnTo>
                <a:close/>
              </a:path>
            </a:pathLst>
          </a:custGeom>
          <a:solidFill>
            <a:srgbClr val="9D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899210" y="3189638"/>
            <a:ext cx="2474595" cy="1254760"/>
          </a:xfrm>
          <a:custGeom>
            <a:avLst/>
            <a:gdLst/>
            <a:ahLst/>
            <a:cxnLst/>
            <a:rect l="l" t="t" r="r" b="b"/>
            <a:pathLst>
              <a:path w="2474595" h="1254760">
                <a:moveTo>
                  <a:pt x="2473877" y="0"/>
                </a:moveTo>
                <a:lnTo>
                  <a:pt x="0" y="1250720"/>
                </a:lnTo>
                <a:lnTo>
                  <a:pt x="0" y="1254272"/>
                </a:lnTo>
                <a:lnTo>
                  <a:pt x="2474503" y="3234"/>
                </a:lnTo>
                <a:lnTo>
                  <a:pt x="2473877" y="0"/>
                </a:lnTo>
                <a:close/>
              </a:path>
            </a:pathLst>
          </a:custGeom>
          <a:solidFill>
            <a:srgbClr val="9D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899210" y="319287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503" y="0"/>
                </a:moveTo>
                <a:lnTo>
                  <a:pt x="0" y="1251037"/>
                </a:lnTo>
                <a:lnTo>
                  <a:pt x="0" y="1254595"/>
                </a:lnTo>
                <a:lnTo>
                  <a:pt x="2474722" y="3447"/>
                </a:lnTo>
                <a:lnTo>
                  <a:pt x="2474722" y="1125"/>
                </a:lnTo>
                <a:lnTo>
                  <a:pt x="2474503" y="0"/>
                </a:lnTo>
                <a:close/>
              </a:path>
            </a:pathLst>
          </a:custGeom>
          <a:solidFill>
            <a:srgbClr val="9D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899210" y="319632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5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D9E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899210" y="319987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5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D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899210" y="320343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699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C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899210" y="320698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5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C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899210" y="321054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5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C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899210" y="321410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699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C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899210" y="321765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5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C9D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899210" y="322121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47"/>
                </a:lnTo>
                <a:lnTo>
                  <a:pt x="0" y="1254704"/>
                </a:lnTo>
                <a:lnTo>
                  <a:pt x="2474722" y="3545"/>
                </a:lnTo>
                <a:lnTo>
                  <a:pt x="2474722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899210" y="322475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899210" y="322831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899210" y="323186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899210" y="323542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B9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899210" y="323898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B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899210" y="324253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A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899210" y="324608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A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899210" y="324964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A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899210" y="325320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A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899210" y="325676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A9B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899210" y="326031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A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899210" y="326387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899210" y="326742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899210" y="327098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65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899210" y="327453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899210" y="327809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899210" y="328165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99A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899210" y="328520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899210" y="328876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899210" y="329231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899210" y="329587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899210" y="329942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899210" y="330298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9899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899210" y="330654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899210" y="331010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899210" y="331365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899210" y="331721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899210" y="332076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899210" y="332432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798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899210" y="332787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899210" y="333143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899210" y="333499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899210" y="333854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899210" y="334210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899210" y="334565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697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899210" y="334921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899210" y="335276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899210" y="335632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899210" y="335988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899210" y="336344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899210" y="336699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6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899210" y="337054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899210" y="337410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899210" y="337766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899210" y="338121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899210" y="338477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899210" y="338833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899210" y="339188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899210" y="339544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899210" y="339899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899210" y="340255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899210" y="340610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899210" y="340966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899210" y="341322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899210" y="341677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899210" y="342033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899210" y="342388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899210" y="342744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3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899210" y="343100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899210" y="343455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899210" y="343811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899210" y="344167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899210" y="344522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65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899210" y="344877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899210" y="345233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899210" y="345589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899210" y="345944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899210" y="346300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899210" y="346656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899210" y="347011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899210" y="347367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899210" y="347722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899210" y="348078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899210" y="348434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899210" y="348789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899210" y="349145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899210" y="349500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8E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899210" y="3498561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65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899210" y="350211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899210" y="3505676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899210" y="3509233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899210" y="3512785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899210" y="351634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899210" y="3519900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1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1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899210" y="3523458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0"/>
                </a:lnTo>
                <a:lnTo>
                  <a:pt x="2474722" y="3551"/>
                </a:lnTo>
                <a:lnTo>
                  <a:pt x="2474722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899210" y="3527009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899210" y="3530567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0" y="1254716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899210" y="3534124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722" y="0"/>
                </a:moveTo>
                <a:lnTo>
                  <a:pt x="0" y="1251159"/>
                </a:lnTo>
                <a:lnTo>
                  <a:pt x="74" y="1254679"/>
                </a:lnTo>
                <a:lnTo>
                  <a:pt x="2474722" y="3557"/>
                </a:lnTo>
                <a:lnTo>
                  <a:pt x="2474722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899285" y="3537682"/>
            <a:ext cx="2475230" cy="1254760"/>
          </a:xfrm>
          <a:custGeom>
            <a:avLst/>
            <a:gdLst/>
            <a:ahLst/>
            <a:cxnLst/>
            <a:rect l="l" t="t" r="r" b="b"/>
            <a:pathLst>
              <a:path w="2475229" h="1254760">
                <a:moveTo>
                  <a:pt x="2474647" y="0"/>
                </a:moveTo>
                <a:lnTo>
                  <a:pt x="0" y="1251121"/>
                </a:lnTo>
                <a:lnTo>
                  <a:pt x="627" y="1254355"/>
                </a:lnTo>
                <a:lnTo>
                  <a:pt x="2474647" y="3551"/>
                </a:lnTo>
                <a:lnTo>
                  <a:pt x="2474647" y="0"/>
                </a:lnTo>
                <a:close/>
              </a:path>
            </a:pathLst>
          </a:custGeom>
          <a:solidFill>
            <a:srgbClr val="8C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899912" y="3541233"/>
            <a:ext cx="2474595" cy="1254125"/>
          </a:xfrm>
          <a:custGeom>
            <a:avLst/>
            <a:gdLst/>
            <a:ahLst/>
            <a:cxnLst/>
            <a:rect l="l" t="t" r="r" b="b"/>
            <a:pathLst>
              <a:path w="2474595" h="1254125">
                <a:moveTo>
                  <a:pt x="2474020" y="0"/>
                </a:moveTo>
                <a:lnTo>
                  <a:pt x="0" y="1250804"/>
                </a:lnTo>
                <a:lnTo>
                  <a:pt x="628" y="1254044"/>
                </a:lnTo>
                <a:lnTo>
                  <a:pt x="2474020" y="3557"/>
                </a:lnTo>
                <a:lnTo>
                  <a:pt x="2474020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900540" y="3544791"/>
            <a:ext cx="2473960" cy="1254125"/>
          </a:xfrm>
          <a:custGeom>
            <a:avLst/>
            <a:gdLst/>
            <a:ahLst/>
            <a:cxnLst/>
            <a:rect l="l" t="t" r="r" b="b"/>
            <a:pathLst>
              <a:path w="2473960" h="1254125">
                <a:moveTo>
                  <a:pt x="2473392" y="0"/>
                </a:moveTo>
                <a:lnTo>
                  <a:pt x="0" y="1250486"/>
                </a:lnTo>
                <a:lnTo>
                  <a:pt x="628" y="1253726"/>
                </a:lnTo>
                <a:lnTo>
                  <a:pt x="2473392" y="3557"/>
                </a:lnTo>
                <a:lnTo>
                  <a:pt x="2473392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901169" y="3548348"/>
            <a:ext cx="2473325" cy="1253490"/>
          </a:xfrm>
          <a:custGeom>
            <a:avLst/>
            <a:gdLst/>
            <a:ahLst/>
            <a:cxnLst/>
            <a:rect l="l" t="t" r="r" b="b"/>
            <a:pathLst>
              <a:path w="2473325" h="1253489">
                <a:moveTo>
                  <a:pt x="2472763" y="0"/>
                </a:moveTo>
                <a:lnTo>
                  <a:pt x="0" y="1250169"/>
                </a:lnTo>
                <a:lnTo>
                  <a:pt x="628" y="1253409"/>
                </a:lnTo>
                <a:lnTo>
                  <a:pt x="2472763" y="3557"/>
                </a:lnTo>
                <a:lnTo>
                  <a:pt x="2472763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901797" y="3551906"/>
            <a:ext cx="2472690" cy="1253490"/>
          </a:xfrm>
          <a:custGeom>
            <a:avLst/>
            <a:gdLst/>
            <a:ahLst/>
            <a:cxnLst/>
            <a:rect l="l" t="t" r="r" b="b"/>
            <a:pathLst>
              <a:path w="2472690" h="1253489">
                <a:moveTo>
                  <a:pt x="2472135" y="0"/>
                </a:moveTo>
                <a:lnTo>
                  <a:pt x="0" y="1249851"/>
                </a:lnTo>
                <a:lnTo>
                  <a:pt x="627" y="1253085"/>
                </a:lnTo>
                <a:lnTo>
                  <a:pt x="2472135" y="3551"/>
                </a:lnTo>
                <a:lnTo>
                  <a:pt x="2472135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902424" y="3555457"/>
            <a:ext cx="2472055" cy="1252855"/>
          </a:xfrm>
          <a:custGeom>
            <a:avLst/>
            <a:gdLst/>
            <a:ahLst/>
            <a:cxnLst/>
            <a:rect l="l" t="t" r="r" b="b"/>
            <a:pathLst>
              <a:path w="2472054" h="1252854">
                <a:moveTo>
                  <a:pt x="2471508" y="0"/>
                </a:moveTo>
                <a:lnTo>
                  <a:pt x="0" y="1249534"/>
                </a:lnTo>
                <a:lnTo>
                  <a:pt x="628" y="1252774"/>
                </a:lnTo>
                <a:lnTo>
                  <a:pt x="2471508" y="3557"/>
                </a:lnTo>
                <a:lnTo>
                  <a:pt x="2471508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903053" y="3559015"/>
            <a:ext cx="2471420" cy="1252855"/>
          </a:xfrm>
          <a:custGeom>
            <a:avLst/>
            <a:gdLst/>
            <a:ahLst/>
            <a:cxnLst/>
            <a:rect l="l" t="t" r="r" b="b"/>
            <a:pathLst>
              <a:path w="2471420" h="1252854">
                <a:moveTo>
                  <a:pt x="2470879" y="0"/>
                </a:moveTo>
                <a:lnTo>
                  <a:pt x="0" y="1249216"/>
                </a:lnTo>
                <a:lnTo>
                  <a:pt x="628" y="1252456"/>
                </a:lnTo>
                <a:lnTo>
                  <a:pt x="2470879" y="3557"/>
                </a:lnTo>
                <a:lnTo>
                  <a:pt x="2470879" y="0"/>
                </a:lnTo>
                <a:close/>
              </a:path>
            </a:pathLst>
          </a:custGeom>
          <a:solidFill>
            <a:srgbClr val="8B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903681" y="3562573"/>
            <a:ext cx="2470785" cy="1252220"/>
          </a:xfrm>
          <a:custGeom>
            <a:avLst/>
            <a:gdLst/>
            <a:ahLst/>
            <a:cxnLst/>
            <a:rect l="l" t="t" r="r" b="b"/>
            <a:pathLst>
              <a:path w="2470785" h="1252220">
                <a:moveTo>
                  <a:pt x="2470251" y="0"/>
                </a:moveTo>
                <a:lnTo>
                  <a:pt x="0" y="1248899"/>
                </a:lnTo>
                <a:lnTo>
                  <a:pt x="627" y="1252133"/>
                </a:lnTo>
                <a:lnTo>
                  <a:pt x="2470251" y="3551"/>
                </a:lnTo>
                <a:lnTo>
                  <a:pt x="2470251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904308" y="3566124"/>
            <a:ext cx="2470150" cy="1252220"/>
          </a:xfrm>
          <a:custGeom>
            <a:avLst/>
            <a:gdLst/>
            <a:ahLst/>
            <a:cxnLst/>
            <a:rect l="l" t="t" r="r" b="b"/>
            <a:pathLst>
              <a:path w="2470150" h="1252220">
                <a:moveTo>
                  <a:pt x="2469624" y="0"/>
                </a:moveTo>
                <a:lnTo>
                  <a:pt x="0" y="1248581"/>
                </a:lnTo>
                <a:lnTo>
                  <a:pt x="628" y="1251821"/>
                </a:lnTo>
                <a:lnTo>
                  <a:pt x="2469624" y="3557"/>
                </a:lnTo>
                <a:lnTo>
                  <a:pt x="2469624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904936" y="3569682"/>
            <a:ext cx="2469515" cy="1251585"/>
          </a:xfrm>
          <a:custGeom>
            <a:avLst/>
            <a:gdLst/>
            <a:ahLst/>
            <a:cxnLst/>
            <a:rect l="l" t="t" r="r" b="b"/>
            <a:pathLst>
              <a:path w="2469515" h="1251585">
                <a:moveTo>
                  <a:pt x="2468995" y="0"/>
                </a:moveTo>
                <a:lnTo>
                  <a:pt x="0" y="1248264"/>
                </a:lnTo>
                <a:lnTo>
                  <a:pt x="628" y="1251504"/>
                </a:lnTo>
                <a:lnTo>
                  <a:pt x="2468995" y="3557"/>
                </a:lnTo>
                <a:lnTo>
                  <a:pt x="2468995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905565" y="3573239"/>
            <a:ext cx="2468880" cy="1251585"/>
          </a:xfrm>
          <a:custGeom>
            <a:avLst/>
            <a:gdLst/>
            <a:ahLst/>
            <a:cxnLst/>
            <a:rect l="l" t="t" r="r" b="b"/>
            <a:pathLst>
              <a:path w="2468879" h="1251585">
                <a:moveTo>
                  <a:pt x="2468367" y="0"/>
                </a:moveTo>
                <a:lnTo>
                  <a:pt x="0" y="1247946"/>
                </a:lnTo>
                <a:lnTo>
                  <a:pt x="628" y="1251186"/>
                </a:lnTo>
                <a:lnTo>
                  <a:pt x="2468367" y="3557"/>
                </a:lnTo>
                <a:lnTo>
                  <a:pt x="2468367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906193" y="3576797"/>
            <a:ext cx="2468245" cy="1250950"/>
          </a:xfrm>
          <a:custGeom>
            <a:avLst/>
            <a:gdLst/>
            <a:ahLst/>
            <a:cxnLst/>
            <a:rect l="l" t="t" r="r" b="b"/>
            <a:pathLst>
              <a:path w="2468245" h="1250950">
                <a:moveTo>
                  <a:pt x="2467739" y="0"/>
                </a:moveTo>
                <a:lnTo>
                  <a:pt x="0" y="1247628"/>
                </a:lnTo>
                <a:lnTo>
                  <a:pt x="501" y="1250216"/>
                </a:lnTo>
                <a:lnTo>
                  <a:pt x="848" y="1250751"/>
                </a:lnTo>
                <a:lnTo>
                  <a:pt x="2467739" y="3551"/>
                </a:lnTo>
                <a:lnTo>
                  <a:pt x="2467739" y="0"/>
                </a:lnTo>
                <a:close/>
              </a:path>
            </a:pathLst>
          </a:custGeom>
          <a:solidFill>
            <a:srgbClr val="8A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907041" y="3580348"/>
            <a:ext cx="2466975" cy="1250315"/>
          </a:xfrm>
          <a:custGeom>
            <a:avLst/>
            <a:gdLst/>
            <a:ahLst/>
            <a:cxnLst/>
            <a:rect l="l" t="t" r="r" b="b"/>
            <a:pathLst>
              <a:path w="2466975" h="1250314">
                <a:moveTo>
                  <a:pt x="2466890" y="0"/>
                </a:moveTo>
                <a:lnTo>
                  <a:pt x="0" y="1247200"/>
                </a:lnTo>
                <a:lnTo>
                  <a:pt x="1735" y="1249880"/>
                </a:lnTo>
                <a:lnTo>
                  <a:pt x="2466890" y="3557"/>
                </a:lnTo>
                <a:lnTo>
                  <a:pt x="2466890" y="0"/>
                </a:lnTo>
                <a:close/>
              </a:path>
            </a:pathLst>
          </a:custGeom>
          <a:solidFill>
            <a:srgbClr val="8A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908777" y="3583906"/>
            <a:ext cx="2465705" cy="1249045"/>
          </a:xfrm>
          <a:custGeom>
            <a:avLst/>
            <a:gdLst/>
            <a:ahLst/>
            <a:cxnLst/>
            <a:rect l="l" t="t" r="r" b="b"/>
            <a:pathLst>
              <a:path w="2465704" h="1249045">
                <a:moveTo>
                  <a:pt x="2465155" y="0"/>
                </a:moveTo>
                <a:lnTo>
                  <a:pt x="0" y="1246322"/>
                </a:lnTo>
                <a:lnTo>
                  <a:pt x="1729" y="1248993"/>
                </a:lnTo>
                <a:lnTo>
                  <a:pt x="2465155" y="3556"/>
                </a:lnTo>
                <a:lnTo>
                  <a:pt x="2465155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910507" y="3587462"/>
            <a:ext cx="2463800" cy="1248410"/>
          </a:xfrm>
          <a:custGeom>
            <a:avLst/>
            <a:gdLst/>
            <a:ahLst/>
            <a:cxnLst/>
            <a:rect l="l" t="t" r="r" b="b"/>
            <a:pathLst>
              <a:path w="2463800" h="1248410">
                <a:moveTo>
                  <a:pt x="2463425" y="0"/>
                </a:moveTo>
                <a:lnTo>
                  <a:pt x="0" y="1245436"/>
                </a:lnTo>
                <a:lnTo>
                  <a:pt x="1741" y="1248126"/>
                </a:lnTo>
                <a:lnTo>
                  <a:pt x="2463425" y="3558"/>
                </a:lnTo>
                <a:lnTo>
                  <a:pt x="2463425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912249" y="3591021"/>
            <a:ext cx="2461895" cy="1247775"/>
          </a:xfrm>
          <a:custGeom>
            <a:avLst/>
            <a:gdLst/>
            <a:ahLst/>
            <a:cxnLst/>
            <a:rect l="l" t="t" r="r" b="b"/>
            <a:pathLst>
              <a:path w="2461895" h="1247775">
                <a:moveTo>
                  <a:pt x="2461683" y="0"/>
                </a:moveTo>
                <a:lnTo>
                  <a:pt x="0" y="1244567"/>
                </a:lnTo>
                <a:lnTo>
                  <a:pt x="1726" y="1247233"/>
                </a:lnTo>
                <a:lnTo>
                  <a:pt x="2461683" y="3550"/>
                </a:lnTo>
                <a:lnTo>
                  <a:pt x="2461683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913975" y="3594571"/>
            <a:ext cx="2459990" cy="1246505"/>
          </a:xfrm>
          <a:custGeom>
            <a:avLst/>
            <a:gdLst/>
            <a:ahLst/>
            <a:cxnLst/>
            <a:rect l="l" t="t" r="r" b="b"/>
            <a:pathLst>
              <a:path w="2459990" h="1246504">
                <a:moveTo>
                  <a:pt x="2459957" y="0"/>
                </a:moveTo>
                <a:lnTo>
                  <a:pt x="0" y="1243683"/>
                </a:lnTo>
                <a:lnTo>
                  <a:pt x="1735" y="1246363"/>
                </a:lnTo>
                <a:lnTo>
                  <a:pt x="2459957" y="3557"/>
                </a:lnTo>
                <a:lnTo>
                  <a:pt x="2459957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915711" y="3598129"/>
            <a:ext cx="2458720" cy="1245870"/>
          </a:xfrm>
          <a:custGeom>
            <a:avLst/>
            <a:gdLst/>
            <a:ahLst/>
            <a:cxnLst/>
            <a:rect l="l" t="t" r="r" b="b"/>
            <a:pathLst>
              <a:path w="2458720" h="1245870">
                <a:moveTo>
                  <a:pt x="2458221" y="0"/>
                </a:moveTo>
                <a:lnTo>
                  <a:pt x="0" y="1242805"/>
                </a:lnTo>
                <a:lnTo>
                  <a:pt x="1735" y="1245485"/>
                </a:lnTo>
                <a:lnTo>
                  <a:pt x="2458221" y="3557"/>
                </a:lnTo>
                <a:lnTo>
                  <a:pt x="2458221" y="0"/>
                </a:lnTo>
                <a:close/>
              </a:path>
            </a:pathLst>
          </a:custGeom>
          <a:solidFill>
            <a:srgbClr val="89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917447" y="3601686"/>
            <a:ext cx="2456815" cy="1245235"/>
          </a:xfrm>
          <a:custGeom>
            <a:avLst/>
            <a:gdLst/>
            <a:ahLst/>
            <a:cxnLst/>
            <a:rect l="l" t="t" r="r" b="b"/>
            <a:pathLst>
              <a:path w="2456815" h="1245235">
                <a:moveTo>
                  <a:pt x="2456485" y="0"/>
                </a:moveTo>
                <a:lnTo>
                  <a:pt x="0" y="1241928"/>
                </a:lnTo>
                <a:lnTo>
                  <a:pt x="1735" y="1244608"/>
                </a:lnTo>
                <a:lnTo>
                  <a:pt x="2456485" y="3557"/>
                </a:lnTo>
                <a:lnTo>
                  <a:pt x="2456485" y="0"/>
                </a:lnTo>
                <a:close/>
              </a:path>
            </a:pathLst>
          </a:custGeom>
          <a:solidFill>
            <a:srgbClr val="89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919182" y="3605244"/>
            <a:ext cx="2454910" cy="1243965"/>
          </a:xfrm>
          <a:custGeom>
            <a:avLst/>
            <a:gdLst/>
            <a:ahLst/>
            <a:cxnLst/>
            <a:rect l="l" t="t" r="r" b="b"/>
            <a:pathLst>
              <a:path w="2454910" h="1243964">
                <a:moveTo>
                  <a:pt x="2454749" y="0"/>
                </a:moveTo>
                <a:lnTo>
                  <a:pt x="0" y="1241050"/>
                </a:lnTo>
                <a:lnTo>
                  <a:pt x="1732" y="1243725"/>
                </a:lnTo>
                <a:lnTo>
                  <a:pt x="2454749" y="3551"/>
                </a:lnTo>
                <a:lnTo>
                  <a:pt x="2454749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920915" y="3608795"/>
            <a:ext cx="2453640" cy="1243330"/>
          </a:xfrm>
          <a:custGeom>
            <a:avLst/>
            <a:gdLst/>
            <a:ahLst/>
            <a:cxnLst/>
            <a:rect l="l" t="t" r="r" b="b"/>
            <a:pathLst>
              <a:path w="2453640" h="1243329">
                <a:moveTo>
                  <a:pt x="2453017" y="0"/>
                </a:moveTo>
                <a:lnTo>
                  <a:pt x="0" y="1240174"/>
                </a:lnTo>
                <a:lnTo>
                  <a:pt x="1735" y="1242854"/>
                </a:lnTo>
                <a:lnTo>
                  <a:pt x="2453017" y="3557"/>
                </a:lnTo>
                <a:lnTo>
                  <a:pt x="2453017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922651" y="3612353"/>
            <a:ext cx="2451735" cy="1242060"/>
          </a:xfrm>
          <a:custGeom>
            <a:avLst/>
            <a:gdLst/>
            <a:ahLst/>
            <a:cxnLst/>
            <a:rect l="l" t="t" r="r" b="b"/>
            <a:pathLst>
              <a:path w="2451735" h="1242060">
                <a:moveTo>
                  <a:pt x="2451281" y="0"/>
                </a:moveTo>
                <a:lnTo>
                  <a:pt x="0" y="1239297"/>
                </a:lnTo>
                <a:lnTo>
                  <a:pt x="1735" y="1241977"/>
                </a:lnTo>
                <a:lnTo>
                  <a:pt x="2451281" y="3557"/>
                </a:lnTo>
                <a:lnTo>
                  <a:pt x="2451281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924386" y="3615911"/>
            <a:ext cx="2449830" cy="1241425"/>
          </a:xfrm>
          <a:custGeom>
            <a:avLst/>
            <a:gdLst/>
            <a:ahLst/>
            <a:cxnLst/>
            <a:rect l="l" t="t" r="r" b="b"/>
            <a:pathLst>
              <a:path w="2449829" h="1241425">
                <a:moveTo>
                  <a:pt x="2449545" y="0"/>
                </a:moveTo>
                <a:lnTo>
                  <a:pt x="0" y="1238419"/>
                </a:lnTo>
                <a:lnTo>
                  <a:pt x="1732" y="1241094"/>
                </a:lnTo>
                <a:lnTo>
                  <a:pt x="2449545" y="3551"/>
                </a:lnTo>
                <a:lnTo>
                  <a:pt x="2449545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926119" y="3619462"/>
            <a:ext cx="2447925" cy="1240155"/>
          </a:xfrm>
          <a:custGeom>
            <a:avLst/>
            <a:gdLst/>
            <a:ahLst/>
            <a:cxnLst/>
            <a:rect l="l" t="t" r="r" b="b"/>
            <a:pathLst>
              <a:path w="2447925" h="1240154">
                <a:moveTo>
                  <a:pt x="2447813" y="0"/>
                </a:moveTo>
                <a:lnTo>
                  <a:pt x="0" y="1237543"/>
                </a:lnTo>
                <a:lnTo>
                  <a:pt x="983" y="1239062"/>
                </a:lnTo>
                <a:lnTo>
                  <a:pt x="2260" y="1239958"/>
                </a:lnTo>
                <a:lnTo>
                  <a:pt x="2447813" y="3557"/>
                </a:lnTo>
                <a:lnTo>
                  <a:pt x="2447813" y="0"/>
                </a:lnTo>
                <a:close/>
              </a:path>
            </a:pathLst>
          </a:custGeom>
          <a:solidFill>
            <a:srgbClr val="88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928379" y="3623019"/>
            <a:ext cx="2446020" cy="1238885"/>
          </a:xfrm>
          <a:custGeom>
            <a:avLst/>
            <a:gdLst/>
            <a:ahLst/>
            <a:cxnLst/>
            <a:rect l="l" t="t" r="r" b="b"/>
            <a:pathLst>
              <a:path w="2446020" h="1238885">
                <a:moveTo>
                  <a:pt x="2445553" y="0"/>
                </a:moveTo>
                <a:lnTo>
                  <a:pt x="0" y="1236400"/>
                </a:lnTo>
                <a:lnTo>
                  <a:pt x="2946" y="1238469"/>
                </a:lnTo>
                <a:lnTo>
                  <a:pt x="2445553" y="3557"/>
                </a:lnTo>
                <a:lnTo>
                  <a:pt x="2445553" y="0"/>
                </a:lnTo>
                <a:close/>
              </a:path>
            </a:pathLst>
          </a:custGeom>
          <a:solidFill>
            <a:srgbClr val="88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931325" y="3626577"/>
            <a:ext cx="2442845" cy="1236980"/>
          </a:xfrm>
          <a:custGeom>
            <a:avLst/>
            <a:gdLst/>
            <a:ahLst/>
            <a:cxnLst/>
            <a:rect l="l" t="t" r="r" b="b"/>
            <a:pathLst>
              <a:path w="2442845" h="1236979">
                <a:moveTo>
                  <a:pt x="2442606" y="0"/>
                </a:moveTo>
                <a:lnTo>
                  <a:pt x="0" y="1234911"/>
                </a:lnTo>
                <a:lnTo>
                  <a:pt x="2946" y="1236979"/>
                </a:lnTo>
                <a:lnTo>
                  <a:pt x="2442606" y="3557"/>
                </a:lnTo>
                <a:lnTo>
                  <a:pt x="2442606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934272" y="3630135"/>
            <a:ext cx="2439670" cy="1235710"/>
          </a:xfrm>
          <a:custGeom>
            <a:avLst/>
            <a:gdLst/>
            <a:ahLst/>
            <a:cxnLst/>
            <a:rect l="l" t="t" r="r" b="b"/>
            <a:pathLst>
              <a:path w="2439670" h="1235710">
                <a:moveTo>
                  <a:pt x="2439660" y="0"/>
                </a:moveTo>
                <a:lnTo>
                  <a:pt x="0" y="1233421"/>
                </a:lnTo>
                <a:lnTo>
                  <a:pt x="2940" y="1235486"/>
                </a:lnTo>
                <a:lnTo>
                  <a:pt x="2439660" y="3551"/>
                </a:lnTo>
                <a:lnTo>
                  <a:pt x="2439660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937212" y="3633686"/>
            <a:ext cx="2437130" cy="1234440"/>
          </a:xfrm>
          <a:custGeom>
            <a:avLst/>
            <a:gdLst/>
            <a:ahLst/>
            <a:cxnLst/>
            <a:rect l="l" t="t" r="r" b="b"/>
            <a:pathLst>
              <a:path w="2437129" h="1234439">
                <a:moveTo>
                  <a:pt x="2436719" y="0"/>
                </a:moveTo>
                <a:lnTo>
                  <a:pt x="0" y="1231935"/>
                </a:lnTo>
                <a:lnTo>
                  <a:pt x="2946" y="1234003"/>
                </a:lnTo>
                <a:lnTo>
                  <a:pt x="2436719" y="3557"/>
                </a:lnTo>
                <a:lnTo>
                  <a:pt x="2436719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940158" y="3637243"/>
            <a:ext cx="2433955" cy="1232535"/>
          </a:xfrm>
          <a:custGeom>
            <a:avLst/>
            <a:gdLst/>
            <a:ahLst/>
            <a:cxnLst/>
            <a:rect l="l" t="t" r="r" b="b"/>
            <a:pathLst>
              <a:path w="2433954" h="1232535">
                <a:moveTo>
                  <a:pt x="2433773" y="0"/>
                </a:moveTo>
                <a:lnTo>
                  <a:pt x="0" y="1230445"/>
                </a:lnTo>
                <a:lnTo>
                  <a:pt x="2946" y="1232513"/>
                </a:lnTo>
                <a:lnTo>
                  <a:pt x="2433773" y="3557"/>
                </a:lnTo>
                <a:lnTo>
                  <a:pt x="2433773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943105" y="3640801"/>
            <a:ext cx="2431415" cy="1231265"/>
          </a:xfrm>
          <a:custGeom>
            <a:avLst/>
            <a:gdLst/>
            <a:ahLst/>
            <a:cxnLst/>
            <a:rect l="l" t="t" r="r" b="b"/>
            <a:pathLst>
              <a:path w="2431415" h="1231264">
                <a:moveTo>
                  <a:pt x="2430827" y="0"/>
                </a:moveTo>
                <a:lnTo>
                  <a:pt x="0" y="1228956"/>
                </a:lnTo>
                <a:lnTo>
                  <a:pt x="2946" y="1231024"/>
                </a:lnTo>
                <a:lnTo>
                  <a:pt x="2430827" y="3557"/>
                </a:lnTo>
                <a:lnTo>
                  <a:pt x="2430827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946051" y="3644359"/>
            <a:ext cx="2428240" cy="1229995"/>
          </a:xfrm>
          <a:custGeom>
            <a:avLst/>
            <a:gdLst/>
            <a:ahLst/>
            <a:cxnLst/>
            <a:rect l="l" t="t" r="r" b="b"/>
            <a:pathLst>
              <a:path w="2428240" h="1229995">
                <a:moveTo>
                  <a:pt x="2427881" y="0"/>
                </a:moveTo>
                <a:lnTo>
                  <a:pt x="0" y="1227466"/>
                </a:lnTo>
                <a:lnTo>
                  <a:pt x="2940" y="1229531"/>
                </a:lnTo>
                <a:lnTo>
                  <a:pt x="2427881" y="3551"/>
                </a:lnTo>
                <a:lnTo>
                  <a:pt x="2427881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948992" y="3647910"/>
            <a:ext cx="2425065" cy="1228090"/>
          </a:xfrm>
          <a:custGeom>
            <a:avLst/>
            <a:gdLst/>
            <a:ahLst/>
            <a:cxnLst/>
            <a:rect l="l" t="t" r="r" b="b"/>
            <a:pathLst>
              <a:path w="2425065" h="1228089">
                <a:moveTo>
                  <a:pt x="2424940" y="0"/>
                </a:moveTo>
                <a:lnTo>
                  <a:pt x="0" y="1225979"/>
                </a:lnTo>
                <a:lnTo>
                  <a:pt x="2946" y="1228048"/>
                </a:lnTo>
                <a:lnTo>
                  <a:pt x="2424940" y="3557"/>
                </a:lnTo>
                <a:lnTo>
                  <a:pt x="2424940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951938" y="3651468"/>
            <a:ext cx="2422525" cy="1226820"/>
          </a:xfrm>
          <a:custGeom>
            <a:avLst/>
            <a:gdLst/>
            <a:ahLst/>
            <a:cxnLst/>
            <a:rect l="l" t="t" r="r" b="b"/>
            <a:pathLst>
              <a:path w="2422525" h="1226820">
                <a:moveTo>
                  <a:pt x="2421994" y="0"/>
                </a:moveTo>
                <a:lnTo>
                  <a:pt x="0" y="1224490"/>
                </a:lnTo>
                <a:lnTo>
                  <a:pt x="2946" y="1226558"/>
                </a:lnTo>
                <a:lnTo>
                  <a:pt x="2421994" y="3557"/>
                </a:lnTo>
                <a:lnTo>
                  <a:pt x="2421994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954884" y="3655025"/>
            <a:ext cx="2419350" cy="1224915"/>
          </a:xfrm>
          <a:custGeom>
            <a:avLst/>
            <a:gdLst/>
            <a:ahLst/>
            <a:cxnLst/>
            <a:rect l="l" t="t" r="r" b="b"/>
            <a:pathLst>
              <a:path w="2419350" h="1224914">
                <a:moveTo>
                  <a:pt x="2419048" y="0"/>
                </a:moveTo>
                <a:lnTo>
                  <a:pt x="0" y="1223000"/>
                </a:lnTo>
                <a:lnTo>
                  <a:pt x="2480" y="1224741"/>
                </a:lnTo>
                <a:lnTo>
                  <a:pt x="3266" y="1224907"/>
                </a:lnTo>
                <a:lnTo>
                  <a:pt x="2419048" y="3557"/>
                </a:lnTo>
                <a:lnTo>
                  <a:pt x="2419048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958150" y="3658583"/>
            <a:ext cx="2416175" cy="1223010"/>
          </a:xfrm>
          <a:custGeom>
            <a:avLst/>
            <a:gdLst/>
            <a:ahLst/>
            <a:cxnLst/>
            <a:rect l="l" t="t" r="r" b="b"/>
            <a:pathLst>
              <a:path w="2416175" h="1223010">
                <a:moveTo>
                  <a:pt x="2415782" y="0"/>
                </a:moveTo>
                <a:lnTo>
                  <a:pt x="0" y="1221349"/>
                </a:lnTo>
                <a:lnTo>
                  <a:pt x="4961" y="1222392"/>
                </a:lnTo>
                <a:lnTo>
                  <a:pt x="2415782" y="3551"/>
                </a:lnTo>
                <a:lnTo>
                  <a:pt x="2415782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963111" y="3662134"/>
            <a:ext cx="2411095" cy="1220470"/>
          </a:xfrm>
          <a:custGeom>
            <a:avLst/>
            <a:gdLst/>
            <a:ahLst/>
            <a:cxnLst/>
            <a:rect l="l" t="t" r="r" b="b"/>
            <a:pathLst>
              <a:path w="2411095" h="1220470">
                <a:moveTo>
                  <a:pt x="2410821" y="0"/>
                </a:moveTo>
                <a:lnTo>
                  <a:pt x="0" y="1218841"/>
                </a:lnTo>
                <a:lnTo>
                  <a:pt x="4969" y="1219886"/>
                </a:lnTo>
                <a:lnTo>
                  <a:pt x="2410821" y="3557"/>
                </a:lnTo>
                <a:lnTo>
                  <a:pt x="2410821" y="0"/>
                </a:lnTo>
                <a:close/>
              </a:path>
            </a:pathLst>
          </a:custGeom>
          <a:solidFill>
            <a:srgbClr val="86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968081" y="3665692"/>
            <a:ext cx="2406015" cy="1217930"/>
          </a:xfrm>
          <a:custGeom>
            <a:avLst/>
            <a:gdLst/>
            <a:ahLst/>
            <a:cxnLst/>
            <a:rect l="l" t="t" r="r" b="b"/>
            <a:pathLst>
              <a:path w="2406015" h="1217929">
                <a:moveTo>
                  <a:pt x="2405851" y="0"/>
                </a:moveTo>
                <a:lnTo>
                  <a:pt x="0" y="1216328"/>
                </a:lnTo>
                <a:lnTo>
                  <a:pt x="4969" y="1217373"/>
                </a:lnTo>
                <a:lnTo>
                  <a:pt x="2405851" y="3557"/>
                </a:lnTo>
                <a:lnTo>
                  <a:pt x="2405851" y="0"/>
                </a:lnTo>
                <a:close/>
              </a:path>
            </a:pathLst>
          </a:custGeom>
          <a:solidFill>
            <a:srgbClr val="86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973051" y="3669250"/>
            <a:ext cx="2400935" cy="1215390"/>
          </a:xfrm>
          <a:custGeom>
            <a:avLst/>
            <a:gdLst/>
            <a:ahLst/>
            <a:cxnLst/>
            <a:rect l="l" t="t" r="r" b="b"/>
            <a:pathLst>
              <a:path w="2400935" h="1215389">
                <a:moveTo>
                  <a:pt x="2400881" y="0"/>
                </a:moveTo>
                <a:lnTo>
                  <a:pt x="0" y="1213816"/>
                </a:lnTo>
                <a:lnTo>
                  <a:pt x="4961" y="1214859"/>
                </a:lnTo>
                <a:lnTo>
                  <a:pt x="2400881" y="3551"/>
                </a:lnTo>
                <a:lnTo>
                  <a:pt x="2400881" y="0"/>
                </a:lnTo>
                <a:close/>
              </a:path>
            </a:pathLst>
          </a:custGeom>
          <a:solidFill>
            <a:srgbClr val="86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978012" y="3672801"/>
            <a:ext cx="2396490" cy="1212850"/>
          </a:xfrm>
          <a:custGeom>
            <a:avLst/>
            <a:gdLst/>
            <a:ahLst/>
            <a:cxnLst/>
            <a:rect l="l" t="t" r="r" b="b"/>
            <a:pathLst>
              <a:path w="2396490" h="1212850">
                <a:moveTo>
                  <a:pt x="2395920" y="0"/>
                </a:moveTo>
                <a:lnTo>
                  <a:pt x="0" y="1211307"/>
                </a:lnTo>
                <a:lnTo>
                  <a:pt x="4969" y="1212352"/>
                </a:lnTo>
                <a:lnTo>
                  <a:pt x="2395920" y="3557"/>
                </a:lnTo>
                <a:lnTo>
                  <a:pt x="2395920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982982" y="3676358"/>
            <a:ext cx="2391410" cy="1210310"/>
          </a:xfrm>
          <a:custGeom>
            <a:avLst/>
            <a:gdLst/>
            <a:ahLst/>
            <a:cxnLst/>
            <a:rect l="l" t="t" r="r" b="b"/>
            <a:pathLst>
              <a:path w="2391410" h="1210310">
                <a:moveTo>
                  <a:pt x="2390950" y="0"/>
                </a:moveTo>
                <a:lnTo>
                  <a:pt x="0" y="1208795"/>
                </a:lnTo>
                <a:lnTo>
                  <a:pt x="4969" y="1209840"/>
                </a:lnTo>
                <a:lnTo>
                  <a:pt x="2390950" y="3557"/>
                </a:lnTo>
                <a:lnTo>
                  <a:pt x="2390950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987952" y="3679916"/>
            <a:ext cx="2386330" cy="1207770"/>
          </a:xfrm>
          <a:custGeom>
            <a:avLst/>
            <a:gdLst/>
            <a:ahLst/>
            <a:cxnLst/>
            <a:rect l="l" t="t" r="r" b="b"/>
            <a:pathLst>
              <a:path w="2386329" h="1207770">
                <a:moveTo>
                  <a:pt x="2385980" y="0"/>
                </a:moveTo>
                <a:lnTo>
                  <a:pt x="0" y="1206282"/>
                </a:lnTo>
                <a:lnTo>
                  <a:pt x="4969" y="1207327"/>
                </a:lnTo>
                <a:lnTo>
                  <a:pt x="2385980" y="3557"/>
                </a:lnTo>
                <a:lnTo>
                  <a:pt x="2385980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992922" y="3683474"/>
            <a:ext cx="2381250" cy="1204595"/>
          </a:xfrm>
          <a:custGeom>
            <a:avLst/>
            <a:gdLst/>
            <a:ahLst/>
            <a:cxnLst/>
            <a:rect l="l" t="t" r="r" b="b"/>
            <a:pathLst>
              <a:path w="2381250" h="1204595">
                <a:moveTo>
                  <a:pt x="2381010" y="0"/>
                </a:moveTo>
                <a:lnTo>
                  <a:pt x="0" y="1203769"/>
                </a:lnTo>
                <a:lnTo>
                  <a:pt x="1487" y="1204082"/>
                </a:lnTo>
                <a:lnTo>
                  <a:pt x="6405" y="1204082"/>
                </a:lnTo>
                <a:lnTo>
                  <a:pt x="2381010" y="3551"/>
                </a:lnTo>
                <a:lnTo>
                  <a:pt x="2381010" y="0"/>
                </a:lnTo>
                <a:close/>
              </a:path>
            </a:pathLst>
          </a:custGeom>
          <a:solidFill>
            <a:srgbClr val="85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999328" y="3687025"/>
            <a:ext cx="2374900" cy="1200785"/>
          </a:xfrm>
          <a:custGeom>
            <a:avLst/>
            <a:gdLst/>
            <a:ahLst/>
            <a:cxnLst/>
            <a:rect l="l" t="t" r="r" b="b"/>
            <a:pathLst>
              <a:path w="2374900" h="1200785">
                <a:moveTo>
                  <a:pt x="2374604" y="0"/>
                </a:moveTo>
                <a:lnTo>
                  <a:pt x="0" y="1200531"/>
                </a:lnTo>
                <a:lnTo>
                  <a:pt x="7036" y="1200531"/>
                </a:lnTo>
                <a:lnTo>
                  <a:pt x="2374604" y="3557"/>
                </a:lnTo>
                <a:lnTo>
                  <a:pt x="2374604" y="0"/>
                </a:lnTo>
                <a:close/>
              </a:path>
            </a:pathLst>
          </a:custGeom>
          <a:solidFill>
            <a:srgbClr val="85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1006364" y="3690582"/>
            <a:ext cx="2367915" cy="1196975"/>
          </a:xfrm>
          <a:custGeom>
            <a:avLst/>
            <a:gdLst/>
            <a:ahLst/>
            <a:cxnLst/>
            <a:rect l="l" t="t" r="r" b="b"/>
            <a:pathLst>
              <a:path w="2367915" h="1196975">
                <a:moveTo>
                  <a:pt x="2367567" y="0"/>
                </a:moveTo>
                <a:lnTo>
                  <a:pt x="0" y="1196973"/>
                </a:lnTo>
                <a:lnTo>
                  <a:pt x="7036" y="1196973"/>
                </a:lnTo>
                <a:lnTo>
                  <a:pt x="2367567" y="3557"/>
                </a:lnTo>
                <a:lnTo>
                  <a:pt x="2367567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1013401" y="3694140"/>
            <a:ext cx="2360930" cy="1193800"/>
          </a:xfrm>
          <a:custGeom>
            <a:avLst/>
            <a:gdLst/>
            <a:ahLst/>
            <a:cxnLst/>
            <a:rect l="l" t="t" r="r" b="b"/>
            <a:pathLst>
              <a:path w="2360929" h="1193800">
                <a:moveTo>
                  <a:pt x="2360530" y="0"/>
                </a:moveTo>
                <a:lnTo>
                  <a:pt x="0" y="1193416"/>
                </a:lnTo>
                <a:lnTo>
                  <a:pt x="7036" y="1193416"/>
                </a:lnTo>
                <a:lnTo>
                  <a:pt x="2360530" y="3557"/>
                </a:lnTo>
                <a:lnTo>
                  <a:pt x="2360530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1020438" y="3697698"/>
            <a:ext cx="2353945" cy="1189990"/>
          </a:xfrm>
          <a:custGeom>
            <a:avLst/>
            <a:gdLst/>
            <a:ahLst/>
            <a:cxnLst/>
            <a:rect l="l" t="t" r="r" b="b"/>
            <a:pathLst>
              <a:path w="2353945" h="1189989">
                <a:moveTo>
                  <a:pt x="2353494" y="0"/>
                </a:moveTo>
                <a:lnTo>
                  <a:pt x="0" y="1189858"/>
                </a:lnTo>
                <a:lnTo>
                  <a:pt x="7024" y="1189858"/>
                </a:lnTo>
                <a:lnTo>
                  <a:pt x="2353494" y="3551"/>
                </a:lnTo>
                <a:lnTo>
                  <a:pt x="2353494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1027462" y="3701249"/>
            <a:ext cx="2346960" cy="1186815"/>
          </a:xfrm>
          <a:custGeom>
            <a:avLst/>
            <a:gdLst/>
            <a:ahLst/>
            <a:cxnLst/>
            <a:rect l="l" t="t" r="r" b="b"/>
            <a:pathLst>
              <a:path w="2346960" h="1186814">
                <a:moveTo>
                  <a:pt x="2346469" y="0"/>
                </a:moveTo>
                <a:lnTo>
                  <a:pt x="0" y="1186307"/>
                </a:lnTo>
                <a:lnTo>
                  <a:pt x="7036" y="1186307"/>
                </a:lnTo>
                <a:lnTo>
                  <a:pt x="2346469" y="3557"/>
                </a:lnTo>
                <a:lnTo>
                  <a:pt x="2346469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1034499" y="3704807"/>
            <a:ext cx="2339975" cy="1183005"/>
          </a:xfrm>
          <a:custGeom>
            <a:avLst/>
            <a:gdLst/>
            <a:ahLst/>
            <a:cxnLst/>
            <a:rect l="l" t="t" r="r" b="b"/>
            <a:pathLst>
              <a:path w="2339975" h="1183004">
                <a:moveTo>
                  <a:pt x="2339433" y="0"/>
                </a:moveTo>
                <a:lnTo>
                  <a:pt x="0" y="1182749"/>
                </a:lnTo>
                <a:lnTo>
                  <a:pt x="7036" y="1182749"/>
                </a:lnTo>
                <a:lnTo>
                  <a:pt x="2339433" y="3557"/>
                </a:lnTo>
                <a:lnTo>
                  <a:pt x="2339433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1041536" y="3708364"/>
            <a:ext cx="2332990" cy="1179195"/>
          </a:xfrm>
          <a:custGeom>
            <a:avLst/>
            <a:gdLst/>
            <a:ahLst/>
            <a:cxnLst/>
            <a:rect l="l" t="t" r="r" b="b"/>
            <a:pathLst>
              <a:path w="2332990" h="1179195">
                <a:moveTo>
                  <a:pt x="2332396" y="0"/>
                </a:moveTo>
                <a:lnTo>
                  <a:pt x="0" y="1179192"/>
                </a:lnTo>
                <a:lnTo>
                  <a:pt x="7036" y="1179192"/>
                </a:lnTo>
                <a:lnTo>
                  <a:pt x="2332396" y="3557"/>
                </a:lnTo>
                <a:lnTo>
                  <a:pt x="2332396" y="0"/>
                </a:lnTo>
                <a:close/>
              </a:path>
            </a:pathLst>
          </a:custGeom>
          <a:solidFill>
            <a:srgbClr val="84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1048573" y="3711922"/>
            <a:ext cx="2325370" cy="1176020"/>
          </a:xfrm>
          <a:custGeom>
            <a:avLst/>
            <a:gdLst/>
            <a:ahLst/>
            <a:cxnLst/>
            <a:rect l="l" t="t" r="r" b="b"/>
            <a:pathLst>
              <a:path w="2325370" h="1176020">
                <a:moveTo>
                  <a:pt x="2325359" y="0"/>
                </a:moveTo>
                <a:lnTo>
                  <a:pt x="0" y="1175634"/>
                </a:lnTo>
                <a:lnTo>
                  <a:pt x="7024" y="1175634"/>
                </a:lnTo>
                <a:lnTo>
                  <a:pt x="2325359" y="3551"/>
                </a:lnTo>
                <a:lnTo>
                  <a:pt x="2325359" y="0"/>
                </a:lnTo>
                <a:close/>
              </a:path>
            </a:pathLst>
          </a:custGeom>
          <a:solidFill>
            <a:srgbClr val="8485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1055597" y="3715473"/>
            <a:ext cx="2318385" cy="1172210"/>
          </a:xfrm>
          <a:custGeom>
            <a:avLst/>
            <a:gdLst/>
            <a:ahLst/>
            <a:cxnLst/>
            <a:rect l="l" t="t" r="r" b="b"/>
            <a:pathLst>
              <a:path w="2318385" h="1172210">
                <a:moveTo>
                  <a:pt x="2318335" y="0"/>
                </a:moveTo>
                <a:lnTo>
                  <a:pt x="0" y="1172083"/>
                </a:lnTo>
                <a:lnTo>
                  <a:pt x="7036" y="1172083"/>
                </a:lnTo>
                <a:lnTo>
                  <a:pt x="2318335" y="3557"/>
                </a:lnTo>
                <a:lnTo>
                  <a:pt x="2318335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1062634" y="3719031"/>
            <a:ext cx="2311400" cy="1169035"/>
          </a:xfrm>
          <a:custGeom>
            <a:avLst/>
            <a:gdLst/>
            <a:ahLst/>
            <a:cxnLst/>
            <a:rect l="l" t="t" r="r" b="b"/>
            <a:pathLst>
              <a:path w="2311400" h="1169035">
                <a:moveTo>
                  <a:pt x="2311298" y="0"/>
                </a:moveTo>
                <a:lnTo>
                  <a:pt x="0" y="1168525"/>
                </a:lnTo>
                <a:lnTo>
                  <a:pt x="7036" y="1168525"/>
                </a:lnTo>
                <a:lnTo>
                  <a:pt x="2311298" y="3557"/>
                </a:lnTo>
                <a:lnTo>
                  <a:pt x="2311298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1069671" y="3722589"/>
            <a:ext cx="2304415" cy="1165225"/>
          </a:xfrm>
          <a:custGeom>
            <a:avLst/>
            <a:gdLst/>
            <a:ahLst/>
            <a:cxnLst/>
            <a:rect l="l" t="t" r="r" b="b"/>
            <a:pathLst>
              <a:path w="2304415" h="1165225">
                <a:moveTo>
                  <a:pt x="2304261" y="0"/>
                </a:moveTo>
                <a:lnTo>
                  <a:pt x="0" y="1164967"/>
                </a:lnTo>
                <a:lnTo>
                  <a:pt x="7036" y="1164967"/>
                </a:lnTo>
                <a:lnTo>
                  <a:pt x="2304261" y="3551"/>
                </a:lnTo>
                <a:lnTo>
                  <a:pt x="2304261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1076707" y="3726140"/>
            <a:ext cx="2297430" cy="1161415"/>
          </a:xfrm>
          <a:custGeom>
            <a:avLst/>
            <a:gdLst/>
            <a:ahLst/>
            <a:cxnLst/>
            <a:rect l="l" t="t" r="r" b="b"/>
            <a:pathLst>
              <a:path w="2297429" h="1161414">
                <a:moveTo>
                  <a:pt x="2297225" y="0"/>
                </a:moveTo>
                <a:lnTo>
                  <a:pt x="0" y="1161415"/>
                </a:lnTo>
                <a:lnTo>
                  <a:pt x="7024" y="1161415"/>
                </a:lnTo>
                <a:lnTo>
                  <a:pt x="2297225" y="3556"/>
                </a:lnTo>
                <a:lnTo>
                  <a:pt x="2297225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1083732" y="3729697"/>
            <a:ext cx="2290445" cy="1158240"/>
          </a:xfrm>
          <a:custGeom>
            <a:avLst/>
            <a:gdLst/>
            <a:ahLst/>
            <a:cxnLst/>
            <a:rect l="l" t="t" r="r" b="b"/>
            <a:pathLst>
              <a:path w="2290445" h="1158239">
                <a:moveTo>
                  <a:pt x="2290200" y="0"/>
                </a:moveTo>
                <a:lnTo>
                  <a:pt x="0" y="1157859"/>
                </a:lnTo>
                <a:lnTo>
                  <a:pt x="7035" y="1157859"/>
                </a:lnTo>
                <a:lnTo>
                  <a:pt x="2290200" y="3546"/>
                </a:lnTo>
                <a:lnTo>
                  <a:pt x="2290200" y="0"/>
                </a:lnTo>
                <a:close/>
              </a:path>
            </a:pathLst>
          </a:custGeom>
          <a:solidFill>
            <a:srgbClr val="83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1090767" y="3733244"/>
            <a:ext cx="2283460" cy="1154430"/>
          </a:xfrm>
          <a:custGeom>
            <a:avLst/>
            <a:gdLst/>
            <a:ahLst/>
            <a:cxnLst/>
            <a:rect l="l" t="t" r="r" b="b"/>
            <a:pathLst>
              <a:path w="2283460" h="1154429">
                <a:moveTo>
                  <a:pt x="2283165" y="0"/>
                </a:moveTo>
                <a:lnTo>
                  <a:pt x="0" y="1154312"/>
                </a:lnTo>
                <a:lnTo>
                  <a:pt x="7038" y="1154312"/>
                </a:lnTo>
                <a:lnTo>
                  <a:pt x="2283165" y="3569"/>
                </a:lnTo>
                <a:lnTo>
                  <a:pt x="2283165" y="0"/>
                </a:lnTo>
                <a:close/>
              </a:path>
            </a:pathLst>
          </a:custGeom>
          <a:solidFill>
            <a:srgbClr val="838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1097806" y="3736812"/>
            <a:ext cx="2276475" cy="1151255"/>
          </a:xfrm>
          <a:custGeom>
            <a:avLst/>
            <a:gdLst/>
            <a:ahLst/>
            <a:cxnLst/>
            <a:rect l="l" t="t" r="r" b="b"/>
            <a:pathLst>
              <a:path w="2276475" h="1151254">
                <a:moveTo>
                  <a:pt x="2276126" y="0"/>
                </a:moveTo>
                <a:lnTo>
                  <a:pt x="0" y="1150743"/>
                </a:lnTo>
                <a:lnTo>
                  <a:pt x="7024" y="1150743"/>
                </a:lnTo>
                <a:lnTo>
                  <a:pt x="2276126" y="3551"/>
                </a:lnTo>
                <a:lnTo>
                  <a:pt x="2276126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1104830" y="3740364"/>
            <a:ext cx="2269490" cy="1147445"/>
          </a:xfrm>
          <a:custGeom>
            <a:avLst/>
            <a:gdLst/>
            <a:ahLst/>
            <a:cxnLst/>
            <a:rect l="l" t="t" r="r" b="b"/>
            <a:pathLst>
              <a:path w="2269490" h="1147445">
                <a:moveTo>
                  <a:pt x="2269102" y="0"/>
                </a:moveTo>
                <a:lnTo>
                  <a:pt x="0" y="1147192"/>
                </a:lnTo>
                <a:lnTo>
                  <a:pt x="7036" y="1147192"/>
                </a:lnTo>
                <a:lnTo>
                  <a:pt x="2269102" y="3557"/>
                </a:lnTo>
                <a:lnTo>
                  <a:pt x="2269102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1111867" y="3743921"/>
            <a:ext cx="2262505" cy="1143635"/>
          </a:xfrm>
          <a:custGeom>
            <a:avLst/>
            <a:gdLst/>
            <a:ahLst/>
            <a:cxnLst/>
            <a:rect l="l" t="t" r="r" b="b"/>
            <a:pathLst>
              <a:path w="2262504" h="1143635">
                <a:moveTo>
                  <a:pt x="2262065" y="0"/>
                </a:moveTo>
                <a:lnTo>
                  <a:pt x="0" y="1143634"/>
                </a:lnTo>
                <a:lnTo>
                  <a:pt x="7035" y="1143634"/>
                </a:lnTo>
                <a:lnTo>
                  <a:pt x="2262065" y="3546"/>
                </a:lnTo>
                <a:lnTo>
                  <a:pt x="2262065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1118902" y="3747468"/>
            <a:ext cx="2255520" cy="1140460"/>
          </a:xfrm>
          <a:custGeom>
            <a:avLst/>
            <a:gdLst/>
            <a:ahLst/>
            <a:cxnLst/>
            <a:rect l="l" t="t" r="r" b="b"/>
            <a:pathLst>
              <a:path w="2255520" h="1140460">
                <a:moveTo>
                  <a:pt x="2255030" y="0"/>
                </a:moveTo>
                <a:lnTo>
                  <a:pt x="0" y="1140088"/>
                </a:lnTo>
                <a:lnTo>
                  <a:pt x="7036" y="1140088"/>
                </a:lnTo>
                <a:lnTo>
                  <a:pt x="2255030" y="3557"/>
                </a:lnTo>
                <a:lnTo>
                  <a:pt x="2255030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1125939" y="3751026"/>
            <a:ext cx="2248535" cy="1136650"/>
          </a:xfrm>
          <a:custGeom>
            <a:avLst/>
            <a:gdLst/>
            <a:ahLst/>
            <a:cxnLst/>
            <a:rect l="l" t="t" r="r" b="b"/>
            <a:pathLst>
              <a:path w="2248535" h="1136650">
                <a:moveTo>
                  <a:pt x="2247993" y="0"/>
                </a:moveTo>
                <a:lnTo>
                  <a:pt x="0" y="1136530"/>
                </a:lnTo>
                <a:lnTo>
                  <a:pt x="7024" y="1136530"/>
                </a:lnTo>
                <a:lnTo>
                  <a:pt x="2247993" y="3551"/>
                </a:lnTo>
                <a:lnTo>
                  <a:pt x="2247993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1132963" y="3754577"/>
            <a:ext cx="2241550" cy="1133475"/>
          </a:xfrm>
          <a:custGeom>
            <a:avLst/>
            <a:gdLst/>
            <a:ahLst/>
            <a:cxnLst/>
            <a:rect l="l" t="t" r="r" b="b"/>
            <a:pathLst>
              <a:path w="2241550" h="1133475">
                <a:moveTo>
                  <a:pt x="2240969" y="0"/>
                </a:moveTo>
                <a:lnTo>
                  <a:pt x="0" y="1132979"/>
                </a:lnTo>
                <a:lnTo>
                  <a:pt x="7036" y="1132979"/>
                </a:lnTo>
                <a:lnTo>
                  <a:pt x="2240969" y="3557"/>
                </a:lnTo>
                <a:lnTo>
                  <a:pt x="2240969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1140000" y="3758134"/>
            <a:ext cx="2233930" cy="1129665"/>
          </a:xfrm>
          <a:custGeom>
            <a:avLst/>
            <a:gdLst/>
            <a:ahLst/>
            <a:cxnLst/>
            <a:rect l="l" t="t" r="r" b="b"/>
            <a:pathLst>
              <a:path w="2233929" h="1129664">
                <a:moveTo>
                  <a:pt x="2233932" y="0"/>
                </a:moveTo>
                <a:lnTo>
                  <a:pt x="0" y="1129422"/>
                </a:lnTo>
                <a:lnTo>
                  <a:pt x="7036" y="1129422"/>
                </a:lnTo>
                <a:lnTo>
                  <a:pt x="2233932" y="3557"/>
                </a:lnTo>
                <a:lnTo>
                  <a:pt x="2233932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1147037" y="3761692"/>
            <a:ext cx="2226945" cy="1126490"/>
          </a:xfrm>
          <a:custGeom>
            <a:avLst/>
            <a:gdLst/>
            <a:ahLst/>
            <a:cxnLst/>
            <a:rect l="l" t="t" r="r" b="b"/>
            <a:pathLst>
              <a:path w="2226945" h="1126489">
                <a:moveTo>
                  <a:pt x="2226895" y="0"/>
                </a:moveTo>
                <a:lnTo>
                  <a:pt x="0" y="1125864"/>
                </a:lnTo>
                <a:lnTo>
                  <a:pt x="7036" y="1125864"/>
                </a:lnTo>
                <a:lnTo>
                  <a:pt x="2226895" y="3557"/>
                </a:lnTo>
                <a:lnTo>
                  <a:pt x="2226895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1154073" y="3765250"/>
            <a:ext cx="2219960" cy="1122680"/>
          </a:xfrm>
          <a:custGeom>
            <a:avLst/>
            <a:gdLst/>
            <a:ahLst/>
            <a:cxnLst/>
            <a:rect l="l" t="t" r="r" b="b"/>
            <a:pathLst>
              <a:path w="2219960" h="1122679">
                <a:moveTo>
                  <a:pt x="2219858" y="0"/>
                </a:moveTo>
                <a:lnTo>
                  <a:pt x="0" y="1122306"/>
                </a:lnTo>
                <a:lnTo>
                  <a:pt x="7024" y="1122306"/>
                </a:lnTo>
                <a:lnTo>
                  <a:pt x="2219858" y="3551"/>
                </a:lnTo>
                <a:lnTo>
                  <a:pt x="2219858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1161098" y="3768801"/>
            <a:ext cx="2212975" cy="1118870"/>
          </a:xfrm>
          <a:custGeom>
            <a:avLst/>
            <a:gdLst/>
            <a:ahLst/>
            <a:cxnLst/>
            <a:rect l="l" t="t" r="r" b="b"/>
            <a:pathLst>
              <a:path w="2212975" h="1118870">
                <a:moveTo>
                  <a:pt x="2212834" y="0"/>
                </a:moveTo>
                <a:lnTo>
                  <a:pt x="0" y="1118755"/>
                </a:lnTo>
                <a:lnTo>
                  <a:pt x="7036" y="1118755"/>
                </a:lnTo>
                <a:lnTo>
                  <a:pt x="2212834" y="3557"/>
                </a:lnTo>
                <a:lnTo>
                  <a:pt x="2212834" y="0"/>
                </a:lnTo>
                <a:close/>
              </a:path>
            </a:pathLst>
          </a:custGeom>
          <a:solidFill>
            <a:srgbClr val="81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1168134" y="3772358"/>
            <a:ext cx="2205990" cy="1115695"/>
          </a:xfrm>
          <a:custGeom>
            <a:avLst/>
            <a:gdLst/>
            <a:ahLst/>
            <a:cxnLst/>
            <a:rect l="l" t="t" r="r" b="b"/>
            <a:pathLst>
              <a:path w="2205990" h="1115695">
                <a:moveTo>
                  <a:pt x="2205797" y="0"/>
                </a:moveTo>
                <a:lnTo>
                  <a:pt x="0" y="1115197"/>
                </a:lnTo>
                <a:lnTo>
                  <a:pt x="7036" y="1115197"/>
                </a:lnTo>
                <a:lnTo>
                  <a:pt x="2205797" y="3557"/>
                </a:lnTo>
                <a:lnTo>
                  <a:pt x="2205797" y="0"/>
                </a:lnTo>
                <a:close/>
              </a:path>
            </a:pathLst>
          </a:custGeom>
          <a:solidFill>
            <a:srgbClr val="81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1175171" y="3775916"/>
            <a:ext cx="2199005" cy="1111885"/>
          </a:xfrm>
          <a:custGeom>
            <a:avLst/>
            <a:gdLst/>
            <a:ahLst/>
            <a:cxnLst/>
            <a:rect l="l" t="t" r="r" b="b"/>
            <a:pathLst>
              <a:path w="2199004" h="1111885">
                <a:moveTo>
                  <a:pt x="2198761" y="0"/>
                </a:moveTo>
                <a:lnTo>
                  <a:pt x="0" y="1111640"/>
                </a:lnTo>
                <a:lnTo>
                  <a:pt x="7036" y="1111640"/>
                </a:lnTo>
                <a:lnTo>
                  <a:pt x="2198761" y="3557"/>
                </a:lnTo>
                <a:lnTo>
                  <a:pt x="2198761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1182208" y="3779474"/>
            <a:ext cx="2192020" cy="1108710"/>
          </a:xfrm>
          <a:custGeom>
            <a:avLst/>
            <a:gdLst/>
            <a:ahLst/>
            <a:cxnLst/>
            <a:rect l="l" t="t" r="r" b="b"/>
            <a:pathLst>
              <a:path w="2192020" h="1108710">
                <a:moveTo>
                  <a:pt x="2191724" y="0"/>
                </a:moveTo>
                <a:lnTo>
                  <a:pt x="0" y="1108082"/>
                </a:lnTo>
                <a:lnTo>
                  <a:pt x="7024" y="1108082"/>
                </a:lnTo>
                <a:lnTo>
                  <a:pt x="2191724" y="3551"/>
                </a:lnTo>
                <a:lnTo>
                  <a:pt x="2191724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1189232" y="3783025"/>
            <a:ext cx="2185035" cy="1104900"/>
          </a:xfrm>
          <a:custGeom>
            <a:avLst/>
            <a:gdLst/>
            <a:ahLst/>
            <a:cxnLst/>
            <a:rect l="l" t="t" r="r" b="b"/>
            <a:pathLst>
              <a:path w="2185035" h="1104900">
                <a:moveTo>
                  <a:pt x="2184700" y="0"/>
                </a:moveTo>
                <a:lnTo>
                  <a:pt x="0" y="1104531"/>
                </a:lnTo>
                <a:lnTo>
                  <a:pt x="7036" y="1104531"/>
                </a:lnTo>
                <a:lnTo>
                  <a:pt x="2184700" y="3557"/>
                </a:lnTo>
                <a:lnTo>
                  <a:pt x="2184700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1196269" y="3786583"/>
            <a:ext cx="2178050" cy="1101090"/>
          </a:xfrm>
          <a:custGeom>
            <a:avLst/>
            <a:gdLst/>
            <a:ahLst/>
            <a:cxnLst/>
            <a:rect l="l" t="t" r="r" b="b"/>
            <a:pathLst>
              <a:path w="2178050" h="1101089">
                <a:moveTo>
                  <a:pt x="2177663" y="0"/>
                </a:moveTo>
                <a:lnTo>
                  <a:pt x="0" y="1100973"/>
                </a:lnTo>
                <a:lnTo>
                  <a:pt x="7036" y="1100973"/>
                </a:lnTo>
                <a:lnTo>
                  <a:pt x="2177663" y="3557"/>
                </a:lnTo>
                <a:lnTo>
                  <a:pt x="2177663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1203306" y="3790140"/>
            <a:ext cx="2171065" cy="1097915"/>
          </a:xfrm>
          <a:custGeom>
            <a:avLst/>
            <a:gdLst/>
            <a:ahLst/>
            <a:cxnLst/>
            <a:rect l="l" t="t" r="r" b="b"/>
            <a:pathLst>
              <a:path w="2171065" h="1097914">
                <a:moveTo>
                  <a:pt x="2170626" y="0"/>
                </a:moveTo>
                <a:lnTo>
                  <a:pt x="0" y="1097415"/>
                </a:lnTo>
                <a:lnTo>
                  <a:pt x="7024" y="1097415"/>
                </a:lnTo>
                <a:lnTo>
                  <a:pt x="2170626" y="3551"/>
                </a:lnTo>
                <a:lnTo>
                  <a:pt x="2170626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1210330" y="3793692"/>
            <a:ext cx="2164080" cy="1094105"/>
          </a:xfrm>
          <a:custGeom>
            <a:avLst/>
            <a:gdLst/>
            <a:ahLst/>
            <a:cxnLst/>
            <a:rect l="l" t="t" r="r" b="b"/>
            <a:pathLst>
              <a:path w="2164079" h="1094104">
                <a:moveTo>
                  <a:pt x="2163602" y="0"/>
                </a:moveTo>
                <a:lnTo>
                  <a:pt x="0" y="1093864"/>
                </a:lnTo>
                <a:lnTo>
                  <a:pt x="7036" y="1093864"/>
                </a:lnTo>
                <a:lnTo>
                  <a:pt x="2163602" y="3557"/>
                </a:lnTo>
                <a:lnTo>
                  <a:pt x="2163602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1217367" y="3797249"/>
            <a:ext cx="2157095" cy="1090930"/>
          </a:xfrm>
          <a:custGeom>
            <a:avLst/>
            <a:gdLst/>
            <a:ahLst/>
            <a:cxnLst/>
            <a:rect l="l" t="t" r="r" b="b"/>
            <a:pathLst>
              <a:path w="2157095" h="1090929">
                <a:moveTo>
                  <a:pt x="2156565" y="0"/>
                </a:moveTo>
                <a:lnTo>
                  <a:pt x="0" y="1090307"/>
                </a:lnTo>
                <a:lnTo>
                  <a:pt x="7036" y="1090307"/>
                </a:lnTo>
                <a:lnTo>
                  <a:pt x="2156565" y="3557"/>
                </a:lnTo>
                <a:lnTo>
                  <a:pt x="2156565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1224404" y="3800807"/>
            <a:ext cx="2150110" cy="1087120"/>
          </a:xfrm>
          <a:custGeom>
            <a:avLst/>
            <a:gdLst/>
            <a:ahLst/>
            <a:cxnLst/>
            <a:rect l="l" t="t" r="r" b="b"/>
            <a:pathLst>
              <a:path w="2150110" h="1087120">
                <a:moveTo>
                  <a:pt x="2149528" y="0"/>
                </a:moveTo>
                <a:lnTo>
                  <a:pt x="0" y="1086749"/>
                </a:lnTo>
                <a:lnTo>
                  <a:pt x="7036" y="1086749"/>
                </a:lnTo>
                <a:lnTo>
                  <a:pt x="2149528" y="3557"/>
                </a:lnTo>
                <a:lnTo>
                  <a:pt x="2149528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1231440" y="3804365"/>
            <a:ext cx="2142490" cy="1083310"/>
          </a:xfrm>
          <a:custGeom>
            <a:avLst/>
            <a:gdLst/>
            <a:ahLst/>
            <a:cxnLst/>
            <a:rect l="l" t="t" r="r" b="b"/>
            <a:pathLst>
              <a:path w="2142490" h="1083310">
                <a:moveTo>
                  <a:pt x="2142491" y="0"/>
                </a:moveTo>
                <a:lnTo>
                  <a:pt x="0" y="1083191"/>
                </a:lnTo>
                <a:lnTo>
                  <a:pt x="7024" y="1083191"/>
                </a:lnTo>
                <a:lnTo>
                  <a:pt x="2142491" y="3551"/>
                </a:lnTo>
                <a:lnTo>
                  <a:pt x="2142491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1238465" y="3807916"/>
            <a:ext cx="2135505" cy="1080135"/>
          </a:xfrm>
          <a:custGeom>
            <a:avLst/>
            <a:gdLst/>
            <a:ahLst/>
            <a:cxnLst/>
            <a:rect l="l" t="t" r="r" b="b"/>
            <a:pathLst>
              <a:path w="2135504" h="1080135">
                <a:moveTo>
                  <a:pt x="2135467" y="0"/>
                </a:moveTo>
                <a:lnTo>
                  <a:pt x="0" y="1079640"/>
                </a:lnTo>
                <a:lnTo>
                  <a:pt x="7036" y="1079640"/>
                </a:lnTo>
                <a:lnTo>
                  <a:pt x="2135467" y="3557"/>
                </a:lnTo>
                <a:lnTo>
                  <a:pt x="2135467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1245501" y="3811473"/>
            <a:ext cx="2128520" cy="1076325"/>
          </a:xfrm>
          <a:custGeom>
            <a:avLst/>
            <a:gdLst/>
            <a:ahLst/>
            <a:cxnLst/>
            <a:rect l="l" t="t" r="r" b="b"/>
            <a:pathLst>
              <a:path w="2128520" h="1076325">
                <a:moveTo>
                  <a:pt x="2128430" y="0"/>
                </a:moveTo>
                <a:lnTo>
                  <a:pt x="0" y="1076082"/>
                </a:lnTo>
                <a:lnTo>
                  <a:pt x="7036" y="1076082"/>
                </a:lnTo>
                <a:lnTo>
                  <a:pt x="2128430" y="3557"/>
                </a:lnTo>
                <a:lnTo>
                  <a:pt x="2128430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1252538" y="3815031"/>
            <a:ext cx="2121535" cy="1073150"/>
          </a:xfrm>
          <a:custGeom>
            <a:avLst/>
            <a:gdLst/>
            <a:ahLst/>
            <a:cxnLst/>
            <a:rect l="l" t="t" r="r" b="b"/>
            <a:pathLst>
              <a:path w="2121535" h="1073150">
                <a:moveTo>
                  <a:pt x="2121394" y="0"/>
                </a:moveTo>
                <a:lnTo>
                  <a:pt x="0" y="1072525"/>
                </a:lnTo>
                <a:lnTo>
                  <a:pt x="7036" y="1072525"/>
                </a:lnTo>
                <a:lnTo>
                  <a:pt x="2121394" y="3557"/>
                </a:lnTo>
                <a:lnTo>
                  <a:pt x="2121394" y="0"/>
                </a:lnTo>
                <a:close/>
              </a:path>
            </a:pathLst>
          </a:custGeom>
          <a:solidFill>
            <a:srgbClr val="7F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1259575" y="3818589"/>
            <a:ext cx="2114550" cy="1069340"/>
          </a:xfrm>
          <a:custGeom>
            <a:avLst/>
            <a:gdLst/>
            <a:ahLst/>
            <a:cxnLst/>
            <a:rect l="l" t="t" r="r" b="b"/>
            <a:pathLst>
              <a:path w="2114550" h="1069339">
                <a:moveTo>
                  <a:pt x="2114357" y="0"/>
                </a:moveTo>
                <a:lnTo>
                  <a:pt x="0" y="1068967"/>
                </a:lnTo>
                <a:lnTo>
                  <a:pt x="7024" y="1068967"/>
                </a:lnTo>
                <a:lnTo>
                  <a:pt x="2114357" y="3551"/>
                </a:lnTo>
                <a:lnTo>
                  <a:pt x="2114357" y="0"/>
                </a:lnTo>
                <a:close/>
              </a:path>
            </a:pathLst>
          </a:custGeom>
          <a:solidFill>
            <a:srgbClr val="7F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1266599" y="3822140"/>
            <a:ext cx="2107565" cy="1065530"/>
          </a:xfrm>
          <a:custGeom>
            <a:avLst/>
            <a:gdLst/>
            <a:ahLst/>
            <a:cxnLst/>
            <a:rect l="l" t="t" r="r" b="b"/>
            <a:pathLst>
              <a:path w="2107565" h="1065529">
                <a:moveTo>
                  <a:pt x="2107333" y="0"/>
                </a:moveTo>
                <a:lnTo>
                  <a:pt x="0" y="1065416"/>
                </a:lnTo>
                <a:lnTo>
                  <a:pt x="7036" y="1065416"/>
                </a:lnTo>
                <a:lnTo>
                  <a:pt x="2107333" y="3557"/>
                </a:lnTo>
                <a:lnTo>
                  <a:pt x="2107333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1273636" y="3825698"/>
            <a:ext cx="2100580" cy="1062355"/>
          </a:xfrm>
          <a:custGeom>
            <a:avLst/>
            <a:gdLst/>
            <a:ahLst/>
            <a:cxnLst/>
            <a:rect l="l" t="t" r="r" b="b"/>
            <a:pathLst>
              <a:path w="2100579" h="1062354">
                <a:moveTo>
                  <a:pt x="2100296" y="0"/>
                </a:moveTo>
                <a:lnTo>
                  <a:pt x="0" y="1061858"/>
                </a:lnTo>
                <a:lnTo>
                  <a:pt x="7036" y="1061858"/>
                </a:lnTo>
                <a:lnTo>
                  <a:pt x="2100296" y="3557"/>
                </a:lnTo>
                <a:lnTo>
                  <a:pt x="2100296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1280673" y="3829255"/>
            <a:ext cx="2093595" cy="1058545"/>
          </a:xfrm>
          <a:custGeom>
            <a:avLst/>
            <a:gdLst/>
            <a:ahLst/>
            <a:cxnLst/>
            <a:rect l="l" t="t" r="r" b="b"/>
            <a:pathLst>
              <a:path w="2093595" h="1058545">
                <a:moveTo>
                  <a:pt x="2093259" y="0"/>
                </a:moveTo>
                <a:lnTo>
                  <a:pt x="0" y="1058301"/>
                </a:lnTo>
                <a:lnTo>
                  <a:pt x="7036" y="1058301"/>
                </a:lnTo>
                <a:lnTo>
                  <a:pt x="2093259" y="3557"/>
                </a:lnTo>
                <a:lnTo>
                  <a:pt x="2093259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1287710" y="3832813"/>
            <a:ext cx="2086610" cy="1055370"/>
          </a:xfrm>
          <a:custGeom>
            <a:avLst/>
            <a:gdLst/>
            <a:ahLst/>
            <a:cxnLst/>
            <a:rect l="l" t="t" r="r" b="b"/>
            <a:pathLst>
              <a:path w="2086610" h="1055370">
                <a:moveTo>
                  <a:pt x="2086222" y="0"/>
                </a:moveTo>
                <a:lnTo>
                  <a:pt x="0" y="1054743"/>
                </a:lnTo>
                <a:lnTo>
                  <a:pt x="7024" y="1054743"/>
                </a:lnTo>
                <a:lnTo>
                  <a:pt x="2086222" y="3551"/>
                </a:lnTo>
                <a:lnTo>
                  <a:pt x="2086222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1294734" y="3836364"/>
            <a:ext cx="2079625" cy="1051560"/>
          </a:xfrm>
          <a:custGeom>
            <a:avLst/>
            <a:gdLst/>
            <a:ahLst/>
            <a:cxnLst/>
            <a:rect l="l" t="t" r="r" b="b"/>
            <a:pathLst>
              <a:path w="2079625" h="1051560">
                <a:moveTo>
                  <a:pt x="2079198" y="0"/>
                </a:moveTo>
                <a:lnTo>
                  <a:pt x="0" y="1051192"/>
                </a:lnTo>
                <a:lnTo>
                  <a:pt x="7036" y="1051192"/>
                </a:lnTo>
                <a:lnTo>
                  <a:pt x="2079198" y="3557"/>
                </a:lnTo>
                <a:lnTo>
                  <a:pt x="2079198" y="0"/>
                </a:lnTo>
                <a:close/>
              </a:path>
            </a:pathLst>
          </a:custGeom>
          <a:solidFill>
            <a:srgbClr val="7E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1301771" y="3839922"/>
            <a:ext cx="2072639" cy="1047750"/>
          </a:xfrm>
          <a:custGeom>
            <a:avLst/>
            <a:gdLst/>
            <a:ahLst/>
            <a:cxnLst/>
            <a:rect l="l" t="t" r="r" b="b"/>
            <a:pathLst>
              <a:path w="2072639" h="1047750">
                <a:moveTo>
                  <a:pt x="2072161" y="0"/>
                </a:moveTo>
                <a:lnTo>
                  <a:pt x="0" y="1047634"/>
                </a:lnTo>
                <a:lnTo>
                  <a:pt x="7036" y="1047634"/>
                </a:lnTo>
                <a:lnTo>
                  <a:pt x="2072161" y="3557"/>
                </a:lnTo>
                <a:lnTo>
                  <a:pt x="2072161" y="0"/>
                </a:lnTo>
                <a:close/>
              </a:path>
            </a:pathLst>
          </a:custGeom>
          <a:solidFill>
            <a:srgbClr val="7E7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1308807" y="3843480"/>
            <a:ext cx="2065655" cy="1044575"/>
          </a:xfrm>
          <a:custGeom>
            <a:avLst/>
            <a:gdLst/>
            <a:ahLst/>
            <a:cxnLst/>
            <a:rect l="l" t="t" r="r" b="b"/>
            <a:pathLst>
              <a:path w="2065654" h="1044575">
                <a:moveTo>
                  <a:pt x="2065124" y="0"/>
                </a:moveTo>
                <a:lnTo>
                  <a:pt x="0" y="1044076"/>
                </a:lnTo>
                <a:lnTo>
                  <a:pt x="7024" y="1044076"/>
                </a:lnTo>
                <a:lnTo>
                  <a:pt x="2065124" y="3551"/>
                </a:lnTo>
                <a:lnTo>
                  <a:pt x="2065124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1315832" y="3847031"/>
            <a:ext cx="2058670" cy="1040765"/>
          </a:xfrm>
          <a:custGeom>
            <a:avLst/>
            <a:gdLst/>
            <a:ahLst/>
            <a:cxnLst/>
            <a:rect l="l" t="t" r="r" b="b"/>
            <a:pathLst>
              <a:path w="2058670" h="1040764">
                <a:moveTo>
                  <a:pt x="2058100" y="0"/>
                </a:moveTo>
                <a:lnTo>
                  <a:pt x="0" y="1040525"/>
                </a:lnTo>
                <a:lnTo>
                  <a:pt x="7036" y="1040525"/>
                </a:lnTo>
                <a:lnTo>
                  <a:pt x="2058100" y="3557"/>
                </a:lnTo>
                <a:lnTo>
                  <a:pt x="2058100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1322868" y="3850588"/>
            <a:ext cx="2051685" cy="1037590"/>
          </a:xfrm>
          <a:custGeom>
            <a:avLst/>
            <a:gdLst/>
            <a:ahLst/>
            <a:cxnLst/>
            <a:rect l="l" t="t" r="r" b="b"/>
            <a:pathLst>
              <a:path w="2051685" h="1037589">
                <a:moveTo>
                  <a:pt x="2051063" y="0"/>
                </a:moveTo>
                <a:lnTo>
                  <a:pt x="0" y="1036968"/>
                </a:lnTo>
                <a:lnTo>
                  <a:pt x="7036" y="1036968"/>
                </a:lnTo>
                <a:lnTo>
                  <a:pt x="2051063" y="3557"/>
                </a:lnTo>
                <a:lnTo>
                  <a:pt x="2051063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1329905" y="3854146"/>
            <a:ext cx="2044064" cy="1033780"/>
          </a:xfrm>
          <a:custGeom>
            <a:avLst/>
            <a:gdLst/>
            <a:ahLst/>
            <a:cxnLst/>
            <a:rect l="l" t="t" r="r" b="b"/>
            <a:pathLst>
              <a:path w="2044064" h="1033779">
                <a:moveTo>
                  <a:pt x="2044026" y="0"/>
                </a:moveTo>
                <a:lnTo>
                  <a:pt x="0" y="1033410"/>
                </a:lnTo>
                <a:lnTo>
                  <a:pt x="7036" y="1033410"/>
                </a:lnTo>
                <a:lnTo>
                  <a:pt x="2044026" y="3557"/>
                </a:lnTo>
                <a:lnTo>
                  <a:pt x="2044026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1336942" y="3857704"/>
            <a:ext cx="2037080" cy="1029969"/>
          </a:xfrm>
          <a:custGeom>
            <a:avLst/>
            <a:gdLst/>
            <a:ahLst/>
            <a:cxnLst/>
            <a:rect l="l" t="t" r="r" b="b"/>
            <a:pathLst>
              <a:path w="2037079" h="1029970">
                <a:moveTo>
                  <a:pt x="2036990" y="0"/>
                </a:moveTo>
                <a:lnTo>
                  <a:pt x="0" y="1029852"/>
                </a:lnTo>
                <a:lnTo>
                  <a:pt x="7024" y="1029852"/>
                </a:lnTo>
                <a:lnTo>
                  <a:pt x="2036990" y="3551"/>
                </a:lnTo>
                <a:lnTo>
                  <a:pt x="2036990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1343966" y="3861255"/>
            <a:ext cx="2030095" cy="1026794"/>
          </a:xfrm>
          <a:custGeom>
            <a:avLst/>
            <a:gdLst/>
            <a:ahLst/>
            <a:cxnLst/>
            <a:rect l="l" t="t" r="r" b="b"/>
            <a:pathLst>
              <a:path w="2030095" h="1026795">
                <a:moveTo>
                  <a:pt x="2029966" y="0"/>
                </a:moveTo>
                <a:lnTo>
                  <a:pt x="0" y="1026301"/>
                </a:lnTo>
                <a:lnTo>
                  <a:pt x="7036" y="1026301"/>
                </a:lnTo>
                <a:lnTo>
                  <a:pt x="2029966" y="3557"/>
                </a:lnTo>
                <a:lnTo>
                  <a:pt x="2029966" y="0"/>
                </a:lnTo>
                <a:close/>
              </a:path>
            </a:pathLst>
          </a:custGeom>
          <a:solidFill>
            <a:srgbClr val="7D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1351003" y="3864812"/>
            <a:ext cx="2023110" cy="1022985"/>
          </a:xfrm>
          <a:custGeom>
            <a:avLst/>
            <a:gdLst/>
            <a:ahLst/>
            <a:cxnLst/>
            <a:rect l="l" t="t" r="r" b="b"/>
            <a:pathLst>
              <a:path w="2023110" h="1022985">
                <a:moveTo>
                  <a:pt x="2022929" y="0"/>
                </a:moveTo>
                <a:lnTo>
                  <a:pt x="0" y="1022743"/>
                </a:lnTo>
                <a:lnTo>
                  <a:pt x="7036" y="1022743"/>
                </a:lnTo>
                <a:lnTo>
                  <a:pt x="2022929" y="3557"/>
                </a:lnTo>
                <a:lnTo>
                  <a:pt x="2022929" y="0"/>
                </a:lnTo>
                <a:close/>
              </a:path>
            </a:pathLst>
          </a:custGeom>
          <a:solidFill>
            <a:srgbClr val="7D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1358040" y="3868370"/>
            <a:ext cx="2016125" cy="1019810"/>
          </a:xfrm>
          <a:custGeom>
            <a:avLst/>
            <a:gdLst/>
            <a:ahLst/>
            <a:cxnLst/>
            <a:rect l="l" t="t" r="r" b="b"/>
            <a:pathLst>
              <a:path w="2016125" h="1019810">
                <a:moveTo>
                  <a:pt x="2015892" y="0"/>
                </a:moveTo>
                <a:lnTo>
                  <a:pt x="0" y="1019186"/>
                </a:lnTo>
                <a:lnTo>
                  <a:pt x="7036" y="1019186"/>
                </a:lnTo>
                <a:lnTo>
                  <a:pt x="2015892" y="3557"/>
                </a:lnTo>
                <a:lnTo>
                  <a:pt x="2015892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1365077" y="3871928"/>
            <a:ext cx="2009139" cy="1016000"/>
          </a:xfrm>
          <a:custGeom>
            <a:avLst/>
            <a:gdLst/>
            <a:ahLst/>
            <a:cxnLst/>
            <a:rect l="l" t="t" r="r" b="b"/>
            <a:pathLst>
              <a:path w="2009139" h="1016000">
                <a:moveTo>
                  <a:pt x="2008855" y="0"/>
                </a:moveTo>
                <a:lnTo>
                  <a:pt x="0" y="1015628"/>
                </a:lnTo>
                <a:lnTo>
                  <a:pt x="7024" y="1015628"/>
                </a:lnTo>
                <a:lnTo>
                  <a:pt x="2008855" y="3551"/>
                </a:lnTo>
                <a:lnTo>
                  <a:pt x="2008855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1372101" y="3875479"/>
            <a:ext cx="2002155" cy="1012190"/>
          </a:xfrm>
          <a:custGeom>
            <a:avLst/>
            <a:gdLst/>
            <a:ahLst/>
            <a:cxnLst/>
            <a:rect l="l" t="t" r="r" b="b"/>
            <a:pathLst>
              <a:path w="2002154" h="1012189">
                <a:moveTo>
                  <a:pt x="2001831" y="0"/>
                </a:moveTo>
                <a:lnTo>
                  <a:pt x="0" y="1012077"/>
                </a:lnTo>
                <a:lnTo>
                  <a:pt x="7036" y="1012077"/>
                </a:lnTo>
                <a:lnTo>
                  <a:pt x="2001831" y="3557"/>
                </a:lnTo>
                <a:lnTo>
                  <a:pt x="2001831" y="0"/>
                </a:lnTo>
                <a:close/>
              </a:path>
            </a:pathLst>
          </a:custGeom>
          <a:solidFill>
            <a:srgbClr val="7C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1379138" y="3879037"/>
            <a:ext cx="1995170" cy="1009015"/>
          </a:xfrm>
          <a:custGeom>
            <a:avLst/>
            <a:gdLst/>
            <a:ahLst/>
            <a:cxnLst/>
            <a:rect l="l" t="t" r="r" b="b"/>
            <a:pathLst>
              <a:path w="1995170" h="1009014">
                <a:moveTo>
                  <a:pt x="1994794" y="0"/>
                </a:moveTo>
                <a:lnTo>
                  <a:pt x="0" y="1008519"/>
                </a:lnTo>
                <a:lnTo>
                  <a:pt x="7036" y="1008519"/>
                </a:lnTo>
                <a:lnTo>
                  <a:pt x="1994794" y="3557"/>
                </a:lnTo>
                <a:lnTo>
                  <a:pt x="1994794" y="0"/>
                </a:lnTo>
                <a:close/>
              </a:path>
            </a:pathLst>
          </a:custGeom>
          <a:solidFill>
            <a:srgbClr val="7C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1386175" y="3882594"/>
            <a:ext cx="1988185" cy="1005205"/>
          </a:xfrm>
          <a:custGeom>
            <a:avLst/>
            <a:gdLst/>
            <a:ahLst/>
            <a:cxnLst/>
            <a:rect l="l" t="t" r="r" b="b"/>
            <a:pathLst>
              <a:path w="1988185" h="1005204">
                <a:moveTo>
                  <a:pt x="1987757" y="0"/>
                </a:moveTo>
                <a:lnTo>
                  <a:pt x="0" y="1004961"/>
                </a:lnTo>
                <a:lnTo>
                  <a:pt x="7036" y="1004961"/>
                </a:lnTo>
                <a:lnTo>
                  <a:pt x="1987757" y="3557"/>
                </a:lnTo>
                <a:lnTo>
                  <a:pt x="1987757" y="0"/>
                </a:lnTo>
                <a:close/>
              </a:path>
            </a:pathLst>
          </a:custGeom>
          <a:solidFill>
            <a:srgbClr val="7C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1393211" y="3886152"/>
            <a:ext cx="1981200" cy="1002030"/>
          </a:xfrm>
          <a:custGeom>
            <a:avLst/>
            <a:gdLst/>
            <a:ahLst/>
            <a:cxnLst/>
            <a:rect l="l" t="t" r="r" b="b"/>
            <a:pathLst>
              <a:path w="1981200" h="1002029">
                <a:moveTo>
                  <a:pt x="1980720" y="0"/>
                </a:moveTo>
                <a:lnTo>
                  <a:pt x="0" y="1001404"/>
                </a:lnTo>
                <a:lnTo>
                  <a:pt x="7024" y="1001404"/>
                </a:lnTo>
                <a:lnTo>
                  <a:pt x="1980720" y="3551"/>
                </a:lnTo>
                <a:lnTo>
                  <a:pt x="1980720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1400236" y="3889703"/>
            <a:ext cx="1974214" cy="998219"/>
          </a:xfrm>
          <a:custGeom>
            <a:avLst/>
            <a:gdLst/>
            <a:ahLst/>
            <a:cxnLst/>
            <a:rect l="l" t="t" r="r" b="b"/>
            <a:pathLst>
              <a:path w="1974214" h="998220">
                <a:moveTo>
                  <a:pt x="1973696" y="0"/>
                </a:moveTo>
                <a:lnTo>
                  <a:pt x="0" y="997853"/>
                </a:lnTo>
                <a:lnTo>
                  <a:pt x="7036" y="997853"/>
                </a:lnTo>
                <a:lnTo>
                  <a:pt x="1973696" y="3557"/>
                </a:lnTo>
                <a:lnTo>
                  <a:pt x="1973696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1407272" y="3893261"/>
            <a:ext cx="1967230" cy="994410"/>
          </a:xfrm>
          <a:custGeom>
            <a:avLst/>
            <a:gdLst/>
            <a:ahLst/>
            <a:cxnLst/>
            <a:rect l="l" t="t" r="r" b="b"/>
            <a:pathLst>
              <a:path w="1967229" h="994410">
                <a:moveTo>
                  <a:pt x="1966659" y="0"/>
                </a:moveTo>
                <a:lnTo>
                  <a:pt x="0" y="994295"/>
                </a:lnTo>
                <a:lnTo>
                  <a:pt x="7036" y="994295"/>
                </a:lnTo>
                <a:lnTo>
                  <a:pt x="1966659" y="3557"/>
                </a:lnTo>
                <a:lnTo>
                  <a:pt x="1966659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1414309" y="3896819"/>
            <a:ext cx="1960245" cy="991235"/>
          </a:xfrm>
          <a:custGeom>
            <a:avLst/>
            <a:gdLst/>
            <a:ahLst/>
            <a:cxnLst/>
            <a:rect l="l" t="t" r="r" b="b"/>
            <a:pathLst>
              <a:path w="1960245" h="991235">
                <a:moveTo>
                  <a:pt x="1959623" y="0"/>
                </a:moveTo>
                <a:lnTo>
                  <a:pt x="0" y="990737"/>
                </a:lnTo>
                <a:lnTo>
                  <a:pt x="7024" y="990737"/>
                </a:lnTo>
                <a:lnTo>
                  <a:pt x="1959623" y="3551"/>
                </a:lnTo>
                <a:lnTo>
                  <a:pt x="19596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1421333" y="3900370"/>
            <a:ext cx="1952625" cy="987425"/>
          </a:xfrm>
          <a:custGeom>
            <a:avLst/>
            <a:gdLst/>
            <a:ahLst/>
            <a:cxnLst/>
            <a:rect l="l" t="t" r="r" b="b"/>
            <a:pathLst>
              <a:path w="1952625" h="987425">
                <a:moveTo>
                  <a:pt x="1952598" y="0"/>
                </a:moveTo>
                <a:lnTo>
                  <a:pt x="0" y="987186"/>
                </a:lnTo>
                <a:lnTo>
                  <a:pt x="7036" y="987186"/>
                </a:lnTo>
                <a:lnTo>
                  <a:pt x="1952598" y="3557"/>
                </a:lnTo>
                <a:lnTo>
                  <a:pt x="1952598" y="0"/>
                </a:lnTo>
                <a:close/>
              </a:path>
            </a:pathLst>
          </a:custGeom>
          <a:solidFill>
            <a:srgbClr val="7B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1428370" y="3903927"/>
            <a:ext cx="1945639" cy="984250"/>
          </a:xfrm>
          <a:custGeom>
            <a:avLst/>
            <a:gdLst/>
            <a:ahLst/>
            <a:cxnLst/>
            <a:rect l="l" t="t" r="r" b="b"/>
            <a:pathLst>
              <a:path w="1945639" h="984250">
                <a:moveTo>
                  <a:pt x="1945562" y="0"/>
                </a:moveTo>
                <a:lnTo>
                  <a:pt x="0" y="983628"/>
                </a:lnTo>
                <a:lnTo>
                  <a:pt x="7036" y="983628"/>
                </a:lnTo>
                <a:lnTo>
                  <a:pt x="1945562" y="3557"/>
                </a:lnTo>
                <a:lnTo>
                  <a:pt x="1945562" y="0"/>
                </a:lnTo>
                <a:close/>
              </a:path>
            </a:pathLst>
          </a:custGeom>
          <a:solidFill>
            <a:srgbClr val="7B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1435407" y="3907485"/>
            <a:ext cx="1938655" cy="980440"/>
          </a:xfrm>
          <a:custGeom>
            <a:avLst/>
            <a:gdLst/>
            <a:ahLst/>
            <a:cxnLst/>
            <a:rect l="l" t="t" r="r" b="b"/>
            <a:pathLst>
              <a:path w="1938654" h="980439">
                <a:moveTo>
                  <a:pt x="1938525" y="0"/>
                </a:moveTo>
                <a:lnTo>
                  <a:pt x="0" y="980071"/>
                </a:lnTo>
                <a:lnTo>
                  <a:pt x="7036" y="980071"/>
                </a:lnTo>
                <a:lnTo>
                  <a:pt x="1938525" y="3557"/>
                </a:lnTo>
                <a:lnTo>
                  <a:pt x="1938525" y="0"/>
                </a:lnTo>
                <a:close/>
              </a:path>
            </a:pathLst>
          </a:custGeom>
          <a:solidFill>
            <a:srgbClr val="7B7C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1442444" y="3911043"/>
            <a:ext cx="1931670" cy="976630"/>
          </a:xfrm>
          <a:custGeom>
            <a:avLst/>
            <a:gdLst/>
            <a:ahLst/>
            <a:cxnLst/>
            <a:rect l="l" t="t" r="r" b="b"/>
            <a:pathLst>
              <a:path w="1931670" h="976629">
                <a:moveTo>
                  <a:pt x="1931488" y="0"/>
                </a:moveTo>
                <a:lnTo>
                  <a:pt x="0" y="976513"/>
                </a:lnTo>
                <a:lnTo>
                  <a:pt x="7024" y="976513"/>
                </a:lnTo>
                <a:lnTo>
                  <a:pt x="1931488" y="3551"/>
                </a:lnTo>
                <a:lnTo>
                  <a:pt x="1931488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1449468" y="3914594"/>
            <a:ext cx="1924685" cy="973455"/>
          </a:xfrm>
          <a:custGeom>
            <a:avLst/>
            <a:gdLst/>
            <a:ahLst/>
            <a:cxnLst/>
            <a:rect l="l" t="t" r="r" b="b"/>
            <a:pathLst>
              <a:path w="1924685" h="973454">
                <a:moveTo>
                  <a:pt x="1924464" y="0"/>
                </a:moveTo>
                <a:lnTo>
                  <a:pt x="0" y="972962"/>
                </a:lnTo>
                <a:lnTo>
                  <a:pt x="7036" y="972962"/>
                </a:lnTo>
                <a:lnTo>
                  <a:pt x="1924464" y="3557"/>
                </a:lnTo>
                <a:lnTo>
                  <a:pt x="1924464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1456505" y="3918152"/>
            <a:ext cx="1917700" cy="969644"/>
          </a:xfrm>
          <a:custGeom>
            <a:avLst/>
            <a:gdLst/>
            <a:ahLst/>
            <a:cxnLst/>
            <a:rect l="l" t="t" r="r" b="b"/>
            <a:pathLst>
              <a:path w="1917700" h="969645">
                <a:moveTo>
                  <a:pt x="1917427" y="0"/>
                </a:moveTo>
                <a:lnTo>
                  <a:pt x="0" y="969404"/>
                </a:lnTo>
                <a:lnTo>
                  <a:pt x="7036" y="969404"/>
                </a:lnTo>
                <a:lnTo>
                  <a:pt x="1917427" y="3557"/>
                </a:lnTo>
                <a:lnTo>
                  <a:pt x="1917427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1463542" y="3921709"/>
            <a:ext cx="1910714" cy="966469"/>
          </a:xfrm>
          <a:custGeom>
            <a:avLst/>
            <a:gdLst/>
            <a:ahLst/>
            <a:cxnLst/>
            <a:rect l="l" t="t" r="r" b="b"/>
            <a:pathLst>
              <a:path w="1910714" h="966470">
                <a:moveTo>
                  <a:pt x="1910390" y="0"/>
                </a:moveTo>
                <a:lnTo>
                  <a:pt x="0" y="965847"/>
                </a:lnTo>
                <a:lnTo>
                  <a:pt x="7036" y="965847"/>
                </a:lnTo>
                <a:lnTo>
                  <a:pt x="1910390" y="3557"/>
                </a:lnTo>
                <a:lnTo>
                  <a:pt x="1910390" y="0"/>
                </a:lnTo>
                <a:close/>
              </a:path>
            </a:pathLst>
          </a:custGeom>
          <a:solidFill>
            <a:srgbClr val="7A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930122" y="3117253"/>
            <a:ext cx="2443810" cy="17703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930122" y="3117253"/>
            <a:ext cx="1909445" cy="965200"/>
          </a:xfrm>
          <a:custGeom>
            <a:avLst/>
            <a:gdLst/>
            <a:ahLst/>
            <a:cxnLst/>
            <a:rect l="l" t="t" r="r" b="b"/>
            <a:pathLst>
              <a:path w="1909445" h="965200">
                <a:moveTo>
                  <a:pt x="1909030" y="0"/>
                </a:moveTo>
                <a:lnTo>
                  <a:pt x="1902182" y="0"/>
                </a:lnTo>
                <a:lnTo>
                  <a:pt x="0" y="961694"/>
                </a:lnTo>
                <a:lnTo>
                  <a:pt x="0" y="965156"/>
                </a:lnTo>
                <a:lnTo>
                  <a:pt x="1909030" y="0"/>
                </a:lnTo>
                <a:close/>
              </a:path>
            </a:pathLst>
          </a:custGeom>
          <a:solidFill>
            <a:srgbClr val="A1A2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930122" y="3117253"/>
            <a:ext cx="1916430" cy="969010"/>
          </a:xfrm>
          <a:custGeom>
            <a:avLst/>
            <a:gdLst/>
            <a:ahLst/>
            <a:cxnLst/>
            <a:rect l="l" t="t" r="r" b="b"/>
            <a:pathLst>
              <a:path w="1916430" h="969010">
                <a:moveTo>
                  <a:pt x="1915878" y="0"/>
                </a:moveTo>
                <a:lnTo>
                  <a:pt x="1909030" y="0"/>
                </a:lnTo>
                <a:lnTo>
                  <a:pt x="0" y="965156"/>
                </a:lnTo>
                <a:lnTo>
                  <a:pt x="0" y="968618"/>
                </a:lnTo>
                <a:lnTo>
                  <a:pt x="1915878" y="0"/>
                </a:lnTo>
                <a:close/>
              </a:path>
            </a:pathLst>
          </a:custGeom>
          <a:solidFill>
            <a:srgbClr val="A0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930122" y="3117253"/>
            <a:ext cx="1922780" cy="972185"/>
          </a:xfrm>
          <a:custGeom>
            <a:avLst/>
            <a:gdLst/>
            <a:ahLst/>
            <a:cxnLst/>
            <a:rect l="l" t="t" r="r" b="b"/>
            <a:pathLst>
              <a:path w="1922780" h="972185">
                <a:moveTo>
                  <a:pt x="1922752" y="0"/>
                </a:moveTo>
                <a:lnTo>
                  <a:pt x="1915878" y="0"/>
                </a:lnTo>
                <a:lnTo>
                  <a:pt x="0" y="968618"/>
                </a:lnTo>
                <a:lnTo>
                  <a:pt x="0" y="972093"/>
                </a:lnTo>
                <a:lnTo>
                  <a:pt x="1922752" y="0"/>
                </a:lnTo>
                <a:close/>
              </a:path>
            </a:pathLst>
          </a:custGeom>
          <a:solidFill>
            <a:srgbClr val="A0A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930122" y="3117253"/>
            <a:ext cx="1929764" cy="975994"/>
          </a:xfrm>
          <a:custGeom>
            <a:avLst/>
            <a:gdLst/>
            <a:ahLst/>
            <a:cxnLst/>
            <a:rect l="l" t="t" r="r" b="b"/>
            <a:pathLst>
              <a:path w="1929764" h="975995">
                <a:moveTo>
                  <a:pt x="1929600" y="0"/>
                </a:moveTo>
                <a:lnTo>
                  <a:pt x="1922752" y="0"/>
                </a:lnTo>
                <a:lnTo>
                  <a:pt x="0" y="972093"/>
                </a:lnTo>
                <a:lnTo>
                  <a:pt x="0" y="975556"/>
                </a:lnTo>
                <a:lnTo>
                  <a:pt x="1929600" y="0"/>
                </a:lnTo>
                <a:close/>
              </a:path>
            </a:pathLst>
          </a:custGeom>
          <a:solidFill>
            <a:srgbClr val="A0A1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930122" y="3117253"/>
            <a:ext cx="1936750" cy="979169"/>
          </a:xfrm>
          <a:custGeom>
            <a:avLst/>
            <a:gdLst/>
            <a:ahLst/>
            <a:cxnLst/>
            <a:rect l="l" t="t" r="r" b="b"/>
            <a:pathLst>
              <a:path w="1936750" h="979170">
                <a:moveTo>
                  <a:pt x="1936473" y="0"/>
                </a:moveTo>
                <a:lnTo>
                  <a:pt x="1929600" y="0"/>
                </a:lnTo>
                <a:lnTo>
                  <a:pt x="0" y="975556"/>
                </a:lnTo>
                <a:lnTo>
                  <a:pt x="0" y="979030"/>
                </a:lnTo>
                <a:lnTo>
                  <a:pt x="1936473" y="0"/>
                </a:lnTo>
                <a:close/>
              </a:path>
            </a:pathLst>
          </a:custGeom>
          <a:solidFill>
            <a:srgbClr val="9F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930122" y="3117253"/>
            <a:ext cx="1943735" cy="982980"/>
          </a:xfrm>
          <a:custGeom>
            <a:avLst/>
            <a:gdLst/>
            <a:ahLst/>
            <a:cxnLst/>
            <a:rect l="l" t="t" r="r" b="b"/>
            <a:pathLst>
              <a:path w="1943735" h="982979">
                <a:moveTo>
                  <a:pt x="1943321" y="0"/>
                </a:moveTo>
                <a:lnTo>
                  <a:pt x="1936473" y="0"/>
                </a:lnTo>
                <a:lnTo>
                  <a:pt x="0" y="979030"/>
                </a:lnTo>
                <a:lnTo>
                  <a:pt x="0" y="982493"/>
                </a:lnTo>
                <a:lnTo>
                  <a:pt x="1943321" y="0"/>
                </a:lnTo>
                <a:close/>
              </a:path>
            </a:pathLst>
          </a:custGeom>
          <a:solidFill>
            <a:srgbClr val="9FA0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930122" y="3117253"/>
            <a:ext cx="1950720" cy="986155"/>
          </a:xfrm>
          <a:custGeom>
            <a:avLst/>
            <a:gdLst/>
            <a:ahLst/>
            <a:cxnLst/>
            <a:rect l="l" t="t" r="r" b="b"/>
            <a:pathLst>
              <a:path w="1950720" h="986154">
                <a:moveTo>
                  <a:pt x="1950194" y="0"/>
                </a:moveTo>
                <a:lnTo>
                  <a:pt x="1943321" y="0"/>
                </a:lnTo>
                <a:lnTo>
                  <a:pt x="0" y="982493"/>
                </a:lnTo>
                <a:lnTo>
                  <a:pt x="0" y="985967"/>
                </a:lnTo>
                <a:lnTo>
                  <a:pt x="1950194" y="0"/>
                </a:lnTo>
                <a:close/>
              </a:path>
            </a:pathLst>
          </a:custGeom>
          <a:solidFill>
            <a:srgbClr val="9E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930122" y="3117253"/>
            <a:ext cx="1957070" cy="989965"/>
          </a:xfrm>
          <a:custGeom>
            <a:avLst/>
            <a:gdLst/>
            <a:ahLst/>
            <a:cxnLst/>
            <a:rect l="l" t="t" r="r" b="b"/>
            <a:pathLst>
              <a:path w="1957070" h="989964">
                <a:moveTo>
                  <a:pt x="1957031" y="0"/>
                </a:moveTo>
                <a:lnTo>
                  <a:pt x="1950194" y="0"/>
                </a:lnTo>
                <a:lnTo>
                  <a:pt x="0" y="985967"/>
                </a:lnTo>
                <a:lnTo>
                  <a:pt x="0" y="989429"/>
                </a:lnTo>
                <a:lnTo>
                  <a:pt x="1957031" y="0"/>
                </a:lnTo>
                <a:close/>
              </a:path>
            </a:pathLst>
          </a:custGeom>
          <a:solidFill>
            <a:srgbClr val="9E9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930122" y="3117253"/>
            <a:ext cx="1964055" cy="993140"/>
          </a:xfrm>
          <a:custGeom>
            <a:avLst/>
            <a:gdLst/>
            <a:ahLst/>
            <a:cxnLst/>
            <a:rect l="l" t="t" r="r" b="b"/>
            <a:pathLst>
              <a:path w="1964055" h="993139">
                <a:moveTo>
                  <a:pt x="1963877" y="0"/>
                </a:moveTo>
                <a:lnTo>
                  <a:pt x="1957031" y="0"/>
                </a:lnTo>
                <a:lnTo>
                  <a:pt x="0" y="989429"/>
                </a:lnTo>
                <a:lnTo>
                  <a:pt x="0" y="992885"/>
                </a:lnTo>
                <a:lnTo>
                  <a:pt x="1963877" y="0"/>
                </a:lnTo>
                <a:close/>
              </a:path>
            </a:pathLst>
          </a:custGeom>
          <a:solidFill>
            <a:srgbClr val="9E9F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930122" y="3117253"/>
            <a:ext cx="1971039" cy="996950"/>
          </a:xfrm>
          <a:custGeom>
            <a:avLst/>
            <a:gdLst/>
            <a:ahLst/>
            <a:cxnLst/>
            <a:rect l="l" t="t" r="r" b="b"/>
            <a:pathLst>
              <a:path w="1971039" h="996950">
                <a:moveTo>
                  <a:pt x="1970750" y="0"/>
                </a:moveTo>
                <a:lnTo>
                  <a:pt x="1963877" y="0"/>
                </a:lnTo>
                <a:lnTo>
                  <a:pt x="0" y="992885"/>
                </a:lnTo>
                <a:lnTo>
                  <a:pt x="0" y="996360"/>
                </a:lnTo>
                <a:lnTo>
                  <a:pt x="1970750" y="0"/>
                </a:lnTo>
                <a:close/>
              </a:path>
            </a:pathLst>
          </a:custGeom>
          <a:solidFill>
            <a:srgbClr val="9D9E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930122" y="3117253"/>
            <a:ext cx="1978025" cy="1000125"/>
          </a:xfrm>
          <a:custGeom>
            <a:avLst/>
            <a:gdLst/>
            <a:ahLst/>
            <a:cxnLst/>
            <a:rect l="l" t="t" r="r" b="b"/>
            <a:pathLst>
              <a:path w="1978025" h="1000125">
                <a:moveTo>
                  <a:pt x="1977598" y="0"/>
                </a:moveTo>
                <a:lnTo>
                  <a:pt x="1970750" y="0"/>
                </a:lnTo>
                <a:lnTo>
                  <a:pt x="0" y="996360"/>
                </a:lnTo>
                <a:lnTo>
                  <a:pt x="0" y="999822"/>
                </a:lnTo>
                <a:lnTo>
                  <a:pt x="1977598" y="0"/>
                </a:lnTo>
                <a:close/>
              </a:path>
            </a:pathLst>
          </a:custGeom>
          <a:solidFill>
            <a:srgbClr val="9D9E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930122" y="3117253"/>
            <a:ext cx="1985010" cy="1003300"/>
          </a:xfrm>
          <a:custGeom>
            <a:avLst/>
            <a:gdLst/>
            <a:ahLst/>
            <a:cxnLst/>
            <a:rect l="l" t="t" r="r" b="b"/>
            <a:pathLst>
              <a:path w="1985010" h="1003300">
                <a:moveTo>
                  <a:pt x="1984472" y="0"/>
                </a:moveTo>
                <a:lnTo>
                  <a:pt x="1977598" y="0"/>
                </a:lnTo>
                <a:lnTo>
                  <a:pt x="0" y="999822"/>
                </a:lnTo>
                <a:lnTo>
                  <a:pt x="0" y="1003297"/>
                </a:lnTo>
                <a:lnTo>
                  <a:pt x="1984472" y="0"/>
                </a:lnTo>
                <a:close/>
              </a:path>
            </a:pathLst>
          </a:custGeom>
          <a:solidFill>
            <a:srgbClr val="9C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930122" y="3117253"/>
            <a:ext cx="1991360" cy="1007110"/>
          </a:xfrm>
          <a:custGeom>
            <a:avLst/>
            <a:gdLst/>
            <a:ahLst/>
            <a:cxnLst/>
            <a:rect l="l" t="t" r="r" b="b"/>
            <a:pathLst>
              <a:path w="1991360" h="1007110">
                <a:moveTo>
                  <a:pt x="1991320" y="0"/>
                </a:moveTo>
                <a:lnTo>
                  <a:pt x="1984472" y="0"/>
                </a:lnTo>
                <a:lnTo>
                  <a:pt x="0" y="1003297"/>
                </a:lnTo>
                <a:lnTo>
                  <a:pt x="0" y="1006760"/>
                </a:lnTo>
                <a:lnTo>
                  <a:pt x="1991320" y="0"/>
                </a:lnTo>
                <a:close/>
              </a:path>
            </a:pathLst>
          </a:custGeom>
          <a:solidFill>
            <a:srgbClr val="9C9D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930122" y="3117253"/>
            <a:ext cx="1998345" cy="1010285"/>
          </a:xfrm>
          <a:custGeom>
            <a:avLst/>
            <a:gdLst/>
            <a:ahLst/>
            <a:cxnLst/>
            <a:rect l="l" t="t" r="r" b="b"/>
            <a:pathLst>
              <a:path w="1998345" h="1010285">
                <a:moveTo>
                  <a:pt x="1998193" y="0"/>
                </a:moveTo>
                <a:lnTo>
                  <a:pt x="1991320" y="0"/>
                </a:lnTo>
                <a:lnTo>
                  <a:pt x="0" y="1006760"/>
                </a:lnTo>
                <a:lnTo>
                  <a:pt x="0" y="1010234"/>
                </a:lnTo>
                <a:lnTo>
                  <a:pt x="1998193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930122" y="3117253"/>
            <a:ext cx="2005330" cy="1014094"/>
          </a:xfrm>
          <a:custGeom>
            <a:avLst/>
            <a:gdLst/>
            <a:ahLst/>
            <a:cxnLst/>
            <a:rect l="l" t="t" r="r" b="b"/>
            <a:pathLst>
              <a:path w="2005330" h="1014095">
                <a:moveTo>
                  <a:pt x="2005041" y="0"/>
                </a:moveTo>
                <a:lnTo>
                  <a:pt x="1998193" y="0"/>
                </a:lnTo>
                <a:lnTo>
                  <a:pt x="0" y="1010234"/>
                </a:lnTo>
                <a:lnTo>
                  <a:pt x="0" y="1013697"/>
                </a:lnTo>
                <a:lnTo>
                  <a:pt x="2005041" y="0"/>
                </a:lnTo>
                <a:close/>
              </a:path>
            </a:pathLst>
          </a:custGeom>
          <a:solidFill>
            <a:srgbClr val="9B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930122" y="3117253"/>
            <a:ext cx="2012314" cy="1017269"/>
          </a:xfrm>
          <a:custGeom>
            <a:avLst/>
            <a:gdLst/>
            <a:ahLst/>
            <a:cxnLst/>
            <a:rect l="l" t="t" r="r" b="b"/>
            <a:pathLst>
              <a:path w="2012314" h="1017270">
                <a:moveTo>
                  <a:pt x="2011889" y="0"/>
                </a:moveTo>
                <a:lnTo>
                  <a:pt x="2005041" y="0"/>
                </a:lnTo>
                <a:lnTo>
                  <a:pt x="0" y="1013697"/>
                </a:lnTo>
                <a:lnTo>
                  <a:pt x="0" y="1017159"/>
                </a:lnTo>
                <a:lnTo>
                  <a:pt x="2011889" y="0"/>
                </a:lnTo>
                <a:close/>
              </a:path>
            </a:pathLst>
          </a:custGeom>
          <a:solidFill>
            <a:srgbClr val="9B9C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930122" y="3117253"/>
            <a:ext cx="2019300" cy="1021080"/>
          </a:xfrm>
          <a:custGeom>
            <a:avLst/>
            <a:gdLst/>
            <a:ahLst/>
            <a:cxnLst/>
            <a:rect l="l" t="t" r="r" b="b"/>
            <a:pathLst>
              <a:path w="2019300" h="1021079">
                <a:moveTo>
                  <a:pt x="2018762" y="0"/>
                </a:moveTo>
                <a:lnTo>
                  <a:pt x="2011889" y="0"/>
                </a:lnTo>
                <a:lnTo>
                  <a:pt x="0" y="1017159"/>
                </a:lnTo>
                <a:lnTo>
                  <a:pt x="0" y="1020634"/>
                </a:lnTo>
                <a:lnTo>
                  <a:pt x="2018762" y="0"/>
                </a:lnTo>
                <a:close/>
              </a:path>
            </a:pathLst>
          </a:custGeom>
          <a:solidFill>
            <a:srgbClr val="9A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930122" y="3117253"/>
            <a:ext cx="2025650" cy="1024255"/>
          </a:xfrm>
          <a:custGeom>
            <a:avLst/>
            <a:gdLst/>
            <a:ahLst/>
            <a:cxnLst/>
            <a:rect l="l" t="t" r="r" b="b"/>
            <a:pathLst>
              <a:path w="2025650" h="1024254">
                <a:moveTo>
                  <a:pt x="2025610" y="0"/>
                </a:moveTo>
                <a:lnTo>
                  <a:pt x="2018762" y="0"/>
                </a:lnTo>
                <a:lnTo>
                  <a:pt x="0" y="1020634"/>
                </a:lnTo>
                <a:lnTo>
                  <a:pt x="0" y="1024096"/>
                </a:lnTo>
                <a:lnTo>
                  <a:pt x="2025610" y="0"/>
                </a:lnTo>
                <a:close/>
              </a:path>
            </a:pathLst>
          </a:custGeom>
          <a:solidFill>
            <a:srgbClr val="9A9B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930122" y="3117253"/>
            <a:ext cx="2032635" cy="1028065"/>
          </a:xfrm>
          <a:custGeom>
            <a:avLst/>
            <a:gdLst/>
            <a:ahLst/>
            <a:cxnLst/>
            <a:rect l="l" t="t" r="r" b="b"/>
            <a:pathLst>
              <a:path w="2032635" h="1028064">
                <a:moveTo>
                  <a:pt x="2032483" y="0"/>
                </a:moveTo>
                <a:lnTo>
                  <a:pt x="2025610" y="0"/>
                </a:lnTo>
                <a:lnTo>
                  <a:pt x="0" y="1024096"/>
                </a:lnTo>
                <a:lnTo>
                  <a:pt x="0" y="1027571"/>
                </a:lnTo>
                <a:lnTo>
                  <a:pt x="2032483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930122" y="3117253"/>
            <a:ext cx="2039620" cy="1031240"/>
          </a:xfrm>
          <a:custGeom>
            <a:avLst/>
            <a:gdLst/>
            <a:ahLst/>
            <a:cxnLst/>
            <a:rect l="l" t="t" r="r" b="b"/>
            <a:pathLst>
              <a:path w="2039620" h="1031239">
                <a:moveTo>
                  <a:pt x="2039331" y="0"/>
                </a:moveTo>
                <a:lnTo>
                  <a:pt x="2032483" y="0"/>
                </a:lnTo>
                <a:lnTo>
                  <a:pt x="0" y="1027571"/>
                </a:lnTo>
                <a:lnTo>
                  <a:pt x="0" y="1031033"/>
                </a:lnTo>
                <a:lnTo>
                  <a:pt x="2039331" y="0"/>
                </a:lnTo>
                <a:close/>
              </a:path>
            </a:pathLst>
          </a:custGeom>
          <a:solidFill>
            <a:srgbClr val="99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930122" y="3117253"/>
            <a:ext cx="2046605" cy="1035050"/>
          </a:xfrm>
          <a:custGeom>
            <a:avLst/>
            <a:gdLst/>
            <a:ahLst/>
            <a:cxnLst/>
            <a:rect l="l" t="t" r="r" b="b"/>
            <a:pathLst>
              <a:path w="2046605" h="1035050">
                <a:moveTo>
                  <a:pt x="2046170" y="0"/>
                </a:moveTo>
                <a:lnTo>
                  <a:pt x="2039331" y="0"/>
                </a:lnTo>
                <a:lnTo>
                  <a:pt x="0" y="1031033"/>
                </a:lnTo>
                <a:lnTo>
                  <a:pt x="0" y="1034500"/>
                </a:lnTo>
                <a:lnTo>
                  <a:pt x="2046170" y="0"/>
                </a:lnTo>
                <a:close/>
              </a:path>
            </a:pathLst>
          </a:custGeom>
          <a:solidFill>
            <a:srgbClr val="999A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930122" y="3117253"/>
            <a:ext cx="2053589" cy="1038225"/>
          </a:xfrm>
          <a:custGeom>
            <a:avLst/>
            <a:gdLst/>
            <a:ahLst/>
            <a:cxnLst/>
            <a:rect l="l" t="t" r="r" b="b"/>
            <a:pathLst>
              <a:path w="2053589" h="1038225">
                <a:moveTo>
                  <a:pt x="2053040" y="0"/>
                </a:moveTo>
                <a:lnTo>
                  <a:pt x="2046170" y="0"/>
                </a:lnTo>
                <a:lnTo>
                  <a:pt x="0" y="1034500"/>
                </a:lnTo>
                <a:lnTo>
                  <a:pt x="0" y="1037964"/>
                </a:lnTo>
                <a:lnTo>
                  <a:pt x="2053040" y="0"/>
                </a:lnTo>
                <a:close/>
              </a:path>
            </a:pathLst>
          </a:custGeom>
          <a:solidFill>
            <a:srgbClr val="98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930122" y="3117253"/>
            <a:ext cx="2059939" cy="1042035"/>
          </a:xfrm>
          <a:custGeom>
            <a:avLst/>
            <a:gdLst/>
            <a:ahLst/>
            <a:cxnLst/>
            <a:rect l="l" t="t" r="r" b="b"/>
            <a:pathLst>
              <a:path w="2059939" h="1042035">
                <a:moveTo>
                  <a:pt x="2059888" y="0"/>
                </a:moveTo>
                <a:lnTo>
                  <a:pt x="2053040" y="0"/>
                </a:lnTo>
                <a:lnTo>
                  <a:pt x="0" y="1037964"/>
                </a:lnTo>
                <a:lnTo>
                  <a:pt x="0" y="1041426"/>
                </a:lnTo>
                <a:lnTo>
                  <a:pt x="2059888" y="0"/>
                </a:lnTo>
                <a:close/>
              </a:path>
            </a:pathLst>
          </a:custGeom>
          <a:solidFill>
            <a:srgbClr val="9899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930122" y="3117253"/>
            <a:ext cx="2066925" cy="1045210"/>
          </a:xfrm>
          <a:custGeom>
            <a:avLst/>
            <a:gdLst/>
            <a:ahLst/>
            <a:cxnLst/>
            <a:rect l="l" t="t" r="r" b="b"/>
            <a:pathLst>
              <a:path w="2066925" h="1045210">
                <a:moveTo>
                  <a:pt x="2066761" y="0"/>
                </a:moveTo>
                <a:lnTo>
                  <a:pt x="2059888" y="0"/>
                </a:lnTo>
                <a:lnTo>
                  <a:pt x="0" y="1041426"/>
                </a:lnTo>
                <a:lnTo>
                  <a:pt x="0" y="1044901"/>
                </a:lnTo>
                <a:lnTo>
                  <a:pt x="2066761" y="0"/>
                </a:lnTo>
                <a:close/>
              </a:path>
            </a:pathLst>
          </a:custGeom>
          <a:solidFill>
            <a:srgbClr val="97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930122" y="3117253"/>
            <a:ext cx="2073910" cy="1048385"/>
          </a:xfrm>
          <a:custGeom>
            <a:avLst/>
            <a:gdLst/>
            <a:ahLst/>
            <a:cxnLst/>
            <a:rect l="l" t="t" r="r" b="b"/>
            <a:pathLst>
              <a:path w="2073910" h="1048385">
                <a:moveTo>
                  <a:pt x="2073609" y="0"/>
                </a:moveTo>
                <a:lnTo>
                  <a:pt x="2066761" y="0"/>
                </a:lnTo>
                <a:lnTo>
                  <a:pt x="0" y="1044901"/>
                </a:lnTo>
                <a:lnTo>
                  <a:pt x="0" y="1048363"/>
                </a:lnTo>
                <a:lnTo>
                  <a:pt x="2073609" y="0"/>
                </a:lnTo>
                <a:close/>
              </a:path>
            </a:pathLst>
          </a:custGeom>
          <a:solidFill>
            <a:srgbClr val="9798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930122" y="3117253"/>
            <a:ext cx="2080895" cy="1052195"/>
          </a:xfrm>
          <a:custGeom>
            <a:avLst/>
            <a:gdLst/>
            <a:ahLst/>
            <a:cxnLst/>
            <a:rect l="l" t="t" r="r" b="b"/>
            <a:pathLst>
              <a:path w="2080895" h="1052195">
                <a:moveTo>
                  <a:pt x="2080482" y="0"/>
                </a:moveTo>
                <a:lnTo>
                  <a:pt x="2073609" y="0"/>
                </a:lnTo>
                <a:lnTo>
                  <a:pt x="0" y="1048363"/>
                </a:lnTo>
                <a:lnTo>
                  <a:pt x="0" y="1051838"/>
                </a:lnTo>
                <a:lnTo>
                  <a:pt x="2080482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930122" y="3117253"/>
            <a:ext cx="2087880" cy="1055370"/>
          </a:xfrm>
          <a:custGeom>
            <a:avLst/>
            <a:gdLst/>
            <a:ahLst/>
            <a:cxnLst/>
            <a:rect l="l" t="t" r="r" b="b"/>
            <a:pathLst>
              <a:path w="2087880" h="1055370">
                <a:moveTo>
                  <a:pt x="2087330" y="0"/>
                </a:moveTo>
                <a:lnTo>
                  <a:pt x="2080482" y="0"/>
                </a:lnTo>
                <a:lnTo>
                  <a:pt x="0" y="1051838"/>
                </a:lnTo>
                <a:lnTo>
                  <a:pt x="0" y="1055300"/>
                </a:lnTo>
                <a:lnTo>
                  <a:pt x="2087330" y="0"/>
                </a:lnTo>
                <a:close/>
              </a:path>
            </a:pathLst>
          </a:custGeom>
          <a:solidFill>
            <a:srgbClr val="96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930122" y="3117253"/>
            <a:ext cx="2094230" cy="1059180"/>
          </a:xfrm>
          <a:custGeom>
            <a:avLst/>
            <a:gdLst/>
            <a:ahLst/>
            <a:cxnLst/>
            <a:rect l="l" t="t" r="r" b="b"/>
            <a:pathLst>
              <a:path w="2094230" h="1059179">
                <a:moveTo>
                  <a:pt x="2094181" y="0"/>
                </a:moveTo>
                <a:lnTo>
                  <a:pt x="2087330" y="0"/>
                </a:lnTo>
                <a:lnTo>
                  <a:pt x="0" y="1055300"/>
                </a:lnTo>
                <a:lnTo>
                  <a:pt x="0" y="1058773"/>
                </a:lnTo>
                <a:lnTo>
                  <a:pt x="2094181" y="0"/>
                </a:lnTo>
                <a:close/>
              </a:path>
            </a:pathLst>
          </a:custGeom>
          <a:solidFill>
            <a:srgbClr val="9597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930122" y="3117253"/>
            <a:ext cx="2101215" cy="1062355"/>
          </a:xfrm>
          <a:custGeom>
            <a:avLst/>
            <a:gdLst/>
            <a:ahLst/>
            <a:cxnLst/>
            <a:rect l="l" t="t" r="r" b="b"/>
            <a:pathLst>
              <a:path w="2101215" h="1062354">
                <a:moveTo>
                  <a:pt x="2101051" y="0"/>
                </a:moveTo>
                <a:lnTo>
                  <a:pt x="2094181" y="0"/>
                </a:lnTo>
                <a:lnTo>
                  <a:pt x="0" y="1058773"/>
                </a:lnTo>
                <a:lnTo>
                  <a:pt x="0" y="1062237"/>
                </a:lnTo>
                <a:lnTo>
                  <a:pt x="2101051" y="0"/>
                </a:lnTo>
                <a:close/>
              </a:path>
            </a:pathLst>
          </a:custGeom>
          <a:solidFill>
            <a:srgbClr val="95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930122" y="3117253"/>
            <a:ext cx="2108200" cy="1066165"/>
          </a:xfrm>
          <a:custGeom>
            <a:avLst/>
            <a:gdLst/>
            <a:ahLst/>
            <a:cxnLst/>
            <a:rect l="l" t="t" r="r" b="b"/>
            <a:pathLst>
              <a:path w="2108200" h="1066164">
                <a:moveTo>
                  <a:pt x="2107899" y="0"/>
                </a:moveTo>
                <a:lnTo>
                  <a:pt x="2101051" y="0"/>
                </a:lnTo>
                <a:lnTo>
                  <a:pt x="0" y="1062237"/>
                </a:lnTo>
                <a:lnTo>
                  <a:pt x="0" y="1065699"/>
                </a:lnTo>
                <a:lnTo>
                  <a:pt x="2107899" y="0"/>
                </a:lnTo>
                <a:close/>
              </a:path>
            </a:pathLst>
          </a:custGeom>
          <a:solidFill>
            <a:srgbClr val="9596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930122" y="3117253"/>
            <a:ext cx="2115185" cy="1069340"/>
          </a:xfrm>
          <a:custGeom>
            <a:avLst/>
            <a:gdLst/>
            <a:ahLst/>
            <a:cxnLst/>
            <a:rect l="l" t="t" r="r" b="b"/>
            <a:pathLst>
              <a:path w="2115185" h="1069339">
                <a:moveTo>
                  <a:pt x="2114772" y="0"/>
                </a:moveTo>
                <a:lnTo>
                  <a:pt x="2107899" y="0"/>
                </a:lnTo>
                <a:lnTo>
                  <a:pt x="0" y="1065699"/>
                </a:lnTo>
                <a:lnTo>
                  <a:pt x="0" y="1069174"/>
                </a:lnTo>
                <a:lnTo>
                  <a:pt x="2114772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930122" y="3117253"/>
            <a:ext cx="2122170" cy="1073150"/>
          </a:xfrm>
          <a:custGeom>
            <a:avLst/>
            <a:gdLst/>
            <a:ahLst/>
            <a:cxnLst/>
            <a:rect l="l" t="t" r="r" b="b"/>
            <a:pathLst>
              <a:path w="2122170" h="1073150">
                <a:moveTo>
                  <a:pt x="2121620" y="0"/>
                </a:moveTo>
                <a:lnTo>
                  <a:pt x="2114772" y="0"/>
                </a:lnTo>
                <a:lnTo>
                  <a:pt x="0" y="1069174"/>
                </a:lnTo>
                <a:lnTo>
                  <a:pt x="0" y="1072636"/>
                </a:lnTo>
                <a:lnTo>
                  <a:pt x="2121620" y="0"/>
                </a:lnTo>
                <a:close/>
              </a:path>
            </a:pathLst>
          </a:custGeom>
          <a:solidFill>
            <a:srgbClr val="94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930122" y="3117253"/>
            <a:ext cx="2128520" cy="1076325"/>
          </a:xfrm>
          <a:custGeom>
            <a:avLst/>
            <a:gdLst/>
            <a:ahLst/>
            <a:cxnLst/>
            <a:rect l="l" t="t" r="r" b="b"/>
            <a:pathLst>
              <a:path w="2128520" h="1076325">
                <a:moveTo>
                  <a:pt x="2128494" y="0"/>
                </a:moveTo>
                <a:lnTo>
                  <a:pt x="2121620" y="0"/>
                </a:lnTo>
                <a:lnTo>
                  <a:pt x="0" y="1072636"/>
                </a:lnTo>
                <a:lnTo>
                  <a:pt x="0" y="1076111"/>
                </a:lnTo>
                <a:lnTo>
                  <a:pt x="2128494" y="0"/>
                </a:lnTo>
                <a:close/>
              </a:path>
            </a:pathLst>
          </a:custGeom>
          <a:solidFill>
            <a:srgbClr val="9395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930122" y="3117253"/>
            <a:ext cx="2135505" cy="1080135"/>
          </a:xfrm>
          <a:custGeom>
            <a:avLst/>
            <a:gdLst/>
            <a:ahLst/>
            <a:cxnLst/>
            <a:rect l="l" t="t" r="r" b="b"/>
            <a:pathLst>
              <a:path w="2135505" h="1080135">
                <a:moveTo>
                  <a:pt x="2135329" y="0"/>
                </a:moveTo>
                <a:lnTo>
                  <a:pt x="2128494" y="0"/>
                </a:lnTo>
                <a:lnTo>
                  <a:pt x="0" y="1076111"/>
                </a:lnTo>
                <a:lnTo>
                  <a:pt x="0" y="1079567"/>
                </a:lnTo>
                <a:lnTo>
                  <a:pt x="2135329" y="0"/>
                </a:lnTo>
                <a:close/>
              </a:path>
            </a:pathLst>
          </a:custGeom>
          <a:solidFill>
            <a:srgbClr val="93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930122" y="3117253"/>
            <a:ext cx="2142490" cy="1083310"/>
          </a:xfrm>
          <a:custGeom>
            <a:avLst/>
            <a:gdLst/>
            <a:ahLst/>
            <a:cxnLst/>
            <a:rect l="l" t="t" r="r" b="b"/>
            <a:pathLst>
              <a:path w="2142490" h="1083310">
                <a:moveTo>
                  <a:pt x="2142179" y="0"/>
                </a:moveTo>
                <a:lnTo>
                  <a:pt x="2135329" y="0"/>
                </a:lnTo>
                <a:lnTo>
                  <a:pt x="0" y="1079567"/>
                </a:lnTo>
                <a:lnTo>
                  <a:pt x="0" y="1083040"/>
                </a:lnTo>
                <a:lnTo>
                  <a:pt x="2142179" y="0"/>
                </a:lnTo>
                <a:close/>
              </a:path>
            </a:pathLst>
          </a:custGeom>
          <a:solidFill>
            <a:srgbClr val="9294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930122" y="3117253"/>
            <a:ext cx="2149475" cy="1087120"/>
          </a:xfrm>
          <a:custGeom>
            <a:avLst/>
            <a:gdLst/>
            <a:ahLst/>
            <a:cxnLst/>
            <a:rect l="l" t="t" r="r" b="b"/>
            <a:pathLst>
              <a:path w="2149475" h="1087120">
                <a:moveTo>
                  <a:pt x="2149050" y="0"/>
                </a:moveTo>
                <a:lnTo>
                  <a:pt x="2142179" y="0"/>
                </a:lnTo>
                <a:lnTo>
                  <a:pt x="0" y="1083040"/>
                </a:lnTo>
                <a:lnTo>
                  <a:pt x="0" y="1086504"/>
                </a:lnTo>
                <a:lnTo>
                  <a:pt x="2149050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930122" y="3117253"/>
            <a:ext cx="2156460" cy="1090295"/>
          </a:xfrm>
          <a:custGeom>
            <a:avLst/>
            <a:gdLst/>
            <a:ahLst/>
            <a:cxnLst/>
            <a:rect l="l" t="t" r="r" b="b"/>
            <a:pathLst>
              <a:path w="2156460" h="1090295">
                <a:moveTo>
                  <a:pt x="2155898" y="0"/>
                </a:moveTo>
                <a:lnTo>
                  <a:pt x="2149050" y="0"/>
                </a:lnTo>
                <a:lnTo>
                  <a:pt x="0" y="1086504"/>
                </a:lnTo>
                <a:lnTo>
                  <a:pt x="0" y="1089966"/>
                </a:lnTo>
                <a:lnTo>
                  <a:pt x="2155898" y="0"/>
                </a:lnTo>
                <a:close/>
              </a:path>
            </a:pathLst>
          </a:custGeom>
          <a:solidFill>
            <a:srgbClr val="9293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930122" y="3117253"/>
            <a:ext cx="2162810" cy="1093470"/>
          </a:xfrm>
          <a:custGeom>
            <a:avLst/>
            <a:gdLst/>
            <a:ahLst/>
            <a:cxnLst/>
            <a:rect l="l" t="t" r="r" b="b"/>
            <a:pathLst>
              <a:path w="2162810" h="1093470">
                <a:moveTo>
                  <a:pt x="2162771" y="0"/>
                </a:moveTo>
                <a:lnTo>
                  <a:pt x="2155898" y="0"/>
                </a:lnTo>
                <a:lnTo>
                  <a:pt x="0" y="1089966"/>
                </a:lnTo>
                <a:lnTo>
                  <a:pt x="0" y="1093441"/>
                </a:lnTo>
                <a:lnTo>
                  <a:pt x="2162771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930122" y="3117253"/>
            <a:ext cx="2169795" cy="1097280"/>
          </a:xfrm>
          <a:custGeom>
            <a:avLst/>
            <a:gdLst/>
            <a:ahLst/>
            <a:cxnLst/>
            <a:rect l="l" t="t" r="r" b="b"/>
            <a:pathLst>
              <a:path w="2169795" h="1097279">
                <a:moveTo>
                  <a:pt x="2169619" y="0"/>
                </a:moveTo>
                <a:lnTo>
                  <a:pt x="2162771" y="0"/>
                </a:lnTo>
                <a:lnTo>
                  <a:pt x="0" y="1093441"/>
                </a:lnTo>
                <a:lnTo>
                  <a:pt x="0" y="1096903"/>
                </a:lnTo>
                <a:lnTo>
                  <a:pt x="2169619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930122" y="3117253"/>
            <a:ext cx="2176780" cy="1100455"/>
          </a:xfrm>
          <a:custGeom>
            <a:avLst/>
            <a:gdLst/>
            <a:ahLst/>
            <a:cxnLst/>
            <a:rect l="l" t="t" r="r" b="b"/>
            <a:pathLst>
              <a:path w="2176780" h="1100454">
                <a:moveTo>
                  <a:pt x="2176493" y="0"/>
                </a:moveTo>
                <a:lnTo>
                  <a:pt x="2169619" y="0"/>
                </a:lnTo>
                <a:lnTo>
                  <a:pt x="0" y="1096903"/>
                </a:lnTo>
                <a:lnTo>
                  <a:pt x="0" y="1100378"/>
                </a:lnTo>
                <a:lnTo>
                  <a:pt x="2176493" y="0"/>
                </a:lnTo>
                <a:close/>
              </a:path>
            </a:pathLst>
          </a:custGeom>
          <a:solidFill>
            <a:srgbClr val="9092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930122" y="3117253"/>
            <a:ext cx="2183765" cy="1104265"/>
          </a:xfrm>
          <a:custGeom>
            <a:avLst/>
            <a:gdLst/>
            <a:ahLst/>
            <a:cxnLst/>
            <a:rect l="l" t="t" r="r" b="b"/>
            <a:pathLst>
              <a:path w="2183765" h="1104264">
                <a:moveTo>
                  <a:pt x="2183341" y="0"/>
                </a:moveTo>
                <a:lnTo>
                  <a:pt x="2176493" y="0"/>
                </a:lnTo>
                <a:lnTo>
                  <a:pt x="0" y="1100378"/>
                </a:lnTo>
                <a:lnTo>
                  <a:pt x="0" y="1103840"/>
                </a:lnTo>
                <a:lnTo>
                  <a:pt x="2183341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930122" y="3117253"/>
            <a:ext cx="2190750" cy="1107440"/>
          </a:xfrm>
          <a:custGeom>
            <a:avLst/>
            <a:gdLst/>
            <a:ahLst/>
            <a:cxnLst/>
            <a:rect l="l" t="t" r="r" b="b"/>
            <a:pathLst>
              <a:path w="2190750" h="1107439">
                <a:moveTo>
                  <a:pt x="2190189" y="0"/>
                </a:moveTo>
                <a:lnTo>
                  <a:pt x="2183341" y="0"/>
                </a:lnTo>
                <a:lnTo>
                  <a:pt x="0" y="1103840"/>
                </a:lnTo>
                <a:lnTo>
                  <a:pt x="0" y="1107303"/>
                </a:lnTo>
                <a:lnTo>
                  <a:pt x="2190189" y="0"/>
                </a:lnTo>
                <a:close/>
              </a:path>
            </a:pathLst>
          </a:custGeom>
          <a:solidFill>
            <a:srgbClr val="8F91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930122" y="3117253"/>
            <a:ext cx="2197100" cy="1111250"/>
          </a:xfrm>
          <a:custGeom>
            <a:avLst/>
            <a:gdLst/>
            <a:ahLst/>
            <a:cxnLst/>
            <a:rect l="l" t="t" r="r" b="b"/>
            <a:pathLst>
              <a:path w="2197100" h="1111250">
                <a:moveTo>
                  <a:pt x="2197062" y="0"/>
                </a:moveTo>
                <a:lnTo>
                  <a:pt x="2190189" y="0"/>
                </a:lnTo>
                <a:lnTo>
                  <a:pt x="0" y="1107303"/>
                </a:lnTo>
                <a:lnTo>
                  <a:pt x="0" y="1110777"/>
                </a:lnTo>
                <a:lnTo>
                  <a:pt x="219706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930122" y="3117253"/>
            <a:ext cx="2204085" cy="1114425"/>
          </a:xfrm>
          <a:custGeom>
            <a:avLst/>
            <a:gdLst/>
            <a:ahLst/>
            <a:cxnLst/>
            <a:rect l="l" t="t" r="r" b="b"/>
            <a:pathLst>
              <a:path w="2204085" h="1114425">
                <a:moveTo>
                  <a:pt x="2203910" y="0"/>
                </a:moveTo>
                <a:lnTo>
                  <a:pt x="2197062" y="0"/>
                </a:lnTo>
                <a:lnTo>
                  <a:pt x="0" y="1110777"/>
                </a:lnTo>
                <a:lnTo>
                  <a:pt x="0" y="1114240"/>
                </a:lnTo>
                <a:lnTo>
                  <a:pt x="2203910" y="0"/>
                </a:lnTo>
                <a:close/>
              </a:path>
            </a:pathLst>
          </a:custGeom>
          <a:solidFill>
            <a:srgbClr val="8F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930122" y="3117253"/>
            <a:ext cx="2211070" cy="1118235"/>
          </a:xfrm>
          <a:custGeom>
            <a:avLst/>
            <a:gdLst/>
            <a:ahLst/>
            <a:cxnLst/>
            <a:rect l="l" t="t" r="r" b="b"/>
            <a:pathLst>
              <a:path w="2211070" h="1118235">
                <a:moveTo>
                  <a:pt x="2210783" y="0"/>
                </a:moveTo>
                <a:lnTo>
                  <a:pt x="2203910" y="0"/>
                </a:lnTo>
                <a:lnTo>
                  <a:pt x="0" y="1114240"/>
                </a:lnTo>
                <a:lnTo>
                  <a:pt x="0" y="1117715"/>
                </a:lnTo>
                <a:lnTo>
                  <a:pt x="2210783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930122" y="3117253"/>
            <a:ext cx="2218055" cy="1121410"/>
          </a:xfrm>
          <a:custGeom>
            <a:avLst/>
            <a:gdLst/>
            <a:ahLst/>
            <a:cxnLst/>
            <a:rect l="l" t="t" r="r" b="b"/>
            <a:pathLst>
              <a:path w="2218055" h="1121410">
                <a:moveTo>
                  <a:pt x="2217631" y="0"/>
                </a:moveTo>
                <a:lnTo>
                  <a:pt x="2210783" y="0"/>
                </a:lnTo>
                <a:lnTo>
                  <a:pt x="0" y="1117715"/>
                </a:lnTo>
                <a:lnTo>
                  <a:pt x="0" y="1121177"/>
                </a:lnTo>
                <a:lnTo>
                  <a:pt x="2217631" y="0"/>
                </a:lnTo>
                <a:close/>
              </a:path>
            </a:pathLst>
          </a:custGeom>
          <a:solidFill>
            <a:srgbClr val="8D8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930122" y="3117253"/>
            <a:ext cx="2225040" cy="1125220"/>
          </a:xfrm>
          <a:custGeom>
            <a:avLst/>
            <a:gdLst/>
            <a:ahLst/>
            <a:cxnLst/>
            <a:rect l="l" t="t" r="r" b="b"/>
            <a:pathLst>
              <a:path w="2225040" h="1125220">
                <a:moveTo>
                  <a:pt x="2224491" y="0"/>
                </a:moveTo>
                <a:lnTo>
                  <a:pt x="2217631" y="0"/>
                </a:lnTo>
                <a:lnTo>
                  <a:pt x="0" y="1121177"/>
                </a:lnTo>
                <a:lnTo>
                  <a:pt x="0" y="1124645"/>
                </a:lnTo>
                <a:lnTo>
                  <a:pt x="2224491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930122" y="3117253"/>
            <a:ext cx="2231390" cy="1128395"/>
          </a:xfrm>
          <a:custGeom>
            <a:avLst/>
            <a:gdLst/>
            <a:ahLst/>
            <a:cxnLst/>
            <a:rect l="l" t="t" r="r" b="b"/>
            <a:pathLst>
              <a:path w="2231390" h="1128395">
                <a:moveTo>
                  <a:pt x="2231339" y="0"/>
                </a:moveTo>
                <a:lnTo>
                  <a:pt x="2224491" y="0"/>
                </a:lnTo>
                <a:lnTo>
                  <a:pt x="0" y="1124645"/>
                </a:lnTo>
                <a:lnTo>
                  <a:pt x="0" y="1128107"/>
                </a:lnTo>
                <a:lnTo>
                  <a:pt x="2231339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930122" y="3117253"/>
            <a:ext cx="2238375" cy="1131570"/>
          </a:xfrm>
          <a:custGeom>
            <a:avLst/>
            <a:gdLst/>
            <a:ahLst/>
            <a:cxnLst/>
            <a:rect l="l" t="t" r="r" b="b"/>
            <a:pathLst>
              <a:path w="2238375" h="1131570">
                <a:moveTo>
                  <a:pt x="2238187" y="0"/>
                </a:moveTo>
                <a:lnTo>
                  <a:pt x="2231339" y="0"/>
                </a:lnTo>
                <a:lnTo>
                  <a:pt x="0" y="1128107"/>
                </a:lnTo>
                <a:lnTo>
                  <a:pt x="0" y="1131570"/>
                </a:lnTo>
                <a:lnTo>
                  <a:pt x="2238187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930122" y="3117253"/>
            <a:ext cx="2245360" cy="1135380"/>
          </a:xfrm>
          <a:custGeom>
            <a:avLst/>
            <a:gdLst/>
            <a:ahLst/>
            <a:cxnLst/>
            <a:rect l="l" t="t" r="r" b="b"/>
            <a:pathLst>
              <a:path w="2245360" h="1135379">
                <a:moveTo>
                  <a:pt x="2245061" y="0"/>
                </a:moveTo>
                <a:lnTo>
                  <a:pt x="2238187" y="0"/>
                </a:lnTo>
                <a:lnTo>
                  <a:pt x="0" y="1131570"/>
                </a:lnTo>
                <a:lnTo>
                  <a:pt x="0" y="1135044"/>
                </a:lnTo>
                <a:lnTo>
                  <a:pt x="2245061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930122" y="3117253"/>
            <a:ext cx="2252345" cy="1138555"/>
          </a:xfrm>
          <a:custGeom>
            <a:avLst/>
            <a:gdLst/>
            <a:ahLst/>
            <a:cxnLst/>
            <a:rect l="l" t="t" r="r" b="b"/>
            <a:pathLst>
              <a:path w="2252345" h="1138554">
                <a:moveTo>
                  <a:pt x="2251909" y="0"/>
                </a:moveTo>
                <a:lnTo>
                  <a:pt x="2245061" y="0"/>
                </a:lnTo>
                <a:lnTo>
                  <a:pt x="0" y="1135044"/>
                </a:lnTo>
                <a:lnTo>
                  <a:pt x="0" y="1138507"/>
                </a:lnTo>
                <a:lnTo>
                  <a:pt x="2251909" y="0"/>
                </a:lnTo>
                <a:close/>
              </a:path>
            </a:pathLst>
          </a:custGeom>
          <a:solidFill>
            <a:srgbClr val="8B8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930122" y="3117253"/>
            <a:ext cx="2259330" cy="1142365"/>
          </a:xfrm>
          <a:custGeom>
            <a:avLst/>
            <a:gdLst/>
            <a:ahLst/>
            <a:cxnLst/>
            <a:rect l="l" t="t" r="r" b="b"/>
            <a:pathLst>
              <a:path w="2259330" h="1142364">
                <a:moveTo>
                  <a:pt x="2258782" y="0"/>
                </a:moveTo>
                <a:lnTo>
                  <a:pt x="2251909" y="0"/>
                </a:lnTo>
                <a:lnTo>
                  <a:pt x="0" y="1138507"/>
                </a:lnTo>
                <a:lnTo>
                  <a:pt x="0" y="1141982"/>
                </a:lnTo>
                <a:lnTo>
                  <a:pt x="2258782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930122" y="3117253"/>
            <a:ext cx="2265680" cy="1145540"/>
          </a:xfrm>
          <a:custGeom>
            <a:avLst/>
            <a:gdLst/>
            <a:ahLst/>
            <a:cxnLst/>
            <a:rect l="l" t="t" r="r" b="b"/>
            <a:pathLst>
              <a:path w="2265680" h="1145539">
                <a:moveTo>
                  <a:pt x="2265630" y="0"/>
                </a:moveTo>
                <a:lnTo>
                  <a:pt x="2258782" y="0"/>
                </a:lnTo>
                <a:lnTo>
                  <a:pt x="0" y="1141982"/>
                </a:lnTo>
                <a:lnTo>
                  <a:pt x="0" y="1145444"/>
                </a:lnTo>
                <a:lnTo>
                  <a:pt x="2265630" y="0"/>
                </a:lnTo>
                <a:close/>
              </a:path>
            </a:pathLst>
          </a:custGeom>
          <a:solidFill>
            <a:srgbClr val="8B8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930122" y="3117253"/>
            <a:ext cx="2272665" cy="1149350"/>
          </a:xfrm>
          <a:custGeom>
            <a:avLst/>
            <a:gdLst/>
            <a:ahLst/>
            <a:cxnLst/>
            <a:rect l="l" t="t" r="r" b="b"/>
            <a:pathLst>
              <a:path w="2272665" h="1149350">
                <a:moveTo>
                  <a:pt x="2272503" y="0"/>
                </a:moveTo>
                <a:lnTo>
                  <a:pt x="2265630" y="0"/>
                </a:lnTo>
                <a:lnTo>
                  <a:pt x="0" y="1145444"/>
                </a:lnTo>
                <a:lnTo>
                  <a:pt x="0" y="1148919"/>
                </a:lnTo>
                <a:lnTo>
                  <a:pt x="2272503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930122" y="3117253"/>
            <a:ext cx="2279650" cy="1152525"/>
          </a:xfrm>
          <a:custGeom>
            <a:avLst/>
            <a:gdLst/>
            <a:ahLst/>
            <a:cxnLst/>
            <a:rect l="l" t="t" r="r" b="b"/>
            <a:pathLst>
              <a:path w="2279650" h="1152525">
                <a:moveTo>
                  <a:pt x="2279351" y="0"/>
                </a:moveTo>
                <a:lnTo>
                  <a:pt x="2272503" y="0"/>
                </a:lnTo>
                <a:lnTo>
                  <a:pt x="0" y="1148919"/>
                </a:lnTo>
                <a:lnTo>
                  <a:pt x="0" y="1152381"/>
                </a:lnTo>
                <a:lnTo>
                  <a:pt x="2279351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930122" y="3117253"/>
            <a:ext cx="2286635" cy="1156335"/>
          </a:xfrm>
          <a:custGeom>
            <a:avLst/>
            <a:gdLst/>
            <a:ahLst/>
            <a:cxnLst/>
            <a:rect l="l" t="t" r="r" b="b"/>
            <a:pathLst>
              <a:path w="2286635" h="1156335">
                <a:moveTo>
                  <a:pt x="2286199" y="0"/>
                </a:moveTo>
                <a:lnTo>
                  <a:pt x="2279351" y="0"/>
                </a:lnTo>
                <a:lnTo>
                  <a:pt x="0" y="1152381"/>
                </a:lnTo>
                <a:lnTo>
                  <a:pt x="0" y="1155843"/>
                </a:lnTo>
                <a:lnTo>
                  <a:pt x="2286199" y="0"/>
                </a:lnTo>
                <a:close/>
              </a:path>
            </a:pathLst>
          </a:custGeom>
          <a:solidFill>
            <a:srgbClr val="89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930122" y="3117253"/>
            <a:ext cx="2293620" cy="1159510"/>
          </a:xfrm>
          <a:custGeom>
            <a:avLst/>
            <a:gdLst/>
            <a:ahLst/>
            <a:cxnLst/>
            <a:rect l="l" t="t" r="r" b="b"/>
            <a:pathLst>
              <a:path w="2293620" h="1159510">
                <a:moveTo>
                  <a:pt x="2293072" y="0"/>
                </a:moveTo>
                <a:lnTo>
                  <a:pt x="2286199" y="0"/>
                </a:lnTo>
                <a:lnTo>
                  <a:pt x="0" y="1155843"/>
                </a:lnTo>
                <a:lnTo>
                  <a:pt x="0" y="1159318"/>
                </a:lnTo>
                <a:lnTo>
                  <a:pt x="2293072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930122" y="3117253"/>
            <a:ext cx="2299970" cy="1163320"/>
          </a:xfrm>
          <a:custGeom>
            <a:avLst/>
            <a:gdLst/>
            <a:ahLst/>
            <a:cxnLst/>
            <a:rect l="l" t="t" r="r" b="b"/>
            <a:pathLst>
              <a:path w="2299970" h="1163320">
                <a:moveTo>
                  <a:pt x="2299920" y="0"/>
                </a:moveTo>
                <a:lnTo>
                  <a:pt x="2293072" y="0"/>
                </a:lnTo>
                <a:lnTo>
                  <a:pt x="0" y="1159318"/>
                </a:lnTo>
                <a:lnTo>
                  <a:pt x="0" y="1162780"/>
                </a:lnTo>
                <a:lnTo>
                  <a:pt x="2299920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930122" y="3117253"/>
            <a:ext cx="2306955" cy="1166495"/>
          </a:xfrm>
          <a:custGeom>
            <a:avLst/>
            <a:gdLst/>
            <a:ahLst/>
            <a:cxnLst/>
            <a:rect l="l" t="t" r="r" b="b"/>
            <a:pathLst>
              <a:path w="2306955" h="1166495">
                <a:moveTo>
                  <a:pt x="2306781" y="0"/>
                </a:moveTo>
                <a:lnTo>
                  <a:pt x="2299920" y="0"/>
                </a:lnTo>
                <a:lnTo>
                  <a:pt x="0" y="1162780"/>
                </a:lnTo>
                <a:lnTo>
                  <a:pt x="0" y="1166254"/>
                </a:lnTo>
                <a:lnTo>
                  <a:pt x="2306781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930122" y="3117253"/>
            <a:ext cx="2313940" cy="1170305"/>
          </a:xfrm>
          <a:custGeom>
            <a:avLst/>
            <a:gdLst/>
            <a:ahLst/>
            <a:cxnLst/>
            <a:rect l="l" t="t" r="r" b="b"/>
            <a:pathLst>
              <a:path w="2313940" h="1170304">
                <a:moveTo>
                  <a:pt x="2313629" y="0"/>
                </a:moveTo>
                <a:lnTo>
                  <a:pt x="2306781" y="0"/>
                </a:lnTo>
                <a:lnTo>
                  <a:pt x="0" y="1166254"/>
                </a:lnTo>
                <a:lnTo>
                  <a:pt x="0" y="1169711"/>
                </a:lnTo>
                <a:lnTo>
                  <a:pt x="2313629" y="0"/>
                </a:lnTo>
                <a:close/>
              </a:path>
            </a:pathLst>
          </a:custGeom>
          <a:solidFill>
            <a:srgbClr val="87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930122" y="3117253"/>
            <a:ext cx="2320925" cy="1173480"/>
          </a:xfrm>
          <a:custGeom>
            <a:avLst/>
            <a:gdLst/>
            <a:ahLst/>
            <a:cxnLst/>
            <a:rect l="l" t="t" r="r" b="b"/>
            <a:pathLst>
              <a:path w="2320925" h="1173479">
                <a:moveTo>
                  <a:pt x="2320175" y="0"/>
                </a:moveTo>
                <a:lnTo>
                  <a:pt x="2313629" y="0"/>
                </a:lnTo>
                <a:lnTo>
                  <a:pt x="0" y="1169711"/>
                </a:lnTo>
                <a:lnTo>
                  <a:pt x="0" y="1173186"/>
                </a:lnTo>
                <a:lnTo>
                  <a:pt x="2320406" y="48"/>
                </a:lnTo>
                <a:lnTo>
                  <a:pt x="2320175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930122" y="3117301"/>
            <a:ext cx="2325370" cy="1176655"/>
          </a:xfrm>
          <a:custGeom>
            <a:avLst/>
            <a:gdLst/>
            <a:ahLst/>
            <a:cxnLst/>
            <a:rect l="l" t="t" r="r" b="b"/>
            <a:pathLst>
              <a:path w="2325370" h="1176654">
                <a:moveTo>
                  <a:pt x="2320406" y="0"/>
                </a:moveTo>
                <a:lnTo>
                  <a:pt x="0" y="1173137"/>
                </a:lnTo>
                <a:lnTo>
                  <a:pt x="0" y="1176599"/>
                </a:lnTo>
                <a:lnTo>
                  <a:pt x="2325240" y="1017"/>
                </a:lnTo>
                <a:lnTo>
                  <a:pt x="2320406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930122" y="3118319"/>
            <a:ext cx="2330450" cy="1179195"/>
          </a:xfrm>
          <a:custGeom>
            <a:avLst/>
            <a:gdLst/>
            <a:ahLst/>
            <a:cxnLst/>
            <a:rect l="l" t="t" r="r" b="b"/>
            <a:pathLst>
              <a:path w="2330450" h="1179195">
                <a:moveTo>
                  <a:pt x="2325240" y="0"/>
                </a:moveTo>
                <a:lnTo>
                  <a:pt x="0" y="1175581"/>
                </a:lnTo>
                <a:lnTo>
                  <a:pt x="0" y="1179043"/>
                </a:lnTo>
                <a:lnTo>
                  <a:pt x="2330075" y="1017"/>
                </a:lnTo>
                <a:lnTo>
                  <a:pt x="2325240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930122" y="3119337"/>
            <a:ext cx="2335530" cy="1181735"/>
          </a:xfrm>
          <a:custGeom>
            <a:avLst/>
            <a:gdLst/>
            <a:ahLst/>
            <a:cxnLst/>
            <a:rect l="l" t="t" r="r" b="b"/>
            <a:pathLst>
              <a:path w="2335529" h="1181735">
                <a:moveTo>
                  <a:pt x="2330075" y="0"/>
                </a:moveTo>
                <a:lnTo>
                  <a:pt x="0" y="1178026"/>
                </a:lnTo>
                <a:lnTo>
                  <a:pt x="0" y="1181500"/>
                </a:lnTo>
                <a:lnTo>
                  <a:pt x="2334927" y="1021"/>
                </a:lnTo>
                <a:lnTo>
                  <a:pt x="2330075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930122" y="3120359"/>
            <a:ext cx="2339975" cy="1184275"/>
          </a:xfrm>
          <a:custGeom>
            <a:avLst/>
            <a:gdLst/>
            <a:ahLst/>
            <a:cxnLst/>
            <a:rect l="l" t="t" r="r" b="b"/>
            <a:pathLst>
              <a:path w="2339975" h="1184275">
                <a:moveTo>
                  <a:pt x="2334927" y="0"/>
                </a:moveTo>
                <a:lnTo>
                  <a:pt x="0" y="1180479"/>
                </a:lnTo>
                <a:lnTo>
                  <a:pt x="0" y="1183941"/>
                </a:lnTo>
                <a:lnTo>
                  <a:pt x="2339762" y="1017"/>
                </a:lnTo>
                <a:lnTo>
                  <a:pt x="2334927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930122" y="3121377"/>
            <a:ext cx="2345055" cy="1186815"/>
          </a:xfrm>
          <a:custGeom>
            <a:avLst/>
            <a:gdLst/>
            <a:ahLst/>
            <a:cxnLst/>
            <a:rect l="l" t="t" r="r" b="b"/>
            <a:pathLst>
              <a:path w="2345054" h="1186814">
                <a:moveTo>
                  <a:pt x="2339762" y="0"/>
                </a:moveTo>
                <a:lnTo>
                  <a:pt x="0" y="1182923"/>
                </a:lnTo>
                <a:lnTo>
                  <a:pt x="0" y="1186398"/>
                </a:lnTo>
                <a:lnTo>
                  <a:pt x="2344614" y="1021"/>
                </a:lnTo>
                <a:lnTo>
                  <a:pt x="2339762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930122" y="3122398"/>
            <a:ext cx="2349500" cy="1189355"/>
          </a:xfrm>
          <a:custGeom>
            <a:avLst/>
            <a:gdLst/>
            <a:ahLst/>
            <a:cxnLst/>
            <a:rect l="l" t="t" r="r" b="b"/>
            <a:pathLst>
              <a:path w="2349500" h="1189354">
                <a:moveTo>
                  <a:pt x="2344614" y="0"/>
                </a:moveTo>
                <a:lnTo>
                  <a:pt x="0" y="1185376"/>
                </a:lnTo>
                <a:lnTo>
                  <a:pt x="0" y="1188838"/>
                </a:lnTo>
                <a:lnTo>
                  <a:pt x="2349449" y="1017"/>
                </a:lnTo>
                <a:lnTo>
                  <a:pt x="2344614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930122" y="3123416"/>
            <a:ext cx="2354580" cy="1191895"/>
          </a:xfrm>
          <a:custGeom>
            <a:avLst/>
            <a:gdLst/>
            <a:ahLst/>
            <a:cxnLst/>
            <a:rect l="l" t="t" r="r" b="b"/>
            <a:pathLst>
              <a:path w="2354579" h="1191895">
                <a:moveTo>
                  <a:pt x="2349449" y="0"/>
                </a:moveTo>
                <a:lnTo>
                  <a:pt x="0" y="1187820"/>
                </a:lnTo>
                <a:lnTo>
                  <a:pt x="0" y="1191295"/>
                </a:lnTo>
                <a:lnTo>
                  <a:pt x="2354301" y="1021"/>
                </a:lnTo>
                <a:lnTo>
                  <a:pt x="2349449" y="0"/>
                </a:lnTo>
                <a:close/>
              </a:path>
            </a:pathLst>
          </a:custGeom>
          <a:solidFill>
            <a:srgbClr val="85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930122" y="3124438"/>
            <a:ext cx="2358390" cy="1193800"/>
          </a:xfrm>
          <a:custGeom>
            <a:avLst/>
            <a:gdLst/>
            <a:ahLst/>
            <a:cxnLst/>
            <a:rect l="l" t="t" r="r" b="b"/>
            <a:pathLst>
              <a:path w="2358390" h="1193800">
                <a:moveTo>
                  <a:pt x="2354301" y="0"/>
                </a:moveTo>
                <a:lnTo>
                  <a:pt x="0" y="1190274"/>
                </a:lnTo>
                <a:lnTo>
                  <a:pt x="0" y="1193736"/>
                </a:lnTo>
                <a:lnTo>
                  <a:pt x="2357981" y="1602"/>
                </a:lnTo>
                <a:lnTo>
                  <a:pt x="2356302" y="421"/>
                </a:lnTo>
                <a:lnTo>
                  <a:pt x="2354301" y="0"/>
                </a:lnTo>
                <a:close/>
              </a:path>
            </a:pathLst>
          </a:custGeom>
          <a:solidFill>
            <a:srgbClr val="85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930122" y="3126040"/>
            <a:ext cx="2360930" cy="1195705"/>
          </a:xfrm>
          <a:custGeom>
            <a:avLst/>
            <a:gdLst/>
            <a:ahLst/>
            <a:cxnLst/>
            <a:rect l="l" t="t" r="r" b="b"/>
            <a:pathLst>
              <a:path w="2360929" h="1195704">
                <a:moveTo>
                  <a:pt x="2357981" y="0"/>
                </a:moveTo>
                <a:lnTo>
                  <a:pt x="0" y="1192134"/>
                </a:lnTo>
                <a:lnTo>
                  <a:pt x="0" y="1195596"/>
                </a:lnTo>
                <a:lnTo>
                  <a:pt x="2360844" y="2014"/>
                </a:lnTo>
                <a:lnTo>
                  <a:pt x="2357981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930122" y="3128054"/>
            <a:ext cx="2364105" cy="1197610"/>
          </a:xfrm>
          <a:custGeom>
            <a:avLst/>
            <a:gdLst/>
            <a:ahLst/>
            <a:cxnLst/>
            <a:rect l="l" t="t" r="r" b="b"/>
            <a:pathLst>
              <a:path w="2364104" h="1197610">
                <a:moveTo>
                  <a:pt x="2360844" y="0"/>
                </a:moveTo>
                <a:lnTo>
                  <a:pt x="0" y="1193582"/>
                </a:lnTo>
                <a:lnTo>
                  <a:pt x="0" y="1197056"/>
                </a:lnTo>
                <a:lnTo>
                  <a:pt x="2363718" y="2021"/>
                </a:lnTo>
                <a:lnTo>
                  <a:pt x="2360844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930122" y="3130076"/>
            <a:ext cx="2366645" cy="1198880"/>
          </a:xfrm>
          <a:custGeom>
            <a:avLst/>
            <a:gdLst/>
            <a:ahLst/>
            <a:cxnLst/>
            <a:rect l="l" t="t" r="r" b="b"/>
            <a:pathLst>
              <a:path w="2366645" h="1198879">
                <a:moveTo>
                  <a:pt x="2363718" y="0"/>
                </a:moveTo>
                <a:lnTo>
                  <a:pt x="0" y="1195035"/>
                </a:lnTo>
                <a:lnTo>
                  <a:pt x="0" y="1198496"/>
                </a:lnTo>
                <a:lnTo>
                  <a:pt x="2366577" y="2010"/>
                </a:lnTo>
                <a:lnTo>
                  <a:pt x="2363718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930122" y="3132087"/>
            <a:ext cx="2369820" cy="1200150"/>
          </a:xfrm>
          <a:custGeom>
            <a:avLst/>
            <a:gdLst/>
            <a:ahLst/>
            <a:cxnLst/>
            <a:rect l="l" t="t" r="r" b="b"/>
            <a:pathLst>
              <a:path w="2369820" h="1200150">
                <a:moveTo>
                  <a:pt x="2366577" y="0"/>
                </a:moveTo>
                <a:lnTo>
                  <a:pt x="0" y="1196485"/>
                </a:lnTo>
                <a:lnTo>
                  <a:pt x="0" y="1199955"/>
                </a:lnTo>
                <a:lnTo>
                  <a:pt x="2369451" y="2021"/>
                </a:lnTo>
                <a:lnTo>
                  <a:pt x="2366577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930122" y="3134109"/>
            <a:ext cx="2372360" cy="1201420"/>
          </a:xfrm>
          <a:custGeom>
            <a:avLst/>
            <a:gdLst/>
            <a:ahLst/>
            <a:cxnLst/>
            <a:rect l="l" t="t" r="r" b="b"/>
            <a:pathLst>
              <a:path w="2372360" h="1201420">
                <a:moveTo>
                  <a:pt x="2369451" y="0"/>
                </a:moveTo>
                <a:lnTo>
                  <a:pt x="0" y="1197933"/>
                </a:lnTo>
                <a:lnTo>
                  <a:pt x="0" y="1201395"/>
                </a:lnTo>
                <a:lnTo>
                  <a:pt x="2372314" y="2014"/>
                </a:lnTo>
                <a:lnTo>
                  <a:pt x="2369451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930122" y="3136123"/>
            <a:ext cx="2375535" cy="1203325"/>
          </a:xfrm>
          <a:custGeom>
            <a:avLst/>
            <a:gdLst/>
            <a:ahLst/>
            <a:cxnLst/>
            <a:rect l="l" t="t" r="r" b="b"/>
            <a:pathLst>
              <a:path w="2375535" h="1203325">
                <a:moveTo>
                  <a:pt x="2372314" y="0"/>
                </a:moveTo>
                <a:lnTo>
                  <a:pt x="0" y="1199381"/>
                </a:lnTo>
                <a:lnTo>
                  <a:pt x="0" y="1202855"/>
                </a:lnTo>
                <a:lnTo>
                  <a:pt x="2375188" y="2021"/>
                </a:lnTo>
                <a:lnTo>
                  <a:pt x="2372314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930122" y="3138145"/>
            <a:ext cx="2378075" cy="1204595"/>
          </a:xfrm>
          <a:custGeom>
            <a:avLst/>
            <a:gdLst/>
            <a:ahLst/>
            <a:cxnLst/>
            <a:rect l="l" t="t" r="r" b="b"/>
            <a:pathLst>
              <a:path w="2378075" h="1204595">
                <a:moveTo>
                  <a:pt x="2375188" y="0"/>
                </a:moveTo>
                <a:lnTo>
                  <a:pt x="0" y="1200834"/>
                </a:lnTo>
                <a:lnTo>
                  <a:pt x="0" y="1204296"/>
                </a:lnTo>
                <a:lnTo>
                  <a:pt x="2378052" y="2014"/>
                </a:lnTo>
                <a:lnTo>
                  <a:pt x="2375188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930122" y="3140159"/>
            <a:ext cx="2381250" cy="1205865"/>
          </a:xfrm>
          <a:custGeom>
            <a:avLst/>
            <a:gdLst/>
            <a:ahLst/>
            <a:cxnLst/>
            <a:rect l="l" t="t" r="r" b="b"/>
            <a:pathLst>
              <a:path w="2381250" h="1205864">
                <a:moveTo>
                  <a:pt x="2378052" y="0"/>
                </a:moveTo>
                <a:lnTo>
                  <a:pt x="0" y="1202281"/>
                </a:lnTo>
                <a:lnTo>
                  <a:pt x="0" y="1205744"/>
                </a:lnTo>
                <a:lnTo>
                  <a:pt x="2380916" y="2014"/>
                </a:lnTo>
                <a:lnTo>
                  <a:pt x="2378052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930122" y="3142174"/>
            <a:ext cx="2383790" cy="1207770"/>
          </a:xfrm>
          <a:custGeom>
            <a:avLst/>
            <a:gdLst/>
            <a:ahLst/>
            <a:cxnLst/>
            <a:rect l="l" t="t" r="r" b="b"/>
            <a:pathLst>
              <a:path w="2383790" h="1207770">
                <a:moveTo>
                  <a:pt x="2380916" y="0"/>
                </a:moveTo>
                <a:lnTo>
                  <a:pt x="0" y="1203729"/>
                </a:lnTo>
                <a:lnTo>
                  <a:pt x="0" y="1207204"/>
                </a:lnTo>
                <a:lnTo>
                  <a:pt x="2383790" y="2021"/>
                </a:lnTo>
                <a:lnTo>
                  <a:pt x="2380916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930122" y="3144196"/>
            <a:ext cx="2386330" cy="1209040"/>
          </a:xfrm>
          <a:custGeom>
            <a:avLst/>
            <a:gdLst/>
            <a:ahLst/>
            <a:cxnLst/>
            <a:rect l="l" t="t" r="r" b="b"/>
            <a:pathLst>
              <a:path w="2386329" h="1209039">
                <a:moveTo>
                  <a:pt x="2383790" y="0"/>
                </a:moveTo>
                <a:lnTo>
                  <a:pt x="0" y="1205182"/>
                </a:lnTo>
                <a:lnTo>
                  <a:pt x="0" y="1208644"/>
                </a:lnTo>
                <a:lnTo>
                  <a:pt x="2386294" y="2195"/>
                </a:lnTo>
                <a:lnTo>
                  <a:pt x="2385780" y="1400"/>
                </a:lnTo>
                <a:lnTo>
                  <a:pt x="2383790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930122" y="3146392"/>
            <a:ext cx="2388235" cy="1210310"/>
          </a:xfrm>
          <a:custGeom>
            <a:avLst/>
            <a:gdLst/>
            <a:ahLst/>
            <a:cxnLst/>
            <a:rect l="l" t="t" r="r" b="b"/>
            <a:pathLst>
              <a:path w="2388235" h="1210310">
                <a:moveTo>
                  <a:pt x="2386294" y="0"/>
                </a:moveTo>
                <a:lnTo>
                  <a:pt x="0" y="1206449"/>
                </a:lnTo>
                <a:lnTo>
                  <a:pt x="0" y="1209923"/>
                </a:lnTo>
                <a:lnTo>
                  <a:pt x="2387987" y="2619"/>
                </a:lnTo>
                <a:lnTo>
                  <a:pt x="2386294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930122" y="3149011"/>
            <a:ext cx="2390140" cy="1210945"/>
          </a:xfrm>
          <a:custGeom>
            <a:avLst/>
            <a:gdLst/>
            <a:ahLst/>
            <a:cxnLst/>
            <a:rect l="l" t="t" r="r" b="b"/>
            <a:pathLst>
              <a:path w="2390140" h="1210945">
                <a:moveTo>
                  <a:pt x="2387987" y="0"/>
                </a:moveTo>
                <a:lnTo>
                  <a:pt x="0" y="1207304"/>
                </a:lnTo>
                <a:lnTo>
                  <a:pt x="0" y="1210766"/>
                </a:lnTo>
                <a:lnTo>
                  <a:pt x="2389673" y="2609"/>
                </a:lnTo>
                <a:lnTo>
                  <a:pt x="2387987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930122" y="3151621"/>
            <a:ext cx="2391410" cy="1212215"/>
          </a:xfrm>
          <a:custGeom>
            <a:avLst/>
            <a:gdLst/>
            <a:ahLst/>
            <a:cxnLst/>
            <a:rect l="l" t="t" r="r" b="b"/>
            <a:pathLst>
              <a:path w="2391410" h="1212214">
                <a:moveTo>
                  <a:pt x="2389673" y="0"/>
                </a:moveTo>
                <a:lnTo>
                  <a:pt x="0" y="1208157"/>
                </a:lnTo>
                <a:lnTo>
                  <a:pt x="0" y="1211631"/>
                </a:lnTo>
                <a:lnTo>
                  <a:pt x="2391365" y="2619"/>
                </a:lnTo>
                <a:lnTo>
                  <a:pt x="2389673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930122" y="3154240"/>
            <a:ext cx="2393315" cy="1212850"/>
          </a:xfrm>
          <a:custGeom>
            <a:avLst/>
            <a:gdLst/>
            <a:ahLst/>
            <a:cxnLst/>
            <a:rect l="l" t="t" r="r" b="b"/>
            <a:pathLst>
              <a:path w="2393315" h="1212850">
                <a:moveTo>
                  <a:pt x="2391365" y="0"/>
                </a:moveTo>
                <a:lnTo>
                  <a:pt x="0" y="1209012"/>
                </a:lnTo>
                <a:lnTo>
                  <a:pt x="0" y="1212474"/>
                </a:lnTo>
                <a:lnTo>
                  <a:pt x="2393051" y="2609"/>
                </a:lnTo>
                <a:lnTo>
                  <a:pt x="2391365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930122" y="3156849"/>
            <a:ext cx="2395220" cy="1213485"/>
          </a:xfrm>
          <a:custGeom>
            <a:avLst/>
            <a:gdLst/>
            <a:ahLst/>
            <a:cxnLst/>
            <a:rect l="l" t="t" r="r" b="b"/>
            <a:pathLst>
              <a:path w="2395220" h="1213485">
                <a:moveTo>
                  <a:pt x="2393051" y="0"/>
                </a:moveTo>
                <a:lnTo>
                  <a:pt x="0" y="1209865"/>
                </a:lnTo>
                <a:lnTo>
                  <a:pt x="0" y="1213327"/>
                </a:lnTo>
                <a:lnTo>
                  <a:pt x="2394737" y="2609"/>
                </a:lnTo>
                <a:lnTo>
                  <a:pt x="2393051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930122" y="3159459"/>
            <a:ext cx="2396490" cy="1214755"/>
          </a:xfrm>
          <a:custGeom>
            <a:avLst/>
            <a:gdLst/>
            <a:ahLst/>
            <a:cxnLst/>
            <a:rect l="l" t="t" r="r" b="b"/>
            <a:pathLst>
              <a:path w="2396490" h="1214754">
                <a:moveTo>
                  <a:pt x="2394737" y="0"/>
                </a:moveTo>
                <a:lnTo>
                  <a:pt x="0" y="1210717"/>
                </a:lnTo>
                <a:lnTo>
                  <a:pt x="0" y="1214186"/>
                </a:lnTo>
                <a:lnTo>
                  <a:pt x="2396427" y="2614"/>
                </a:lnTo>
                <a:lnTo>
                  <a:pt x="2394737" y="0"/>
                </a:lnTo>
                <a:close/>
              </a:path>
            </a:pathLst>
          </a:custGeom>
          <a:solidFill>
            <a:srgbClr val="82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930122" y="3162074"/>
            <a:ext cx="2398395" cy="1215390"/>
          </a:xfrm>
          <a:custGeom>
            <a:avLst/>
            <a:gdLst/>
            <a:ahLst/>
            <a:cxnLst/>
            <a:rect l="l" t="t" r="r" b="b"/>
            <a:pathLst>
              <a:path w="2398395" h="1215389">
                <a:moveTo>
                  <a:pt x="2396427" y="0"/>
                </a:moveTo>
                <a:lnTo>
                  <a:pt x="0" y="1211571"/>
                </a:lnTo>
                <a:lnTo>
                  <a:pt x="0" y="1215033"/>
                </a:lnTo>
                <a:lnTo>
                  <a:pt x="2398113" y="2609"/>
                </a:lnTo>
                <a:lnTo>
                  <a:pt x="2396427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930122" y="3164683"/>
            <a:ext cx="2400300" cy="1216025"/>
          </a:xfrm>
          <a:custGeom>
            <a:avLst/>
            <a:gdLst/>
            <a:ahLst/>
            <a:cxnLst/>
            <a:rect l="l" t="t" r="r" b="b"/>
            <a:pathLst>
              <a:path w="2400300" h="1216025">
                <a:moveTo>
                  <a:pt x="2398113" y="0"/>
                </a:moveTo>
                <a:lnTo>
                  <a:pt x="0" y="1212424"/>
                </a:lnTo>
                <a:lnTo>
                  <a:pt x="0" y="1215898"/>
                </a:lnTo>
                <a:lnTo>
                  <a:pt x="2399805" y="2619"/>
                </a:lnTo>
                <a:lnTo>
                  <a:pt x="2398113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930122" y="3167303"/>
            <a:ext cx="2401570" cy="1217295"/>
          </a:xfrm>
          <a:custGeom>
            <a:avLst/>
            <a:gdLst/>
            <a:ahLst/>
            <a:cxnLst/>
            <a:rect l="l" t="t" r="r" b="b"/>
            <a:pathLst>
              <a:path w="2401570" h="1217295">
                <a:moveTo>
                  <a:pt x="2399805" y="0"/>
                </a:moveTo>
                <a:lnTo>
                  <a:pt x="0" y="1213279"/>
                </a:lnTo>
                <a:lnTo>
                  <a:pt x="0" y="1216741"/>
                </a:lnTo>
                <a:lnTo>
                  <a:pt x="2401491" y="2609"/>
                </a:lnTo>
                <a:lnTo>
                  <a:pt x="2399805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930122" y="3169912"/>
            <a:ext cx="2403475" cy="1217930"/>
          </a:xfrm>
          <a:custGeom>
            <a:avLst/>
            <a:gdLst/>
            <a:ahLst/>
            <a:cxnLst/>
            <a:rect l="l" t="t" r="r" b="b"/>
            <a:pathLst>
              <a:path w="2403475" h="1217929">
                <a:moveTo>
                  <a:pt x="2401491" y="0"/>
                </a:moveTo>
                <a:lnTo>
                  <a:pt x="0" y="1214132"/>
                </a:lnTo>
                <a:lnTo>
                  <a:pt x="0" y="1217607"/>
                </a:lnTo>
                <a:lnTo>
                  <a:pt x="2403183" y="2619"/>
                </a:lnTo>
                <a:lnTo>
                  <a:pt x="2401491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930122" y="3172532"/>
            <a:ext cx="2405380" cy="1218565"/>
          </a:xfrm>
          <a:custGeom>
            <a:avLst/>
            <a:gdLst/>
            <a:ahLst/>
            <a:cxnLst/>
            <a:rect l="l" t="t" r="r" b="b"/>
            <a:pathLst>
              <a:path w="2405379" h="1218564">
                <a:moveTo>
                  <a:pt x="2403183" y="0"/>
                </a:moveTo>
                <a:lnTo>
                  <a:pt x="0" y="1214987"/>
                </a:lnTo>
                <a:lnTo>
                  <a:pt x="0" y="1218449"/>
                </a:lnTo>
                <a:lnTo>
                  <a:pt x="2404870" y="2609"/>
                </a:lnTo>
                <a:lnTo>
                  <a:pt x="2403183" y="0"/>
                </a:lnTo>
                <a:close/>
              </a:path>
            </a:pathLst>
          </a:custGeom>
          <a:solidFill>
            <a:srgbClr val="818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930122" y="3175141"/>
            <a:ext cx="2406015" cy="1219835"/>
          </a:xfrm>
          <a:custGeom>
            <a:avLst/>
            <a:gdLst/>
            <a:ahLst/>
            <a:cxnLst/>
            <a:rect l="l" t="t" r="r" b="b"/>
            <a:pathLst>
              <a:path w="2406015" h="1219835">
                <a:moveTo>
                  <a:pt x="2404870" y="0"/>
                </a:moveTo>
                <a:lnTo>
                  <a:pt x="0" y="1215840"/>
                </a:lnTo>
                <a:lnTo>
                  <a:pt x="0" y="1219302"/>
                </a:lnTo>
                <a:lnTo>
                  <a:pt x="2405973" y="2904"/>
                </a:lnTo>
                <a:lnTo>
                  <a:pt x="2405643" y="1197"/>
                </a:lnTo>
                <a:lnTo>
                  <a:pt x="2404870" y="0"/>
                </a:lnTo>
                <a:close/>
              </a:path>
            </a:pathLst>
          </a:custGeom>
          <a:solidFill>
            <a:srgbClr val="818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930122" y="3178046"/>
            <a:ext cx="2406650" cy="1220470"/>
          </a:xfrm>
          <a:custGeom>
            <a:avLst/>
            <a:gdLst/>
            <a:ahLst/>
            <a:cxnLst/>
            <a:rect l="l" t="t" r="r" b="b"/>
            <a:pathLst>
              <a:path w="2406650" h="1220470">
                <a:moveTo>
                  <a:pt x="2405973" y="0"/>
                </a:moveTo>
                <a:lnTo>
                  <a:pt x="0" y="1216398"/>
                </a:lnTo>
                <a:lnTo>
                  <a:pt x="0" y="1219873"/>
                </a:lnTo>
                <a:lnTo>
                  <a:pt x="2406586" y="3165"/>
                </a:lnTo>
                <a:lnTo>
                  <a:pt x="2405973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930122" y="3181211"/>
            <a:ext cx="2407285" cy="1220470"/>
          </a:xfrm>
          <a:custGeom>
            <a:avLst/>
            <a:gdLst/>
            <a:ahLst/>
            <a:cxnLst/>
            <a:rect l="l" t="t" r="r" b="b"/>
            <a:pathLst>
              <a:path w="2407285" h="1220470">
                <a:moveTo>
                  <a:pt x="2406586" y="0"/>
                </a:moveTo>
                <a:lnTo>
                  <a:pt x="0" y="1216707"/>
                </a:lnTo>
                <a:lnTo>
                  <a:pt x="0" y="1220170"/>
                </a:lnTo>
                <a:lnTo>
                  <a:pt x="2407196" y="3153"/>
                </a:lnTo>
                <a:lnTo>
                  <a:pt x="2406586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930122" y="3184364"/>
            <a:ext cx="2407920" cy="1221105"/>
          </a:xfrm>
          <a:custGeom>
            <a:avLst/>
            <a:gdLst/>
            <a:ahLst/>
            <a:cxnLst/>
            <a:rect l="l" t="t" r="r" b="b"/>
            <a:pathLst>
              <a:path w="2407920" h="1221104">
                <a:moveTo>
                  <a:pt x="2407196" y="0"/>
                </a:moveTo>
                <a:lnTo>
                  <a:pt x="0" y="1217016"/>
                </a:lnTo>
                <a:lnTo>
                  <a:pt x="0" y="1220491"/>
                </a:lnTo>
                <a:lnTo>
                  <a:pt x="2407808" y="3165"/>
                </a:lnTo>
                <a:lnTo>
                  <a:pt x="2407196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930122" y="3187530"/>
            <a:ext cx="2408555" cy="1221105"/>
          </a:xfrm>
          <a:custGeom>
            <a:avLst/>
            <a:gdLst/>
            <a:ahLst/>
            <a:cxnLst/>
            <a:rect l="l" t="t" r="r" b="b"/>
            <a:pathLst>
              <a:path w="2408554" h="1221104">
                <a:moveTo>
                  <a:pt x="2407808" y="0"/>
                </a:moveTo>
                <a:lnTo>
                  <a:pt x="0" y="1217326"/>
                </a:lnTo>
                <a:lnTo>
                  <a:pt x="0" y="1220788"/>
                </a:lnTo>
                <a:lnTo>
                  <a:pt x="2408419" y="3153"/>
                </a:lnTo>
                <a:lnTo>
                  <a:pt x="2407808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930122" y="3190683"/>
            <a:ext cx="2409190" cy="1221105"/>
          </a:xfrm>
          <a:custGeom>
            <a:avLst/>
            <a:gdLst/>
            <a:ahLst/>
            <a:cxnLst/>
            <a:rect l="l" t="t" r="r" b="b"/>
            <a:pathLst>
              <a:path w="2409190" h="1221104">
                <a:moveTo>
                  <a:pt x="2408419" y="0"/>
                </a:moveTo>
                <a:lnTo>
                  <a:pt x="0" y="1217634"/>
                </a:lnTo>
                <a:lnTo>
                  <a:pt x="0" y="1221108"/>
                </a:lnTo>
                <a:lnTo>
                  <a:pt x="2409029" y="3153"/>
                </a:lnTo>
                <a:lnTo>
                  <a:pt x="2408419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930122" y="3193837"/>
            <a:ext cx="2409825" cy="1221740"/>
          </a:xfrm>
          <a:custGeom>
            <a:avLst/>
            <a:gdLst/>
            <a:ahLst/>
            <a:cxnLst/>
            <a:rect l="l" t="t" r="r" b="b"/>
            <a:pathLst>
              <a:path w="2409825" h="1221739">
                <a:moveTo>
                  <a:pt x="2409029" y="0"/>
                </a:moveTo>
                <a:lnTo>
                  <a:pt x="0" y="1217954"/>
                </a:lnTo>
                <a:lnTo>
                  <a:pt x="0" y="1221417"/>
                </a:lnTo>
                <a:lnTo>
                  <a:pt x="2409641" y="3164"/>
                </a:lnTo>
                <a:lnTo>
                  <a:pt x="2409029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930122" y="3197002"/>
            <a:ext cx="2410460" cy="1221740"/>
          </a:xfrm>
          <a:custGeom>
            <a:avLst/>
            <a:gdLst/>
            <a:ahLst/>
            <a:cxnLst/>
            <a:rect l="l" t="t" r="r" b="b"/>
            <a:pathLst>
              <a:path w="2410460" h="1221739">
                <a:moveTo>
                  <a:pt x="2409641" y="0"/>
                </a:moveTo>
                <a:lnTo>
                  <a:pt x="0" y="1218252"/>
                </a:lnTo>
                <a:lnTo>
                  <a:pt x="0" y="1221708"/>
                </a:lnTo>
                <a:lnTo>
                  <a:pt x="2410251" y="3147"/>
                </a:lnTo>
                <a:lnTo>
                  <a:pt x="2409641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930122" y="3200150"/>
            <a:ext cx="2411095" cy="1222375"/>
          </a:xfrm>
          <a:custGeom>
            <a:avLst/>
            <a:gdLst/>
            <a:ahLst/>
            <a:cxnLst/>
            <a:rect l="l" t="t" r="r" b="b"/>
            <a:pathLst>
              <a:path w="2411095" h="1222375">
                <a:moveTo>
                  <a:pt x="2410251" y="0"/>
                </a:moveTo>
                <a:lnTo>
                  <a:pt x="0" y="1218560"/>
                </a:lnTo>
                <a:lnTo>
                  <a:pt x="0" y="1222035"/>
                </a:lnTo>
                <a:lnTo>
                  <a:pt x="2410863" y="3165"/>
                </a:lnTo>
                <a:lnTo>
                  <a:pt x="2410251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930122" y="3203315"/>
            <a:ext cx="2411730" cy="1222375"/>
          </a:xfrm>
          <a:custGeom>
            <a:avLst/>
            <a:gdLst/>
            <a:ahLst/>
            <a:cxnLst/>
            <a:rect l="l" t="t" r="r" b="b"/>
            <a:pathLst>
              <a:path w="2411729" h="1222375">
                <a:moveTo>
                  <a:pt x="2410863" y="0"/>
                </a:moveTo>
                <a:lnTo>
                  <a:pt x="0" y="1218870"/>
                </a:lnTo>
                <a:lnTo>
                  <a:pt x="0" y="1222332"/>
                </a:lnTo>
                <a:lnTo>
                  <a:pt x="2411473" y="3153"/>
                </a:lnTo>
                <a:lnTo>
                  <a:pt x="2410863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930122" y="3206469"/>
            <a:ext cx="2412365" cy="1223010"/>
          </a:xfrm>
          <a:custGeom>
            <a:avLst/>
            <a:gdLst/>
            <a:ahLst/>
            <a:cxnLst/>
            <a:rect l="l" t="t" r="r" b="b"/>
            <a:pathLst>
              <a:path w="2412365" h="1223010">
                <a:moveTo>
                  <a:pt x="2411473" y="0"/>
                </a:moveTo>
                <a:lnTo>
                  <a:pt x="0" y="1219178"/>
                </a:lnTo>
                <a:lnTo>
                  <a:pt x="0" y="1222653"/>
                </a:lnTo>
                <a:lnTo>
                  <a:pt x="2412086" y="3165"/>
                </a:lnTo>
                <a:lnTo>
                  <a:pt x="2411473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930122" y="3209634"/>
            <a:ext cx="2413000" cy="1223010"/>
          </a:xfrm>
          <a:custGeom>
            <a:avLst/>
            <a:gdLst/>
            <a:ahLst/>
            <a:cxnLst/>
            <a:rect l="l" t="t" r="r" b="b"/>
            <a:pathLst>
              <a:path w="2413000" h="1223010">
                <a:moveTo>
                  <a:pt x="2412086" y="0"/>
                </a:moveTo>
                <a:lnTo>
                  <a:pt x="0" y="1219488"/>
                </a:lnTo>
                <a:lnTo>
                  <a:pt x="0" y="1222950"/>
                </a:lnTo>
                <a:lnTo>
                  <a:pt x="2412696" y="3153"/>
                </a:lnTo>
                <a:lnTo>
                  <a:pt x="2412086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930122" y="321278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696" y="0"/>
                </a:moveTo>
                <a:lnTo>
                  <a:pt x="0" y="1219797"/>
                </a:lnTo>
                <a:lnTo>
                  <a:pt x="0" y="1223270"/>
                </a:lnTo>
                <a:lnTo>
                  <a:pt x="2412923" y="3347"/>
                </a:lnTo>
                <a:lnTo>
                  <a:pt x="2412923" y="1175"/>
                </a:lnTo>
                <a:lnTo>
                  <a:pt x="2412696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930122" y="321613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930122" y="321961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930122" y="322307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E8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930122" y="322654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930122" y="323000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930122" y="323348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930122" y="323694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5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930122" y="324040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0"/>
                </a:lnTo>
                <a:lnTo>
                  <a:pt x="2412923" y="3468"/>
                </a:lnTo>
                <a:lnTo>
                  <a:pt x="2412923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930122" y="324387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930122" y="324733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930122" y="325081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930122" y="325427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930122" y="325775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E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930122" y="326121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930122" y="326467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930122" y="326815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930122" y="327161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930122" y="327508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930122" y="327855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930122" y="328202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930122" y="328548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67"/>
                </a:lnTo>
                <a:lnTo>
                  <a:pt x="2412923" y="3455"/>
                </a:lnTo>
                <a:lnTo>
                  <a:pt x="241292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930122" y="328894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930122" y="329241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930122" y="329588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A7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930122" y="329935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930122" y="330281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930122" y="330629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930122" y="330975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930122" y="331321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930122" y="331669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930122" y="332015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930122" y="332362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930122" y="332709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0"/>
                </a:lnTo>
                <a:lnTo>
                  <a:pt x="2412923" y="3468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930122" y="333055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930122" y="333402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930122" y="333748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930122" y="334095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930122" y="334442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930122" y="334789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930122" y="335135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930122" y="335483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930122" y="335829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930122" y="336175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930122" y="336523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930122" y="336869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930122" y="337216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67"/>
                </a:lnTo>
                <a:lnTo>
                  <a:pt x="2412923" y="3455"/>
                </a:lnTo>
                <a:lnTo>
                  <a:pt x="2412923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930122" y="337562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930122" y="337909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930122" y="338256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930122" y="338602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930122" y="338949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930122" y="339296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930122" y="339643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930122" y="339989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930122" y="340337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5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930122" y="340683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930122" y="341029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930122" y="341377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930122" y="341723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0"/>
                </a:lnTo>
                <a:lnTo>
                  <a:pt x="2412923" y="3468"/>
                </a:lnTo>
                <a:lnTo>
                  <a:pt x="2412923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930122" y="342070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47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930122" y="342416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930122" y="3427640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930122" y="343110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930122" y="343456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930122" y="343803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930122" y="344150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930122" y="344497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930122" y="344843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930122" y="345190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930122" y="345537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930122" y="345883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930122" y="346231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67"/>
                </a:lnTo>
                <a:lnTo>
                  <a:pt x="2412923" y="3455"/>
                </a:lnTo>
                <a:lnTo>
                  <a:pt x="2412923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930122" y="346576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930122" y="346924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930122" y="347270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63"/>
                </a:lnTo>
                <a:lnTo>
                  <a:pt x="2412923" y="0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930122" y="347616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930122" y="347964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930122" y="348310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930122" y="348657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930122" y="349004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930122" y="349351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930122" y="349697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63"/>
                </a:lnTo>
                <a:lnTo>
                  <a:pt x="2412923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930122" y="350044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930122" y="350391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930122" y="350737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0"/>
                </a:lnTo>
                <a:lnTo>
                  <a:pt x="2412923" y="3468"/>
                </a:lnTo>
                <a:lnTo>
                  <a:pt x="2412923" y="0"/>
                </a:lnTo>
                <a:close/>
              </a:path>
            </a:pathLst>
          </a:custGeom>
          <a:solidFill>
            <a:srgbClr val="6F7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930122" y="3510846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F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930122" y="351430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930122" y="3517783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930122" y="3521245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63"/>
                </a:lnTo>
                <a:lnTo>
                  <a:pt x="2412923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930122" y="3524708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23"/>
                </a:lnTo>
                <a:lnTo>
                  <a:pt x="0" y="1223385"/>
                </a:lnTo>
                <a:lnTo>
                  <a:pt x="2412923" y="3473"/>
                </a:lnTo>
                <a:lnTo>
                  <a:pt x="2412923" y="0"/>
                </a:lnTo>
                <a:close/>
              </a:path>
            </a:pathLst>
          </a:custGeom>
          <a:solidFill>
            <a:srgbClr val="6E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930122" y="352818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E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930122" y="3531644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930122" y="353511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930122" y="3538582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86"/>
                </a:lnTo>
                <a:lnTo>
                  <a:pt x="2412923" y="3474"/>
                </a:lnTo>
                <a:lnTo>
                  <a:pt x="2412923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930122" y="3542057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0" y="1223374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930122" y="3545519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923" y="0"/>
                </a:moveTo>
                <a:lnTo>
                  <a:pt x="0" y="1219911"/>
                </a:lnTo>
                <a:lnTo>
                  <a:pt x="63" y="1223341"/>
                </a:lnTo>
                <a:lnTo>
                  <a:pt x="2412923" y="3462"/>
                </a:lnTo>
                <a:lnTo>
                  <a:pt x="2412923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930186" y="3548981"/>
            <a:ext cx="2413000" cy="1223645"/>
          </a:xfrm>
          <a:custGeom>
            <a:avLst/>
            <a:gdLst/>
            <a:ahLst/>
            <a:cxnLst/>
            <a:rect l="l" t="t" r="r" b="b"/>
            <a:pathLst>
              <a:path w="2413000" h="1223645">
                <a:moveTo>
                  <a:pt x="2412860" y="0"/>
                </a:moveTo>
                <a:lnTo>
                  <a:pt x="0" y="1219879"/>
                </a:lnTo>
                <a:lnTo>
                  <a:pt x="613" y="1223044"/>
                </a:lnTo>
                <a:lnTo>
                  <a:pt x="2412860" y="3468"/>
                </a:lnTo>
                <a:lnTo>
                  <a:pt x="2412860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930799" y="3552450"/>
            <a:ext cx="2412365" cy="1223010"/>
          </a:xfrm>
          <a:custGeom>
            <a:avLst/>
            <a:gdLst/>
            <a:ahLst/>
            <a:cxnLst/>
            <a:rect l="l" t="t" r="r" b="b"/>
            <a:pathLst>
              <a:path w="2412365" h="1223010">
                <a:moveTo>
                  <a:pt x="2412246" y="0"/>
                </a:moveTo>
                <a:lnTo>
                  <a:pt x="0" y="1219575"/>
                </a:lnTo>
                <a:lnTo>
                  <a:pt x="609" y="1222723"/>
                </a:lnTo>
                <a:lnTo>
                  <a:pt x="2412246" y="3461"/>
                </a:lnTo>
                <a:lnTo>
                  <a:pt x="2412246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931409" y="3555912"/>
            <a:ext cx="2411730" cy="1223010"/>
          </a:xfrm>
          <a:custGeom>
            <a:avLst/>
            <a:gdLst/>
            <a:ahLst/>
            <a:cxnLst/>
            <a:rect l="l" t="t" r="r" b="b"/>
            <a:pathLst>
              <a:path w="2411729" h="1223010">
                <a:moveTo>
                  <a:pt x="2411637" y="0"/>
                </a:moveTo>
                <a:lnTo>
                  <a:pt x="0" y="1219261"/>
                </a:lnTo>
                <a:lnTo>
                  <a:pt x="613" y="1222426"/>
                </a:lnTo>
                <a:lnTo>
                  <a:pt x="2411637" y="3474"/>
                </a:lnTo>
                <a:lnTo>
                  <a:pt x="2411637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932022" y="3559387"/>
            <a:ext cx="2411095" cy="1222375"/>
          </a:xfrm>
          <a:custGeom>
            <a:avLst/>
            <a:gdLst/>
            <a:ahLst/>
            <a:cxnLst/>
            <a:rect l="l" t="t" r="r" b="b"/>
            <a:pathLst>
              <a:path w="2411095" h="1222375">
                <a:moveTo>
                  <a:pt x="2411023" y="0"/>
                </a:moveTo>
                <a:lnTo>
                  <a:pt x="0" y="1218951"/>
                </a:lnTo>
                <a:lnTo>
                  <a:pt x="610" y="1222104"/>
                </a:lnTo>
                <a:lnTo>
                  <a:pt x="2411023" y="3462"/>
                </a:lnTo>
                <a:lnTo>
                  <a:pt x="2411023" y="0"/>
                </a:lnTo>
                <a:close/>
              </a:path>
            </a:pathLst>
          </a:custGeom>
          <a:solidFill>
            <a:srgbClr val="6C6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932633" y="3562849"/>
            <a:ext cx="2410460" cy="1222375"/>
          </a:xfrm>
          <a:custGeom>
            <a:avLst/>
            <a:gdLst/>
            <a:ahLst/>
            <a:cxnLst/>
            <a:rect l="l" t="t" r="r" b="b"/>
            <a:pathLst>
              <a:path w="2410460" h="1222375">
                <a:moveTo>
                  <a:pt x="2410412" y="0"/>
                </a:moveTo>
                <a:lnTo>
                  <a:pt x="0" y="1218642"/>
                </a:lnTo>
                <a:lnTo>
                  <a:pt x="613" y="1221807"/>
                </a:lnTo>
                <a:lnTo>
                  <a:pt x="2410412" y="3474"/>
                </a:lnTo>
                <a:lnTo>
                  <a:pt x="2410412" y="0"/>
                </a:lnTo>
                <a:close/>
              </a:path>
            </a:pathLst>
          </a:custGeom>
          <a:solidFill>
            <a:srgbClr val="6C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933246" y="3566324"/>
            <a:ext cx="2409825" cy="1221740"/>
          </a:xfrm>
          <a:custGeom>
            <a:avLst/>
            <a:gdLst/>
            <a:ahLst/>
            <a:cxnLst/>
            <a:rect l="l" t="t" r="r" b="b"/>
            <a:pathLst>
              <a:path w="2409825" h="1221739">
                <a:moveTo>
                  <a:pt x="2409799" y="0"/>
                </a:moveTo>
                <a:lnTo>
                  <a:pt x="0" y="1218332"/>
                </a:lnTo>
                <a:lnTo>
                  <a:pt x="610" y="1221485"/>
                </a:lnTo>
                <a:lnTo>
                  <a:pt x="2409799" y="3462"/>
                </a:lnTo>
                <a:lnTo>
                  <a:pt x="2409799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933857" y="3569786"/>
            <a:ext cx="2409190" cy="1221740"/>
          </a:xfrm>
          <a:custGeom>
            <a:avLst/>
            <a:gdLst/>
            <a:ahLst/>
            <a:cxnLst/>
            <a:rect l="l" t="t" r="r" b="b"/>
            <a:pathLst>
              <a:path w="2409190" h="1221739">
                <a:moveTo>
                  <a:pt x="2409188" y="0"/>
                </a:moveTo>
                <a:lnTo>
                  <a:pt x="0" y="1218023"/>
                </a:lnTo>
                <a:lnTo>
                  <a:pt x="610" y="1221176"/>
                </a:lnTo>
                <a:lnTo>
                  <a:pt x="2409188" y="3462"/>
                </a:lnTo>
                <a:lnTo>
                  <a:pt x="2409188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934468" y="3573248"/>
            <a:ext cx="2409190" cy="1221105"/>
          </a:xfrm>
          <a:custGeom>
            <a:avLst/>
            <a:gdLst/>
            <a:ahLst/>
            <a:cxnLst/>
            <a:rect l="l" t="t" r="r" b="b"/>
            <a:pathLst>
              <a:path w="2409190" h="1221104">
                <a:moveTo>
                  <a:pt x="2408577" y="0"/>
                </a:moveTo>
                <a:lnTo>
                  <a:pt x="0" y="1217714"/>
                </a:lnTo>
                <a:lnTo>
                  <a:pt x="613" y="1220879"/>
                </a:lnTo>
                <a:lnTo>
                  <a:pt x="2408577" y="3474"/>
                </a:lnTo>
                <a:lnTo>
                  <a:pt x="2408577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935081" y="3576723"/>
            <a:ext cx="2408555" cy="1221105"/>
          </a:xfrm>
          <a:custGeom>
            <a:avLst/>
            <a:gdLst/>
            <a:ahLst/>
            <a:cxnLst/>
            <a:rect l="l" t="t" r="r" b="b"/>
            <a:pathLst>
              <a:path w="2408554" h="1221104">
                <a:moveTo>
                  <a:pt x="2407964" y="0"/>
                </a:moveTo>
                <a:lnTo>
                  <a:pt x="0" y="1217404"/>
                </a:lnTo>
                <a:lnTo>
                  <a:pt x="610" y="1220558"/>
                </a:lnTo>
                <a:lnTo>
                  <a:pt x="2407964" y="3462"/>
                </a:lnTo>
                <a:lnTo>
                  <a:pt x="2407964" y="0"/>
                </a:lnTo>
                <a:close/>
              </a:path>
            </a:pathLst>
          </a:custGeom>
          <a:solidFill>
            <a:srgbClr val="6B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935692" y="3580185"/>
            <a:ext cx="2407920" cy="1220470"/>
          </a:xfrm>
          <a:custGeom>
            <a:avLst/>
            <a:gdLst/>
            <a:ahLst/>
            <a:cxnLst/>
            <a:rect l="l" t="t" r="r" b="b"/>
            <a:pathLst>
              <a:path w="2407920" h="1220470">
                <a:moveTo>
                  <a:pt x="2407353" y="0"/>
                </a:moveTo>
                <a:lnTo>
                  <a:pt x="0" y="1217095"/>
                </a:lnTo>
                <a:lnTo>
                  <a:pt x="613" y="1220260"/>
                </a:lnTo>
                <a:lnTo>
                  <a:pt x="2407353" y="3474"/>
                </a:lnTo>
                <a:lnTo>
                  <a:pt x="2407353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936305" y="3583660"/>
            <a:ext cx="2407285" cy="1220470"/>
          </a:xfrm>
          <a:custGeom>
            <a:avLst/>
            <a:gdLst/>
            <a:ahLst/>
            <a:cxnLst/>
            <a:rect l="l" t="t" r="r" b="b"/>
            <a:pathLst>
              <a:path w="2407285" h="1220470">
                <a:moveTo>
                  <a:pt x="2406740" y="0"/>
                </a:moveTo>
                <a:lnTo>
                  <a:pt x="0" y="1216785"/>
                </a:lnTo>
                <a:lnTo>
                  <a:pt x="610" y="1219939"/>
                </a:lnTo>
                <a:lnTo>
                  <a:pt x="2406740" y="3462"/>
                </a:lnTo>
                <a:lnTo>
                  <a:pt x="2406740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936916" y="3587122"/>
            <a:ext cx="2406650" cy="1219835"/>
          </a:xfrm>
          <a:custGeom>
            <a:avLst/>
            <a:gdLst/>
            <a:ahLst/>
            <a:cxnLst/>
            <a:rect l="l" t="t" r="r" b="b"/>
            <a:pathLst>
              <a:path w="2406650" h="1219835">
                <a:moveTo>
                  <a:pt x="2406129" y="0"/>
                </a:moveTo>
                <a:lnTo>
                  <a:pt x="0" y="1216476"/>
                </a:lnTo>
                <a:lnTo>
                  <a:pt x="493" y="1219026"/>
                </a:lnTo>
                <a:lnTo>
                  <a:pt x="823" y="1219535"/>
                </a:lnTo>
                <a:lnTo>
                  <a:pt x="2406129" y="3474"/>
                </a:lnTo>
                <a:lnTo>
                  <a:pt x="2406129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937740" y="3590597"/>
            <a:ext cx="2405380" cy="1219200"/>
          </a:xfrm>
          <a:custGeom>
            <a:avLst/>
            <a:gdLst/>
            <a:ahLst/>
            <a:cxnLst/>
            <a:rect l="l" t="t" r="r" b="b"/>
            <a:pathLst>
              <a:path w="2405379" h="1219200">
                <a:moveTo>
                  <a:pt x="2405306" y="0"/>
                </a:moveTo>
                <a:lnTo>
                  <a:pt x="0" y="1216060"/>
                </a:lnTo>
                <a:lnTo>
                  <a:pt x="1687" y="1218669"/>
                </a:lnTo>
                <a:lnTo>
                  <a:pt x="2405306" y="3462"/>
                </a:lnTo>
                <a:lnTo>
                  <a:pt x="2405306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939428" y="3594059"/>
            <a:ext cx="2404110" cy="1217930"/>
          </a:xfrm>
          <a:custGeom>
            <a:avLst/>
            <a:gdLst/>
            <a:ahLst/>
            <a:cxnLst/>
            <a:rect l="l" t="t" r="r" b="b"/>
            <a:pathLst>
              <a:path w="2404110" h="1217929">
                <a:moveTo>
                  <a:pt x="2403618" y="0"/>
                </a:moveTo>
                <a:lnTo>
                  <a:pt x="0" y="1215207"/>
                </a:lnTo>
                <a:lnTo>
                  <a:pt x="1684" y="1217811"/>
                </a:lnTo>
                <a:lnTo>
                  <a:pt x="2403618" y="3455"/>
                </a:lnTo>
                <a:lnTo>
                  <a:pt x="2403618" y="0"/>
                </a:lnTo>
                <a:close/>
              </a:path>
            </a:pathLst>
          </a:custGeom>
          <a:solidFill>
            <a:srgbClr val="6A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941113" y="3597515"/>
            <a:ext cx="2402205" cy="1217295"/>
          </a:xfrm>
          <a:custGeom>
            <a:avLst/>
            <a:gdLst/>
            <a:ahLst/>
            <a:cxnLst/>
            <a:rect l="l" t="t" r="r" b="b"/>
            <a:pathLst>
              <a:path w="2402204" h="1217295">
                <a:moveTo>
                  <a:pt x="2401933" y="0"/>
                </a:moveTo>
                <a:lnTo>
                  <a:pt x="0" y="1214355"/>
                </a:lnTo>
                <a:lnTo>
                  <a:pt x="1694" y="1216973"/>
                </a:lnTo>
                <a:lnTo>
                  <a:pt x="2401933" y="3474"/>
                </a:lnTo>
                <a:lnTo>
                  <a:pt x="2401933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942807" y="3600990"/>
            <a:ext cx="2400300" cy="1216660"/>
          </a:xfrm>
          <a:custGeom>
            <a:avLst/>
            <a:gdLst/>
            <a:ahLst/>
            <a:cxnLst/>
            <a:rect l="l" t="t" r="r" b="b"/>
            <a:pathLst>
              <a:path w="2400300" h="1216660">
                <a:moveTo>
                  <a:pt x="2400239" y="0"/>
                </a:moveTo>
                <a:lnTo>
                  <a:pt x="0" y="1213498"/>
                </a:lnTo>
                <a:lnTo>
                  <a:pt x="1687" y="1216107"/>
                </a:lnTo>
                <a:lnTo>
                  <a:pt x="2400239" y="3462"/>
                </a:lnTo>
                <a:lnTo>
                  <a:pt x="2400239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944495" y="3604452"/>
            <a:ext cx="2399030" cy="1215390"/>
          </a:xfrm>
          <a:custGeom>
            <a:avLst/>
            <a:gdLst/>
            <a:ahLst/>
            <a:cxnLst/>
            <a:rect l="l" t="t" r="r" b="b"/>
            <a:pathLst>
              <a:path w="2399029" h="1215389">
                <a:moveTo>
                  <a:pt x="2398551" y="0"/>
                </a:moveTo>
                <a:lnTo>
                  <a:pt x="0" y="1212645"/>
                </a:lnTo>
                <a:lnTo>
                  <a:pt x="1694" y="1215263"/>
                </a:lnTo>
                <a:lnTo>
                  <a:pt x="2398551" y="3474"/>
                </a:lnTo>
                <a:lnTo>
                  <a:pt x="2398551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946189" y="3607927"/>
            <a:ext cx="2397125" cy="1214755"/>
          </a:xfrm>
          <a:custGeom>
            <a:avLst/>
            <a:gdLst/>
            <a:ahLst/>
            <a:cxnLst/>
            <a:rect l="l" t="t" r="r" b="b"/>
            <a:pathLst>
              <a:path w="2397125" h="1214754">
                <a:moveTo>
                  <a:pt x="2396857" y="0"/>
                </a:moveTo>
                <a:lnTo>
                  <a:pt x="0" y="1211789"/>
                </a:lnTo>
                <a:lnTo>
                  <a:pt x="1687" y="1214397"/>
                </a:lnTo>
                <a:lnTo>
                  <a:pt x="2396857" y="3462"/>
                </a:lnTo>
                <a:lnTo>
                  <a:pt x="2396857" y="0"/>
                </a:lnTo>
                <a:close/>
              </a:path>
            </a:pathLst>
          </a:custGeom>
          <a:solidFill>
            <a:srgbClr val="69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947877" y="3611389"/>
            <a:ext cx="2395220" cy="1214120"/>
          </a:xfrm>
          <a:custGeom>
            <a:avLst/>
            <a:gdLst/>
            <a:ahLst/>
            <a:cxnLst/>
            <a:rect l="l" t="t" r="r" b="b"/>
            <a:pathLst>
              <a:path w="2395220" h="1214120">
                <a:moveTo>
                  <a:pt x="2395169" y="0"/>
                </a:moveTo>
                <a:lnTo>
                  <a:pt x="0" y="1210935"/>
                </a:lnTo>
                <a:lnTo>
                  <a:pt x="1694" y="1213554"/>
                </a:lnTo>
                <a:lnTo>
                  <a:pt x="2395169" y="3474"/>
                </a:lnTo>
                <a:lnTo>
                  <a:pt x="2395169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949571" y="3614864"/>
            <a:ext cx="2393950" cy="1212850"/>
          </a:xfrm>
          <a:custGeom>
            <a:avLst/>
            <a:gdLst/>
            <a:ahLst/>
            <a:cxnLst/>
            <a:rect l="l" t="t" r="r" b="b"/>
            <a:pathLst>
              <a:path w="2393950" h="1212850">
                <a:moveTo>
                  <a:pt x="2393474" y="0"/>
                </a:moveTo>
                <a:lnTo>
                  <a:pt x="0" y="1210079"/>
                </a:lnTo>
                <a:lnTo>
                  <a:pt x="1687" y="1212687"/>
                </a:lnTo>
                <a:lnTo>
                  <a:pt x="2393474" y="3462"/>
                </a:lnTo>
                <a:lnTo>
                  <a:pt x="2393474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951259" y="3618326"/>
            <a:ext cx="2392045" cy="1212215"/>
          </a:xfrm>
          <a:custGeom>
            <a:avLst/>
            <a:gdLst/>
            <a:ahLst/>
            <a:cxnLst/>
            <a:rect l="l" t="t" r="r" b="b"/>
            <a:pathLst>
              <a:path w="2392045" h="1212214">
                <a:moveTo>
                  <a:pt x="2391786" y="0"/>
                </a:moveTo>
                <a:lnTo>
                  <a:pt x="0" y="1209225"/>
                </a:lnTo>
                <a:lnTo>
                  <a:pt x="1687" y="1211834"/>
                </a:lnTo>
                <a:lnTo>
                  <a:pt x="2391786" y="3462"/>
                </a:lnTo>
                <a:lnTo>
                  <a:pt x="2391786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952947" y="3621788"/>
            <a:ext cx="2390140" cy="1211580"/>
          </a:xfrm>
          <a:custGeom>
            <a:avLst/>
            <a:gdLst/>
            <a:ahLst/>
            <a:cxnLst/>
            <a:rect l="l" t="t" r="r" b="b"/>
            <a:pathLst>
              <a:path w="2390140" h="1211579">
                <a:moveTo>
                  <a:pt x="2390099" y="0"/>
                </a:moveTo>
                <a:lnTo>
                  <a:pt x="0" y="1208372"/>
                </a:lnTo>
                <a:lnTo>
                  <a:pt x="1694" y="1210990"/>
                </a:lnTo>
                <a:lnTo>
                  <a:pt x="2390099" y="3474"/>
                </a:lnTo>
                <a:lnTo>
                  <a:pt x="2390099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954641" y="3625263"/>
            <a:ext cx="2388870" cy="1210310"/>
          </a:xfrm>
          <a:custGeom>
            <a:avLst/>
            <a:gdLst/>
            <a:ahLst/>
            <a:cxnLst/>
            <a:rect l="l" t="t" r="r" b="b"/>
            <a:pathLst>
              <a:path w="2388870" h="1210310">
                <a:moveTo>
                  <a:pt x="2388404" y="0"/>
                </a:moveTo>
                <a:lnTo>
                  <a:pt x="0" y="1207515"/>
                </a:lnTo>
                <a:lnTo>
                  <a:pt x="1687" y="1210124"/>
                </a:lnTo>
                <a:lnTo>
                  <a:pt x="2388404" y="3462"/>
                </a:lnTo>
                <a:lnTo>
                  <a:pt x="2388404" y="0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956329" y="3628725"/>
            <a:ext cx="2386965" cy="1209040"/>
          </a:xfrm>
          <a:custGeom>
            <a:avLst/>
            <a:gdLst/>
            <a:ahLst/>
            <a:cxnLst/>
            <a:rect l="l" t="t" r="r" b="b"/>
            <a:pathLst>
              <a:path w="2386965" h="1209039">
                <a:moveTo>
                  <a:pt x="2386716" y="0"/>
                </a:moveTo>
                <a:lnTo>
                  <a:pt x="0" y="1206662"/>
                </a:lnTo>
                <a:lnTo>
                  <a:pt x="961" y="1208148"/>
                </a:lnTo>
                <a:lnTo>
                  <a:pt x="2205" y="1209022"/>
                </a:lnTo>
                <a:lnTo>
                  <a:pt x="2386716" y="3474"/>
                </a:lnTo>
                <a:lnTo>
                  <a:pt x="2386716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958534" y="3632200"/>
            <a:ext cx="2385060" cy="1207770"/>
          </a:xfrm>
          <a:custGeom>
            <a:avLst/>
            <a:gdLst/>
            <a:ahLst/>
            <a:cxnLst/>
            <a:rect l="l" t="t" r="r" b="b"/>
            <a:pathLst>
              <a:path w="2385060" h="1207770">
                <a:moveTo>
                  <a:pt x="2384511" y="0"/>
                </a:moveTo>
                <a:lnTo>
                  <a:pt x="0" y="1205547"/>
                </a:lnTo>
                <a:lnTo>
                  <a:pt x="2865" y="1207560"/>
                </a:lnTo>
                <a:lnTo>
                  <a:pt x="2384511" y="3462"/>
                </a:lnTo>
                <a:lnTo>
                  <a:pt x="2384511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961401" y="3635662"/>
            <a:ext cx="2381885" cy="1206500"/>
          </a:xfrm>
          <a:custGeom>
            <a:avLst/>
            <a:gdLst/>
            <a:ahLst/>
            <a:cxnLst/>
            <a:rect l="l" t="t" r="r" b="b"/>
            <a:pathLst>
              <a:path w="2381885" h="1206500">
                <a:moveTo>
                  <a:pt x="2381645" y="0"/>
                </a:moveTo>
                <a:lnTo>
                  <a:pt x="0" y="1204098"/>
                </a:lnTo>
                <a:lnTo>
                  <a:pt x="2876" y="1206119"/>
                </a:lnTo>
                <a:lnTo>
                  <a:pt x="2381645" y="3474"/>
                </a:lnTo>
                <a:lnTo>
                  <a:pt x="2381645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964277" y="3639137"/>
            <a:ext cx="2379345" cy="1205230"/>
          </a:xfrm>
          <a:custGeom>
            <a:avLst/>
            <a:gdLst/>
            <a:ahLst/>
            <a:cxnLst/>
            <a:rect l="l" t="t" r="r" b="b"/>
            <a:pathLst>
              <a:path w="2379345" h="1205229">
                <a:moveTo>
                  <a:pt x="2378768" y="0"/>
                </a:moveTo>
                <a:lnTo>
                  <a:pt x="0" y="1202644"/>
                </a:lnTo>
                <a:lnTo>
                  <a:pt x="2860" y="1204653"/>
                </a:lnTo>
                <a:lnTo>
                  <a:pt x="2378768" y="3455"/>
                </a:lnTo>
                <a:lnTo>
                  <a:pt x="2378768" y="0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967138" y="3642593"/>
            <a:ext cx="2376170" cy="1203325"/>
          </a:xfrm>
          <a:custGeom>
            <a:avLst/>
            <a:gdLst/>
            <a:ahLst/>
            <a:cxnLst/>
            <a:rect l="l" t="t" r="r" b="b"/>
            <a:pathLst>
              <a:path w="2376170" h="1203325">
                <a:moveTo>
                  <a:pt x="2375908" y="0"/>
                </a:moveTo>
                <a:lnTo>
                  <a:pt x="0" y="1201197"/>
                </a:lnTo>
                <a:lnTo>
                  <a:pt x="2865" y="1203211"/>
                </a:lnTo>
                <a:lnTo>
                  <a:pt x="2375908" y="3462"/>
                </a:lnTo>
                <a:lnTo>
                  <a:pt x="2375908" y="0"/>
                </a:lnTo>
                <a:close/>
              </a:path>
            </a:pathLst>
          </a:custGeom>
          <a:solidFill>
            <a:srgbClr val="67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970004" y="3646055"/>
            <a:ext cx="2373630" cy="1202055"/>
          </a:xfrm>
          <a:custGeom>
            <a:avLst/>
            <a:gdLst/>
            <a:ahLst/>
            <a:cxnLst/>
            <a:rect l="l" t="t" r="r" b="b"/>
            <a:pathLst>
              <a:path w="2373629" h="1202054">
                <a:moveTo>
                  <a:pt x="2373042" y="0"/>
                </a:moveTo>
                <a:lnTo>
                  <a:pt x="0" y="1199748"/>
                </a:lnTo>
                <a:lnTo>
                  <a:pt x="2876" y="1201769"/>
                </a:lnTo>
                <a:lnTo>
                  <a:pt x="2373042" y="3474"/>
                </a:lnTo>
                <a:lnTo>
                  <a:pt x="2373042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972880" y="3649530"/>
            <a:ext cx="2370455" cy="1200785"/>
          </a:xfrm>
          <a:custGeom>
            <a:avLst/>
            <a:gdLst/>
            <a:ahLst/>
            <a:cxnLst/>
            <a:rect l="l" t="t" r="r" b="b"/>
            <a:pathLst>
              <a:path w="2370454" h="1200785">
                <a:moveTo>
                  <a:pt x="2370165" y="0"/>
                </a:moveTo>
                <a:lnTo>
                  <a:pt x="0" y="1198294"/>
                </a:lnTo>
                <a:lnTo>
                  <a:pt x="2865" y="1200307"/>
                </a:lnTo>
                <a:lnTo>
                  <a:pt x="2370165" y="3462"/>
                </a:lnTo>
                <a:lnTo>
                  <a:pt x="2370165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975746" y="3652992"/>
            <a:ext cx="2367915" cy="1198880"/>
          </a:xfrm>
          <a:custGeom>
            <a:avLst/>
            <a:gdLst/>
            <a:ahLst/>
            <a:cxnLst/>
            <a:rect l="l" t="t" r="r" b="b"/>
            <a:pathLst>
              <a:path w="2367915" h="1198879">
                <a:moveTo>
                  <a:pt x="2367299" y="0"/>
                </a:moveTo>
                <a:lnTo>
                  <a:pt x="0" y="1196845"/>
                </a:lnTo>
                <a:lnTo>
                  <a:pt x="2876" y="1198866"/>
                </a:lnTo>
                <a:lnTo>
                  <a:pt x="2367299" y="3474"/>
                </a:lnTo>
                <a:lnTo>
                  <a:pt x="2367299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978623" y="3656467"/>
            <a:ext cx="2364740" cy="1197610"/>
          </a:xfrm>
          <a:custGeom>
            <a:avLst/>
            <a:gdLst/>
            <a:ahLst/>
            <a:cxnLst/>
            <a:rect l="l" t="t" r="r" b="b"/>
            <a:pathLst>
              <a:path w="2364740" h="1197610">
                <a:moveTo>
                  <a:pt x="2364423" y="0"/>
                </a:moveTo>
                <a:lnTo>
                  <a:pt x="0" y="1195391"/>
                </a:lnTo>
                <a:lnTo>
                  <a:pt x="2865" y="1197404"/>
                </a:lnTo>
                <a:lnTo>
                  <a:pt x="2364423" y="3462"/>
                </a:lnTo>
                <a:lnTo>
                  <a:pt x="2364423" y="0"/>
                </a:lnTo>
                <a:close/>
              </a:path>
            </a:pathLst>
          </a:custGeom>
          <a:solidFill>
            <a:srgbClr val="6667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981489" y="3659930"/>
            <a:ext cx="2361565" cy="1196340"/>
          </a:xfrm>
          <a:custGeom>
            <a:avLst/>
            <a:gdLst/>
            <a:ahLst/>
            <a:cxnLst/>
            <a:rect l="l" t="t" r="r" b="b"/>
            <a:pathLst>
              <a:path w="2361565" h="1196339">
                <a:moveTo>
                  <a:pt x="2361557" y="0"/>
                </a:moveTo>
                <a:lnTo>
                  <a:pt x="0" y="1193942"/>
                </a:lnTo>
                <a:lnTo>
                  <a:pt x="2876" y="1195962"/>
                </a:lnTo>
                <a:lnTo>
                  <a:pt x="2361557" y="3474"/>
                </a:lnTo>
                <a:lnTo>
                  <a:pt x="2361557" y="0"/>
                </a:lnTo>
                <a:close/>
              </a:path>
            </a:pathLst>
          </a:custGeom>
          <a:solidFill>
            <a:srgbClr val="66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984365" y="3663404"/>
            <a:ext cx="2359025" cy="1194435"/>
          </a:xfrm>
          <a:custGeom>
            <a:avLst/>
            <a:gdLst/>
            <a:ahLst/>
            <a:cxnLst/>
            <a:rect l="l" t="t" r="r" b="b"/>
            <a:pathLst>
              <a:path w="2359025" h="1194435">
                <a:moveTo>
                  <a:pt x="2358680" y="0"/>
                </a:moveTo>
                <a:lnTo>
                  <a:pt x="0" y="1192488"/>
                </a:lnTo>
                <a:lnTo>
                  <a:pt x="2421" y="1194188"/>
                </a:lnTo>
                <a:lnTo>
                  <a:pt x="3171" y="1194346"/>
                </a:lnTo>
                <a:lnTo>
                  <a:pt x="2358680" y="3462"/>
                </a:lnTo>
                <a:lnTo>
                  <a:pt x="2358680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987537" y="3666866"/>
            <a:ext cx="2355850" cy="1192530"/>
          </a:xfrm>
          <a:custGeom>
            <a:avLst/>
            <a:gdLst/>
            <a:ahLst/>
            <a:cxnLst/>
            <a:rect l="l" t="t" r="r" b="b"/>
            <a:pathLst>
              <a:path w="2355850" h="1192529">
                <a:moveTo>
                  <a:pt x="2355508" y="0"/>
                </a:moveTo>
                <a:lnTo>
                  <a:pt x="0" y="1190884"/>
                </a:lnTo>
                <a:lnTo>
                  <a:pt x="4836" y="1191901"/>
                </a:lnTo>
                <a:lnTo>
                  <a:pt x="2355508" y="3462"/>
                </a:lnTo>
                <a:lnTo>
                  <a:pt x="2355508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992373" y="3670329"/>
            <a:ext cx="2350770" cy="1189990"/>
          </a:xfrm>
          <a:custGeom>
            <a:avLst/>
            <a:gdLst/>
            <a:ahLst/>
            <a:cxnLst/>
            <a:rect l="l" t="t" r="r" b="b"/>
            <a:pathLst>
              <a:path w="2350770" h="1189989">
                <a:moveTo>
                  <a:pt x="2350672" y="0"/>
                </a:moveTo>
                <a:lnTo>
                  <a:pt x="0" y="1188439"/>
                </a:lnTo>
                <a:lnTo>
                  <a:pt x="4854" y="1189460"/>
                </a:lnTo>
                <a:lnTo>
                  <a:pt x="2350672" y="3474"/>
                </a:lnTo>
                <a:lnTo>
                  <a:pt x="2350672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997228" y="3673804"/>
            <a:ext cx="2346325" cy="1187450"/>
          </a:xfrm>
          <a:custGeom>
            <a:avLst/>
            <a:gdLst/>
            <a:ahLst/>
            <a:cxnLst/>
            <a:rect l="l" t="t" r="r" b="b"/>
            <a:pathLst>
              <a:path w="2346325" h="1187450">
                <a:moveTo>
                  <a:pt x="2345818" y="0"/>
                </a:moveTo>
                <a:lnTo>
                  <a:pt x="0" y="1185985"/>
                </a:lnTo>
                <a:lnTo>
                  <a:pt x="4836" y="1187002"/>
                </a:lnTo>
                <a:lnTo>
                  <a:pt x="2345818" y="3462"/>
                </a:lnTo>
                <a:lnTo>
                  <a:pt x="2345818" y="0"/>
                </a:lnTo>
                <a:close/>
              </a:path>
            </a:pathLst>
          </a:custGeom>
          <a:solidFill>
            <a:srgbClr val="65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1002064" y="3677266"/>
            <a:ext cx="2341245" cy="1184910"/>
          </a:xfrm>
          <a:custGeom>
            <a:avLst/>
            <a:gdLst/>
            <a:ahLst/>
            <a:cxnLst/>
            <a:rect l="l" t="t" r="r" b="b"/>
            <a:pathLst>
              <a:path w="2341245" h="1184910">
                <a:moveTo>
                  <a:pt x="2340981" y="0"/>
                </a:moveTo>
                <a:lnTo>
                  <a:pt x="0" y="1183540"/>
                </a:lnTo>
                <a:lnTo>
                  <a:pt x="4854" y="1184560"/>
                </a:lnTo>
                <a:lnTo>
                  <a:pt x="2340981" y="3474"/>
                </a:lnTo>
                <a:lnTo>
                  <a:pt x="2340981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1006918" y="3680741"/>
            <a:ext cx="2336165" cy="1182370"/>
          </a:xfrm>
          <a:custGeom>
            <a:avLst/>
            <a:gdLst/>
            <a:ahLst/>
            <a:cxnLst/>
            <a:rect l="l" t="t" r="r" b="b"/>
            <a:pathLst>
              <a:path w="2336165" h="1182370">
                <a:moveTo>
                  <a:pt x="2336127" y="0"/>
                </a:moveTo>
                <a:lnTo>
                  <a:pt x="0" y="1181085"/>
                </a:lnTo>
                <a:lnTo>
                  <a:pt x="4836" y="1182102"/>
                </a:lnTo>
                <a:lnTo>
                  <a:pt x="2336127" y="3462"/>
                </a:lnTo>
                <a:lnTo>
                  <a:pt x="2336127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1011755" y="3684203"/>
            <a:ext cx="2331720" cy="1179830"/>
          </a:xfrm>
          <a:custGeom>
            <a:avLst/>
            <a:gdLst/>
            <a:ahLst/>
            <a:cxnLst/>
            <a:rect l="l" t="t" r="r" b="b"/>
            <a:pathLst>
              <a:path w="2331720" h="1179829">
                <a:moveTo>
                  <a:pt x="2331291" y="0"/>
                </a:moveTo>
                <a:lnTo>
                  <a:pt x="0" y="1178640"/>
                </a:lnTo>
                <a:lnTo>
                  <a:pt x="4845" y="1179659"/>
                </a:lnTo>
                <a:lnTo>
                  <a:pt x="2331291" y="3468"/>
                </a:lnTo>
                <a:lnTo>
                  <a:pt x="2331291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1016600" y="3687671"/>
            <a:ext cx="2326640" cy="1177290"/>
          </a:xfrm>
          <a:custGeom>
            <a:avLst/>
            <a:gdLst/>
            <a:ahLst/>
            <a:cxnLst/>
            <a:rect l="l" t="t" r="r" b="b"/>
            <a:pathLst>
              <a:path w="2326640" h="1177289">
                <a:moveTo>
                  <a:pt x="2326446" y="0"/>
                </a:moveTo>
                <a:lnTo>
                  <a:pt x="0" y="1176191"/>
                </a:lnTo>
                <a:lnTo>
                  <a:pt x="4836" y="1177208"/>
                </a:lnTo>
                <a:lnTo>
                  <a:pt x="2326446" y="3462"/>
                </a:lnTo>
                <a:lnTo>
                  <a:pt x="2326446" y="0"/>
                </a:lnTo>
                <a:close/>
              </a:path>
            </a:pathLst>
          </a:custGeom>
          <a:solidFill>
            <a:srgbClr val="64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1021436" y="3691133"/>
            <a:ext cx="2322195" cy="1174115"/>
          </a:xfrm>
          <a:custGeom>
            <a:avLst/>
            <a:gdLst/>
            <a:ahLst/>
            <a:cxnLst/>
            <a:rect l="l" t="t" r="r" b="b"/>
            <a:pathLst>
              <a:path w="2322195" h="1174114">
                <a:moveTo>
                  <a:pt x="2321609" y="0"/>
                </a:moveTo>
                <a:lnTo>
                  <a:pt x="0" y="1173745"/>
                </a:lnTo>
                <a:lnTo>
                  <a:pt x="1484" y="1174058"/>
                </a:lnTo>
                <a:lnTo>
                  <a:pt x="6230" y="1174058"/>
                </a:lnTo>
                <a:lnTo>
                  <a:pt x="2321609" y="3462"/>
                </a:lnTo>
                <a:lnTo>
                  <a:pt x="2321609" y="0"/>
                </a:lnTo>
                <a:close/>
              </a:path>
            </a:pathLst>
          </a:custGeom>
          <a:solidFill>
            <a:srgbClr val="64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1027667" y="3694596"/>
            <a:ext cx="2315845" cy="1170940"/>
          </a:xfrm>
          <a:custGeom>
            <a:avLst/>
            <a:gdLst/>
            <a:ahLst/>
            <a:cxnLst/>
            <a:rect l="l" t="t" r="r" b="b"/>
            <a:pathLst>
              <a:path w="2315845" h="1170939">
                <a:moveTo>
                  <a:pt x="2315379" y="0"/>
                </a:moveTo>
                <a:lnTo>
                  <a:pt x="0" y="1170596"/>
                </a:lnTo>
                <a:lnTo>
                  <a:pt x="6873" y="1170596"/>
                </a:lnTo>
                <a:lnTo>
                  <a:pt x="2315379" y="3474"/>
                </a:lnTo>
                <a:lnTo>
                  <a:pt x="2315379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1034540" y="3698071"/>
            <a:ext cx="2308860" cy="1167130"/>
          </a:xfrm>
          <a:custGeom>
            <a:avLst/>
            <a:gdLst/>
            <a:ahLst/>
            <a:cxnLst/>
            <a:rect l="l" t="t" r="r" b="b"/>
            <a:pathLst>
              <a:path w="2308860" h="1167129">
                <a:moveTo>
                  <a:pt x="2308506" y="0"/>
                </a:moveTo>
                <a:lnTo>
                  <a:pt x="0" y="1167121"/>
                </a:lnTo>
                <a:lnTo>
                  <a:pt x="6848" y="1167121"/>
                </a:lnTo>
                <a:lnTo>
                  <a:pt x="2308506" y="3462"/>
                </a:lnTo>
                <a:lnTo>
                  <a:pt x="2308506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1041388" y="3701533"/>
            <a:ext cx="2301875" cy="1163955"/>
          </a:xfrm>
          <a:custGeom>
            <a:avLst/>
            <a:gdLst/>
            <a:ahLst/>
            <a:cxnLst/>
            <a:rect l="l" t="t" r="r" b="b"/>
            <a:pathLst>
              <a:path w="2301875" h="1163954">
                <a:moveTo>
                  <a:pt x="2301658" y="0"/>
                </a:moveTo>
                <a:lnTo>
                  <a:pt x="0" y="1163658"/>
                </a:lnTo>
                <a:lnTo>
                  <a:pt x="6873" y="1163658"/>
                </a:lnTo>
                <a:lnTo>
                  <a:pt x="2301658" y="3474"/>
                </a:lnTo>
                <a:lnTo>
                  <a:pt x="230165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1048261" y="3705007"/>
            <a:ext cx="2294890" cy="1160780"/>
          </a:xfrm>
          <a:custGeom>
            <a:avLst/>
            <a:gdLst/>
            <a:ahLst/>
            <a:cxnLst/>
            <a:rect l="l" t="t" r="r" b="b"/>
            <a:pathLst>
              <a:path w="2294890" h="1160779">
                <a:moveTo>
                  <a:pt x="2294785" y="0"/>
                </a:moveTo>
                <a:lnTo>
                  <a:pt x="0" y="1160184"/>
                </a:lnTo>
                <a:lnTo>
                  <a:pt x="6848" y="1160184"/>
                </a:lnTo>
                <a:lnTo>
                  <a:pt x="2294785" y="3462"/>
                </a:lnTo>
                <a:lnTo>
                  <a:pt x="2294785" y="0"/>
                </a:lnTo>
                <a:close/>
              </a:path>
            </a:pathLst>
          </a:custGeom>
          <a:solidFill>
            <a:srgbClr val="63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1055109" y="3708470"/>
            <a:ext cx="2288540" cy="1156970"/>
          </a:xfrm>
          <a:custGeom>
            <a:avLst/>
            <a:gdLst/>
            <a:ahLst/>
            <a:cxnLst/>
            <a:rect l="l" t="t" r="r" b="b"/>
            <a:pathLst>
              <a:path w="2288540" h="1156970">
                <a:moveTo>
                  <a:pt x="2287936" y="0"/>
                </a:moveTo>
                <a:lnTo>
                  <a:pt x="0" y="1156721"/>
                </a:lnTo>
                <a:lnTo>
                  <a:pt x="6871" y="1156721"/>
                </a:lnTo>
                <a:lnTo>
                  <a:pt x="2287936" y="3463"/>
                </a:lnTo>
                <a:lnTo>
                  <a:pt x="2287936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1061981" y="3711933"/>
            <a:ext cx="2281555" cy="1153795"/>
          </a:xfrm>
          <a:custGeom>
            <a:avLst/>
            <a:gdLst/>
            <a:ahLst/>
            <a:cxnLst/>
            <a:rect l="l" t="t" r="r" b="b"/>
            <a:pathLst>
              <a:path w="2281554" h="1153795">
                <a:moveTo>
                  <a:pt x="2281065" y="0"/>
                </a:moveTo>
                <a:lnTo>
                  <a:pt x="0" y="1153258"/>
                </a:lnTo>
                <a:lnTo>
                  <a:pt x="6849" y="1153258"/>
                </a:lnTo>
                <a:lnTo>
                  <a:pt x="2281065" y="3473"/>
                </a:lnTo>
                <a:lnTo>
                  <a:pt x="2281065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1068830" y="3715407"/>
            <a:ext cx="2274570" cy="1149985"/>
          </a:xfrm>
          <a:custGeom>
            <a:avLst/>
            <a:gdLst/>
            <a:ahLst/>
            <a:cxnLst/>
            <a:rect l="l" t="t" r="r" b="b"/>
            <a:pathLst>
              <a:path w="2274570" h="1149985">
                <a:moveTo>
                  <a:pt x="2274215" y="0"/>
                </a:moveTo>
                <a:lnTo>
                  <a:pt x="0" y="1149784"/>
                </a:lnTo>
                <a:lnTo>
                  <a:pt x="6848" y="1149784"/>
                </a:lnTo>
                <a:lnTo>
                  <a:pt x="2274215" y="3462"/>
                </a:lnTo>
                <a:lnTo>
                  <a:pt x="2274215" y="0"/>
                </a:lnTo>
                <a:close/>
              </a:path>
            </a:pathLst>
          </a:custGeom>
          <a:solidFill>
            <a:srgbClr val="6263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1075678" y="3718869"/>
            <a:ext cx="2267585" cy="1146810"/>
          </a:xfrm>
          <a:custGeom>
            <a:avLst/>
            <a:gdLst/>
            <a:ahLst/>
            <a:cxnLst/>
            <a:rect l="l" t="t" r="r" b="b"/>
            <a:pathLst>
              <a:path w="2267585" h="1146810">
                <a:moveTo>
                  <a:pt x="2267367" y="0"/>
                </a:moveTo>
                <a:lnTo>
                  <a:pt x="0" y="1146322"/>
                </a:lnTo>
                <a:lnTo>
                  <a:pt x="6873" y="1146322"/>
                </a:lnTo>
                <a:lnTo>
                  <a:pt x="2267367" y="3474"/>
                </a:lnTo>
                <a:lnTo>
                  <a:pt x="2267367" y="0"/>
                </a:lnTo>
                <a:close/>
              </a:path>
            </a:pathLst>
          </a:custGeom>
          <a:solidFill>
            <a:srgbClr val="62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1082551" y="3722344"/>
            <a:ext cx="2260600" cy="1143000"/>
          </a:xfrm>
          <a:custGeom>
            <a:avLst/>
            <a:gdLst/>
            <a:ahLst/>
            <a:cxnLst/>
            <a:rect l="l" t="t" r="r" b="b"/>
            <a:pathLst>
              <a:path w="2260600" h="1143000">
                <a:moveTo>
                  <a:pt x="2260494" y="0"/>
                </a:moveTo>
                <a:lnTo>
                  <a:pt x="0" y="1142847"/>
                </a:lnTo>
                <a:lnTo>
                  <a:pt x="6848" y="1142847"/>
                </a:lnTo>
                <a:lnTo>
                  <a:pt x="2260494" y="3462"/>
                </a:lnTo>
                <a:lnTo>
                  <a:pt x="2260494" y="0"/>
                </a:lnTo>
                <a:close/>
              </a:path>
            </a:pathLst>
          </a:custGeom>
          <a:solidFill>
            <a:srgbClr val="62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1089399" y="3725806"/>
            <a:ext cx="2254250" cy="1139825"/>
          </a:xfrm>
          <a:custGeom>
            <a:avLst/>
            <a:gdLst/>
            <a:ahLst/>
            <a:cxnLst/>
            <a:rect l="l" t="t" r="r" b="b"/>
            <a:pathLst>
              <a:path w="2254250" h="1139825">
                <a:moveTo>
                  <a:pt x="2253646" y="0"/>
                </a:moveTo>
                <a:lnTo>
                  <a:pt x="0" y="1139385"/>
                </a:lnTo>
                <a:lnTo>
                  <a:pt x="6873" y="1139385"/>
                </a:lnTo>
                <a:lnTo>
                  <a:pt x="2253646" y="3474"/>
                </a:lnTo>
                <a:lnTo>
                  <a:pt x="2253646" y="0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1096273" y="3729281"/>
            <a:ext cx="2247265" cy="1136015"/>
          </a:xfrm>
          <a:custGeom>
            <a:avLst/>
            <a:gdLst/>
            <a:ahLst/>
            <a:cxnLst/>
            <a:rect l="l" t="t" r="r" b="b"/>
            <a:pathLst>
              <a:path w="2247265" h="1136014">
                <a:moveTo>
                  <a:pt x="2246773" y="0"/>
                </a:moveTo>
                <a:lnTo>
                  <a:pt x="0" y="1135910"/>
                </a:lnTo>
                <a:lnTo>
                  <a:pt x="6835" y="1135910"/>
                </a:lnTo>
                <a:lnTo>
                  <a:pt x="2246773" y="3455"/>
                </a:lnTo>
                <a:lnTo>
                  <a:pt x="2246773" y="0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1103108" y="3732737"/>
            <a:ext cx="2240280" cy="1132840"/>
          </a:xfrm>
          <a:custGeom>
            <a:avLst/>
            <a:gdLst/>
            <a:ahLst/>
            <a:cxnLst/>
            <a:rect l="l" t="t" r="r" b="b"/>
            <a:pathLst>
              <a:path w="2240279" h="1132839">
                <a:moveTo>
                  <a:pt x="2239938" y="0"/>
                </a:moveTo>
                <a:lnTo>
                  <a:pt x="0" y="1132454"/>
                </a:lnTo>
                <a:lnTo>
                  <a:pt x="6873" y="1132454"/>
                </a:lnTo>
                <a:lnTo>
                  <a:pt x="2239938" y="3474"/>
                </a:lnTo>
                <a:lnTo>
                  <a:pt x="2239938" y="0"/>
                </a:lnTo>
                <a:close/>
              </a:path>
            </a:pathLst>
          </a:custGeom>
          <a:solidFill>
            <a:srgbClr val="6162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1109981" y="3736212"/>
            <a:ext cx="2233295" cy="1129030"/>
          </a:xfrm>
          <a:custGeom>
            <a:avLst/>
            <a:gdLst/>
            <a:ahLst/>
            <a:cxnLst/>
            <a:rect l="l" t="t" r="r" b="b"/>
            <a:pathLst>
              <a:path w="2233295" h="1129029">
                <a:moveTo>
                  <a:pt x="2233064" y="0"/>
                </a:moveTo>
                <a:lnTo>
                  <a:pt x="0" y="1128980"/>
                </a:lnTo>
                <a:lnTo>
                  <a:pt x="6848" y="1128980"/>
                </a:lnTo>
                <a:lnTo>
                  <a:pt x="2233064" y="3462"/>
                </a:lnTo>
                <a:lnTo>
                  <a:pt x="2233064" y="0"/>
                </a:lnTo>
                <a:close/>
              </a:path>
            </a:pathLst>
          </a:custGeom>
          <a:solidFill>
            <a:srgbClr val="61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1116829" y="3739674"/>
            <a:ext cx="2226310" cy="1125855"/>
          </a:xfrm>
          <a:custGeom>
            <a:avLst/>
            <a:gdLst/>
            <a:ahLst/>
            <a:cxnLst/>
            <a:rect l="l" t="t" r="r" b="b"/>
            <a:pathLst>
              <a:path w="2226310" h="1125854">
                <a:moveTo>
                  <a:pt x="2226216" y="0"/>
                </a:moveTo>
                <a:lnTo>
                  <a:pt x="0" y="1125517"/>
                </a:lnTo>
                <a:lnTo>
                  <a:pt x="6848" y="1125517"/>
                </a:lnTo>
                <a:lnTo>
                  <a:pt x="2226216" y="3462"/>
                </a:lnTo>
                <a:lnTo>
                  <a:pt x="2226216" y="0"/>
                </a:lnTo>
                <a:close/>
              </a:path>
            </a:pathLst>
          </a:custGeom>
          <a:solidFill>
            <a:srgbClr val="60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1123677" y="3743136"/>
            <a:ext cx="2219960" cy="1122680"/>
          </a:xfrm>
          <a:custGeom>
            <a:avLst/>
            <a:gdLst/>
            <a:ahLst/>
            <a:cxnLst/>
            <a:rect l="l" t="t" r="r" b="b"/>
            <a:pathLst>
              <a:path w="2219960" h="1122679">
                <a:moveTo>
                  <a:pt x="2219368" y="0"/>
                </a:moveTo>
                <a:lnTo>
                  <a:pt x="0" y="1122055"/>
                </a:lnTo>
                <a:lnTo>
                  <a:pt x="6873" y="1122055"/>
                </a:lnTo>
                <a:lnTo>
                  <a:pt x="2219368" y="3474"/>
                </a:lnTo>
                <a:lnTo>
                  <a:pt x="2219368" y="0"/>
                </a:lnTo>
                <a:close/>
              </a:path>
            </a:pathLst>
          </a:custGeom>
          <a:solidFill>
            <a:srgbClr val="60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1130550" y="3746611"/>
            <a:ext cx="2212975" cy="1118870"/>
          </a:xfrm>
          <a:custGeom>
            <a:avLst/>
            <a:gdLst/>
            <a:ahLst/>
            <a:cxnLst/>
            <a:rect l="l" t="t" r="r" b="b"/>
            <a:pathLst>
              <a:path w="2212975" h="1118870">
                <a:moveTo>
                  <a:pt x="2212495" y="0"/>
                </a:moveTo>
                <a:lnTo>
                  <a:pt x="0" y="1118580"/>
                </a:lnTo>
                <a:lnTo>
                  <a:pt x="6848" y="1118580"/>
                </a:lnTo>
                <a:lnTo>
                  <a:pt x="2212495" y="3462"/>
                </a:lnTo>
                <a:lnTo>
                  <a:pt x="2212495" y="0"/>
                </a:lnTo>
                <a:close/>
              </a:path>
            </a:pathLst>
          </a:custGeom>
          <a:solidFill>
            <a:srgbClr val="60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1137398" y="3750073"/>
            <a:ext cx="2205990" cy="1115695"/>
          </a:xfrm>
          <a:custGeom>
            <a:avLst/>
            <a:gdLst/>
            <a:ahLst/>
            <a:cxnLst/>
            <a:rect l="l" t="t" r="r" b="b"/>
            <a:pathLst>
              <a:path w="2205990" h="1115695">
                <a:moveTo>
                  <a:pt x="2205647" y="0"/>
                </a:moveTo>
                <a:lnTo>
                  <a:pt x="0" y="1115118"/>
                </a:lnTo>
                <a:lnTo>
                  <a:pt x="6873" y="1115118"/>
                </a:lnTo>
                <a:lnTo>
                  <a:pt x="2205647" y="3474"/>
                </a:lnTo>
                <a:lnTo>
                  <a:pt x="2205647" y="0"/>
                </a:lnTo>
                <a:close/>
              </a:path>
            </a:pathLst>
          </a:custGeom>
          <a:solidFill>
            <a:srgbClr val="60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1144271" y="3753548"/>
            <a:ext cx="2199005" cy="1111885"/>
          </a:xfrm>
          <a:custGeom>
            <a:avLst/>
            <a:gdLst/>
            <a:ahLst/>
            <a:cxnLst/>
            <a:rect l="l" t="t" r="r" b="b"/>
            <a:pathLst>
              <a:path w="2199004" h="1111885">
                <a:moveTo>
                  <a:pt x="2198774" y="0"/>
                </a:moveTo>
                <a:lnTo>
                  <a:pt x="0" y="1111643"/>
                </a:lnTo>
                <a:lnTo>
                  <a:pt x="6848" y="1111643"/>
                </a:lnTo>
                <a:lnTo>
                  <a:pt x="2198774" y="3462"/>
                </a:lnTo>
                <a:lnTo>
                  <a:pt x="2198774" y="0"/>
                </a:lnTo>
                <a:close/>
              </a:path>
            </a:pathLst>
          </a:custGeom>
          <a:solidFill>
            <a:srgbClr val="60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1151119" y="3757010"/>
            <a:ext cx="2192020" cy="1108710"/>
          </a:xfrm>
          <a:custGeom>
            <a:avLst/>
            <a:gdLst/>
            <a:ahLst/>
            <a:cxnLst/>
            <a:rect l="l" t="t" r="r" b="b"/>
            <a:pathLst>
              <a:path w="2192020" h="1108710">
                <a:moveTo>
                  <a:pt x="2191926" y="0"/>
                </a:moveTo>
                <a:lnTo>
                  <a:pt x="0" y="1108181"/>
                </a:lnTo>
                <a:lnTo>
                  <a:pt x="6871" y="1108181"/>
                </a:lnTo>
                <a:lnTo>
                  <a:pt x="2191926" y="3463"/>
                </a:lnTo>
                <a:lnTo>
                  <a:pt x="2191926" y="0"/>
                </a:lnTo>
                <a:close/>
              </a:path>
            </a:pathLst>
          </a:custGeom>
          <a:solidFill>
            <a:srgbClr val="5F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1157991" y="3760474"/>
            <a:ext cx="2185670" cy="1104900"/>
          </a:xfrm>
          <a:custGeom>
            <a:avLst/>
            <a:gdLst/>
            <a:ahLst/>
            <a:cxnLst/>
            <a:rect l="l" t="t" r="r" b="b"/>
            <a:pathLst>
              <a:path w="2185670" h="1104900">
                <a:moveTo>
                  <a:pt x="2185055" y="0"/>
                </a:moveTo>
                <a:lnTo>
                  <a:pt x="0" y="1104717"/>
                </a:lnTo>
                <a:lnTo>
                  <a:pt x="6850" y="1104717"/>
                </a:lnTo>
                <a:lnTo>
                  <a:pt x="2185055" y="3473"/>
                </a:lnTo>
                <a:lnTo>
                  <a:pt x="2185055" y="0"/>
                </a:lnTo>
                <a:close/>
              </a:path>
            </a:pathLst>
          </a:custGeom>
          <a:solidFill>
            <a:srgbClr val="5F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1164841" y="3763947"/>
            <a:ext cx="2178685" cy="1101725"/>
          </a:xfrm>
          <a:custGeom>
            <a:avLst/>
            <a:gdLst/>
            <a:ahLst/>
            <a:cxnLst/>
            <a:rect l="l" t="t" r="r" b="b"/>
            <a:pathLst>
              <a:path w="2178685" h="1101725">
                <a:moveTo>
                  <a:pt x="2178205" y="0"/>
                </a:moveTo>
                <a:lnTo>
                  <a:pt x="0" y="1101244"/>
                </a:lnTo>
                <a:lnTo>
                  <a:pt x="6848" y="1101244"/>
                </a:lnTo>
                <a:lnTo>
                  <a:pt x="2178205" y="3462"/>
                </a:lnTo>
                <a:lnTo>
                  <a:pt x="2178205" y="0"/>
                </a:lnTo>
                <a:close/>
              </a:path>
            </a:pathLst>
          </a:custGeom>
          <a:solidFill>
            <a:srgbClr val="5F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1171689" y="3767409"/>
            <a:ext cx="2171700" cy="1097915"/>
          </a:xfrm>
          <a:custGeom>
            <a:avLst/>
            <a:gdLst/>
            <a:ahLst/>
            <a:cxnLst/>
            <a:rect l="l" t="t" r="r" b="b"/>
            <a:pathLst>
              <a:path w="2171700" h="1097914">
                <a:moveTo>
                  <a:pt x="2171357" y="0"/>
                </a:moveTo>
                <a:lnTo>
                  <a:pt x="0" y="1097782"/>
                </a:lnTo>
                <a:lnTo>
                  <a:pt x="6873" y="1097782"/>
                </a:lnTo>
                <a:lnTo>
                  <a:pt x="2171357" y="3474"/>
                </a:lnTo>
                <a:lnTo>
                  <a:pt x="2171357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1178562" y="3770884"/>
            <a:ext cx="2164715" cy="1094740"/>
          </a:xfrm>
          <a:custGeom>
            <a:avLst/>
            <a:gdLst/>
            <a:ahLst/>
            <a:cxnLst/>
            <a:rect l="l" t="t" r="r" b="b"/>
            <a:pathLst>
              <a:path w="2164715" h="1094739">
                <a:moveTo>
                  <a:pt x="2164484" y="0"/>
                </a:moveTo>
                <a:lnTo>
                  <a:pt x="0" y="1094307"/>
                </a:lnTo>
                <a:lnTo>
                  <a:pt x="6846" y="1094307"/>
                </a:lnTo>
                <a:lnTo>
                  <a:pt x="2164484" y="3456"/>
                </a:lnTo>
                <a:lnTo>
                  <a:pt x="2164484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1185409" y="3774341"/>
            <a:ext cx="2157730" cy="1090930"/>
          </a:xfrm>
          <a:custGeom>
            <a:avLst/>
            <a:gdLst/>
            <a:ahLst/>
            <a:cxnLst/>
            <a:rect l="l" t="t" r="r" b="b"/>
            <a:pathLst>
              <a:path w="2157729" h="1090929">
                <a:moveTo>
                  <a:pt x="2157637" y="0"/>
                </a:moveTo>
                <a:lnTo>
                  <a:pt x="0" y="1090850"/>
                </a:lnTo>
                <a:lnTo>
                  <a:pt x="6861" y="1090850"/>
                </a:lnTo>
                <a:lnTo>
                  <a:pt x="2157637" y="3474"/>
                </a:lnTo>
                <a:lnTo>
                  <a:pt x="2157637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1192270" y="3777815"/>
            <a:ext cx="2151380" cy="1087755"/>
          </a:xfrm>
          <a:custGeom>
            <a:avLst/>
            <a:gdLst/>
            <a:ahLst/>
            <a:cxnLst/>
            <a:rect l="l" t="t" r="r" b="b"/>
            <a:pathLst>
              <a:path w="2151379" h="1087754">
                <a:moveTo>
                  <a:pt x="2150775" y="0"/>
                </a:moveTo>
                <a:lnTo>
                  <a:pt x="0" y="1087376"/>
                </a:lnTo>
                <a:lnTo>
                  <a:pt x="6848" y="1087376"/>
                </a:lnTo>
                <a:lnTo>
                  <a:pt x="2150775" y="3462"/>
                </a:lnTo>
                <a:lnTo>
                  <a:pt x="2150775" y="0"/>
                </a:lnTo>
                <a:close/>
              </a:path>
            </a:pathLst>
          </a:custGeom>
          <a:solidFill>
            <a:srgbClr val="5E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1199118" y="3781277"/>
            <a:ext cx="2144395" cy="1083945"/>
          </a:xfrm>
          <a:custGeom>
            <a:avLst/>
            <a:gdLst/>
            <a:ahLst/>
            <a:cxnLst/>
            <a:rect l="l" t="t" r="r" b="b"/>
            <a:pathLst>
              <a:path w="2144395" h="1083945">
                <a:moveTo>
                  <a:pt x="2143927" y="0"/>
                </a:moveTo>
                <a:lnTo>
                  <a:pt x="0" y="1083914"/>
                </a:lnTo>
                <a:lnTo>
                  <a:pt x="6870" y="1083914"/>
                </a:lnTo>
                <a:lnTo>
                  <a:pt x="2143927" y="3463"/>
                </a:lnTo>
                <a:lnTo>
                  <a:pt x="2143927" y="0"/>
                </a:lnTo>
                <a:close/>
              </a:path>
            </a:pathLst>
          </a:custGeom>
          <a:solidFill>
            <a:srgbClr val="5E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1205989" y="3784741"/>
            <a:ext cx="2137410" cy="1080770"/>
          </a:xfrm>
          <a:custGeom>
            <a:avLst/>
            <a:gdLst/>
            <a:ahLst/>
            <a:cxnLst/>
            <a:rect l="l" t="t" r="r" b="b"/>
            <a:pathLst>
              <a:path w="2137410" h="1080770">
                <a:moveTo>
                  <a:pt x="2137056" y="0"/>
                </a:moveTo>
                <a:lnTo>
                  <a:pt x="0" y="1080450"/>
                </a:lnTo>
                <a:lnTo>
                  <a:pt x="6850" y="1080450"/>
                </a:lnTo>
                <a:lnTo>
                  <a:pt x="2137056" y="3473"/>
                </a:lnTo>
                <a:lnTo>
                  <a:pt x="2137056" y="0"/>
                </a:lnTo>
                <a:close/>
              </a:path>
            </a:pathLst>
          </a:custGeom>
          <a:solidFill>
            <a:srgbClr val="5D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1212839" y="3788214"/>
            <a:ext cx="2130425" cy="1077595"/>
          </a:xfrm>
          <a:custGeom>
            <a:avLst/>
            <a:gdLst/>
            <a:ahLst/>
            <a:cxnLst/>
            <a:rect l="l" t="t" r="r" b="b"/>
            <a:pathLst>
              <a:path w="2130425" h="1077595">
                <a:moveTo>
                  <a:pt x="2130206" y="0"/>
                </a:moveTo>
                <a:lnTo>
                  <a:pt x="0" y="1076977"/>
                </a:lnTo>
                <a:lnTo>
                  <a:pt x="6848" y="1076977"/>
                </a:lnTo>
                <a:lnTo>
                  <a:pt x="2130206" y="3462"/>
                </a:lnTo>
                <a:lnTo>
                  <a:pt x="2130206" y="0"/>
                </a:lnTo>
                <a:close/>
              </a:path>
            </a:pathLst>
          </a:custGeom>
          <a:solidFill>
            <a:srgbClr val="5D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1219687" y="3791677"/>
            <a:ext cx="2123440" cy="1073785"/>
          </a:xfrm>
          <a:custGeom>
            <a:avLst/>
            <a:gdLst/>
            <a:ahLst/>
            <a:cxnLst/>
            <a:rect l="l" t="t" r="r" b="b"/>
            <a:pathLst>
              <a:path w="2123440" h="1073785">
                <a:moveTo>
                  <a:pt x="2123358" y="0"/>
                </a:moveTo>
                <a:lnTo>
                  <a:pt x="0" y="1073515"/>
                </a:lnTo>
                <a:lnTo>
                  <a:pt x="6873" y="1073515"/>
                </a:lnTo>
                <a:lnTo>
                  <a:pt x="2123358" y="3474"/>
                </a:lnTo>
                <a:lnTo>
                  <a:pt x="2123358" y="0"/>
                </a:lnTo>
                <a:close/>
              </a:path>
            </a:pathLst>
          </a:custGeom>
          <a:solidFill>
            <a:srgbClr val="5D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1226561" y="3795151"/>
            <a:ext cx="2117090" cy="1070610"/>
          </a:xfrm>
          <a:custGeom>
            <a:avLst/>
            <a:gdLst/>
            <a:ahLst/>
            <a:cxnLst/>
            <a:rect l="l" t="t" r="r" b="b"/>
            <a:pathLst>
              <a:path w="2117090" h="1070610">
                <a:moveTo>
                  <a:pt x="2116485" y="0"/>
                </a:moveTo>
                <a:lnTo>
                  <a:pt x="0" y="1070040"/>
                </a:lnTo>
                <a:lnTo>
                  <a:pt x="6848" y="1070040"/>
                </a:lnTo>
                <a:lnTo>
                  <a:pt x="2116485" y="3462"/>
                </a:lnTo>
                <a:lnTo>
                  <a:pt x="2116485" y="0"/>
                </a:lnTo>
                <a:close/>
              </a:path>
            </a:pathLst>
          </a:custGeom>
          <a:solidFill>
            <a:srgbClr val="5D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1233409" y="3798613"/>
            <a:ext cx="2110105" cy="1066800"/>
          </a:xfrm>
          <a:custGeom>
            <a:avLst/>
            <a:gdLst/>
            <a:ahLst/>
            <a:cxnLst/>
            <a:rect l="l" t="t" r="r" b="b"/>
            <a:pathLst>
              <a:path w="2110104" h="1066800">
                <a:moveTo>
                  <a:pt x="2109637" y="0"/>
                </a:moveTo>
                <a:lnTo>
                  <a:pt x="0" y="1066578"/>
                </a:lnTo>
                <a:lnTo>
                  <a:pt x="6873" y="1066578"/>
                </a:lnTo>
                <a:lnTo>
                  <a:pt x="2109637" y="3474"/>
                </a:lnTo>
                <a:lnTo>
                  <a:pt x="2109637" y="0"/>
                </a:lnTo>
                <a:close/>
              </a:path>
            </a:pathLst>
          </a:custGeom>
          <a:solidFill>
            <a:srgbClr val="5C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1240282" y="3802088"/>
            <a:ext cx="2103120" cy="1063625"/>
          </a:xfrm>
          <a:custGeom>
            <a:avLst/>
            <a:gdLst/>
            <a:ahLst/>
            <a:cxnLst/>
            <a:rect l="l" t="t" r="r" b="b"/>
            <a:pathLst>
              <a:path w="2103120" h="1063625">
                <a:moveTo>
                  <a:pt x="2102764" y="0"/>
                </a:moveTo>
                <a:lnTo>
                  <a:pt x="0" y="1063103"/>
                </a:lnTo>
                <a:lnTo>
                  <a:pt x="6848" y="1063103"/>
                </a:lnTo>
                <a:lnTo>
                  <a:pt x="2102764" y="3462"/>
                </a:lnTo>
                <a:lnTo>
                  <a:pt x="2102764" y="0"/>
                </a:lnTo>
                <a:close/>
              </a:path>
            </a:pathLst>
          </a:custGeom>
          <a:solidFill>
            <a:srgbClr val="5C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1247130" y="3805551"/>
            <a:ext cx="2096135" cy="1059815"/>
          </a:xfrm>
          <a:custGeom>
            <a:avLst/>
            <a:gdLst/>
            <a:ahLst/>
            <a:cxnLst/>
            <a:rect l="l" t="t" r="r" b="b"/>
            <a:pathLst>
              <a:path w="2096135" h="1059814">
                <a:moveTo>
                  <a:pt x="2095916" y="0"/>
                </a:moveTo>
                <a:lnTo>
                  <a:pt x="0" y="1059641"/>
                </a:lnTo>
                <a:lnTo>
                  <a:pt x="6870" y="1059641"/>
                </a:lnTo>
                <a:lnTo>
                  <a:pt x="2095916" y="3463"/>
                </a:lnTo>
                <a:lnTo>
                  <a:pt x="2095916" y="0"/>
                </a:lnTo>
                <a:close/>
              </a:path>
            </a:pathLst>
          </a:custGeom>
          <a:solidFill>
            <a:srgbClr val="5C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1254000" y="3809014"/>
            <a:ext cx="2089150" cy="1056640"/>
          </a:xfrm>
          <a:custGeom>
            <a:avLst/>
            <a:gdLst/>
            <a:ahLst/>
            <a:cxnLst/>
            <a:rect l="l" t="t" r="r" b="b"/>
            <a:pathLst>
              <a:path w="2089150" h="1056639">
                <a:moveTo>
                  <a:pt x="2089045" y="0"/>
                </a:moveTo>
                <a:lnTo>
                  <a:pt x="0" y="1056177"/>
                </a:lnTo>
                <a:lnTo>
                  <a:pt x="6850" y="1056177"/>
                </a:lnTo>
                <a:lnTo>
                  <a:pt x="2089045" y="3473"/>
                </a:lnTo>
                <a:lnTo>
                  <a:pt x="2089045" y="0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1260851" y="3812488"/>
            <a:ext cx="2082800" cy="1052830"/>
          </a:xfrm>
          <a:custGeom>
            <a:avLst/>
            <a:gdLst/>
            <a:ahLst/>
            <a:cxnLst/>
            <a:rect l="l" t="t" r="r" b="b"/>
            <a:pathLst>
              <a:path w="2082800" h="1052829">
                <a:moveTo>
                  <a:pt x="2082194" y="0"/>
                </a:moveTo>
                <a:lnTo>
                  <a:pt x="0" y="1052704"/>
                </a:lnTo>
                <a:lnTo>
                  <a:pt x="6848" y="1052704"/>
                </a:lnTo>
                <a:lnTo>
                  <a:pt x="2082194" y="3462"/>
                </a:lnTo>
                <a:lnTo>
                  <a:pt x="2082194" y="0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1267699" y="3815950"/>
            <a:ext cx="2075814" cy="1049655"/>
          </a:xfrm>
          <a:custGeom>
            <a:avLst/>
            <a:gdLst/>
            <a:ahLst/>
            <a:cxnLst/>
            <a:rect l="l" t="t" r="r" b="b"/>
            <a:pathLst>
              <a:path w="2075814" h="1049654">
                <a:moveTo>
                  <a:pt x="2075346" y="0"/>
                </a:moveTo>
                <a:lnTo>
                  <a:pt x="0" y="1049241"/>
                </a:lnTo>
                <a:lnTo>
                  <a:pt x="6860" y="1049241"/>
                </a:lnTo>
                <a:lnTo>
                  <a:pt x="2075346" y="3468"/>
                </a:lnTo>
                <a:lnTo>
                  <a:pt x="2075346" y="0"/>
                </a:lnTo>
                <a:close/>
              </a:path>
            </a:pathLst>
          </a:custGeom>
          <a:solidFill>
            <a:srgbClr val="5B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1274559" y="3819418"/>
            <a:ext cx="2068830" cy="1045844"/>
          </a:xfrm>
          <a:custGeom>
            <a:avLst/>
            <a:gdLst/>
            <a:ahLst/>
            <a:cxnLst/>
            <a:rect l="l" t="t" r="r" b="b"/>
            <a:pathLst>
              <a:path w="2068829" h="1045845">
                <a:moveTo>
                  <a:pt x="2068486" y="0"/>
                </a:moveTo>
                <a:lnTo>
                  <a:pt x="0" y="1045773"/>
                </a:lnTo>
                <a:lnTo>
                  <a:pt x="6848" y="1045773"/>
                </a:lnTo>
                <a:lnTo>
                  <a:pt x="2068486" y="3462"/>
                </a:lnTo>
                <a:lnTo>
                  <a:pt x="2068486" y="0"/>
                </a:lnTo>
                <a:close/>
              </a:path>
            </a:pathLst>
          </a:custGeom>
          <a:solidFill>
            <a:srgbClr val="5B5C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1281408" y="3822880"/>
            <a:ext cx="2061845" cy="1042669"/>
          </a:xfrm>
          <a:custGeom>
            <a:avLst/>
            <a:gdLst/>
            <a:ahLst/>
            <a:cxnLst/>
            <a:rect l="l" t="t" r="r" b="b"/>
            <a:pathLst>
              <a:path w="2061845" h="1042670">
                <a:moveTo>
                  <a:pt x="2061638" y="0"/>
                </a:moveTo>
                <a:lnTo>
                  <a:pt x="0" y="1042311"/>
                </a:lnTo>
                <a:lnTo>
                  <a:pt x="6873" y="1042311"/>
                </a:lnTo>
                <a:lnTo>
                  <a:pt x="2061638" y="3474"/>
                </a:lnTo>
                <a:lnTo>
                  <a:pt x="2061638" y="0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1288281" y="3826355"/>
            <a:ext cx="2054860" cy="1038860"/>
          </a:xfrm>
          <a:custGeom>
            <a:avLst/>
            <a:gdLst/>
            <a:ahLst/>
            <a:cxnLst/>
            <a:rect l="l" t="t" r="r" b="b"/>
            <a:pathLst>
              <a:path w="2054860" h="1038860">
                <a:moveTo>
                  <a:pt x="2054765" y="0"/>
                </a:moveTo>
                <a:lnTo>
                  <a:pt x="0" y="1038836"/>
                </a:lnTo>
                <a:lnTo>
                  <a:pt x="6848" y="1038836"/>
                </a:lnTo>
                <a:lnTo>
                  <a:pt x="2054765" y="3462"/>
                </a:lnTo>
                <a:lnTo>
                  <a:pt x="2054765" y="0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1295129" y="3829818"/>
            <a:ext cx="2048510" cy="1035685"/>
          </a:xfrm>
          <a:custGeom>
            <a:avLst/>
            <a:gdLst/>
            <a:ahLst/>
            <a:cxnLst/>
            <a:rect l="l" t="t" r="r" b="b"/>
            <a:pathLst>
              <a:path w="2048510" h="1035685">
                <a:moveTo>
                  <a:pt x="2047917" y="0"/>
                </a:moveTo>
                <a:lnTo>
                  <a:pt x="0" y="1035374"/>
                </a:lnTo>
                <a:lnTo>
                  <a:pt x="6848" y="1035374"/>
                </a:lnTo>
                <a:lnTo>
                  <a:pt x="2047917" y="3462"/>
                </a:lnTo>
                <a:lnTo>
                  <a:pt x="2047917" y="0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1301977" y="3833280"/>
            <a:ext cx="2041525" cy="1032510"/>
          </a:xfrm>
          <a:custGeom>
            <a:avLst/>
            <a:gdLst/>
            <a:ahLst/>
            <a:cxnLst/>
            <a:rect l="l" t="t" r="r" b="b"/>
            <a:pathLst>
              <a:path w="2041525" h="1032510">
                <a:moveTo>
                  <a:pt x="2041069" y="0"/>
                </a:moveTo>
                <a:lnTo>
                  <a:pt x="0" y="1031911"/>
                </a:lnTo>
                <a:lnTo>
                  <a:pt x="6873" y="1031911"/>
                </a:lnTo>
                <a:lnTo>
                  <a:pt x="2041069" y="3474"/>
                </a:lnTo>
                <a:lnTo>
                  <a:pt x="2041069" y="0"/>
                </a:lnTo>
                <a:close/>
              </a:path>
            </a:pathLst>
          </a:custGeom>
          <a:solidFill>
            <a:srgbClr val="5A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1308850" y="3836755"/>
            <a:ext cx="2034539" cy="1028700"/>
          </a:xfrm>
          <a:custGeom>
            <a:avLst/>
            <a:gdLst/>
            <a:ahLst/>
            <a:cxnLst/>
            <a:rect l="l" t="t" r="r" b="b"/>
            <a:pathLst>
              <a:path w="2034539" h="1028700">
                <a:moveTo>
                  <a:pt x="2034196" y="0"/>
                </a:moveTo>
                <a:lnTo>
                  <a:pt x="0" y="1028437"/>
                </a:lnTo>
                <a:lnTo>
                  <a:pt x="6848" y="1028437"/>
                </a:lnTo>
                <a:lnTo>
                  <a:pt x="2034196" y="3462"/>
                </a:lnTo>
                <a:lnTo>
                  <a:pt x="2034196" y="0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1315698" y="3840217"/>
            <a:ext cx="2027555" cy="1025525"/>
          </a:xfrm>
          <a:custGeom>
            <a:avLst/>
            <a:gdLst/>
            <a:ahLst/>
            <a:cxnLst/>
            <a:rect l="l" t="t" r="r" b="b"/>
            <a:pathLst>
              <a:path w="2027554" h="1025525">
                <a:moveTo>
                  <a:pt x="2027348" y="0"/>
                </a:moveTo>
                <a:lnTo>
                  <a:pt x="0" y="1024974"/>
                </a:lnTo>
                <a:lnTo>
                  <a:pt x="6873" y="1024974"/>
                </a:lnTo>
                <a:lnTo>
                  <a:pt x="2027348" y="3474"/>
                </a:lnTo>
                <a:lnTo>
                  <a:pt x="2027348" y="0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1322571" y="3843692"/>
            <a:ext cx="2020570" cy="1021715"/>
          </a:xfrm>
          <a:custGeom>
            <a:avLst/>
            <a:gdLst/>
            <a:ahLst/>
            <a:cxnLst/>
            <a:rect l="l" t="t" r="r" b="b"/>
            <a:pathLst>
              <a:path w="2020570" h="1021714">
                <a:moveTo>
                  <a:pt x="2020474" y="0"/>
                </a:moveTo>
                <a:lnTo>
                  <a:pt x="0" y="1021499"/>
                </a:lnTo>
                <a:lnTo>
                  <a:pt x="6848" y="1021499"/>
                </a:lnTo>
                <a:lnTo>
                  <a:pt x="2020474" y="3462"/>
                </a:lnTo>
                <a:lnTo>
                  <a:pt x="2020474" y="0"/>
                </a:lnTo>
                <a:close/>
              </a:path>
            </a:pathLst>
          </a:custGeom>
          <a:solidFill>
            <a:srgbClr val="59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1329419" y="3847154"/>
            <a:ext cx="2014220" cy="1018540"/>
          </a:xfrm>
          <a:custGeom>
            <a:avLst/>
            <a:gdLst/>
            <a:ahLst/>
            <a:cxnLst/>
            <a:rect l="l" t="t" r="r" b="b"/>
            <a:pathLst>
              <a:path w="2014220" h="1018539">
                <a:moveTo>
                  <a:pt x="2013626" y="0"/>
                </a:moveTo>
                <a:lnTo>
                  <a:pt x="0" y="1018037"/>
                </a:lnTo>
                <a:lnTo>
                  <a:pt x="6873" y="1018037"/>
                </a:lnTo>
                <a:lnTo>
                  <a:pt x="2013626" y="3474"/>
                </a:lnTo>
                <a:lnTo>
                  <a:pt x="2013626" y="0"/>
                </a:lnTo>
                <a:close/>
              </a:path>
            </a:pathLst>
          </a:custGeom>
          <a:solidFill>
            <a:srgbClr val="59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1336292" y="3850629"/>
            <a:ext cx="2007235" cy="1014730"/>
          </a:xfrm>
          <a:custGeom>
            <a:avLst/>
            <a:gdLst/>
            <a:ahLst/>
            <a:cxnLst/>
            <a:rect l="l" t="t" r="r" b="b"/>
            <a:pathLst>
              <a:path w="2007235" h="1014729">
                <a:moveTo>
                  <a:pt x="2006753" y="0"/>
                </a:moveTo>
                <a:lnTo>
                  <a:pt x="0" y="1014562"/>
                </a:lnTo>
                <a:lnTo>
                  <a:pt x="6848" y="1014562"/>
                </a:lnTo>
                <a:lnTo>
                  <a:pt x="2006753" y="3462"/>
                </a:lnTo>
                <a:lnTo>
                  <a:pt x="2006753" y="0"/>
                </a:lnTo>
                <a:close/>
              </a:path>
            </a:pathLst>
          </a:custGeom>
          <a:solidFill>
            <a:srgbClr val="595A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1343140" y="3854091"/>
            <a:ext cx="2000250" cy="1011555"/>
          </a:xfrm>
          <a:custGeom>
            <a:avLst/>
            <a:gdLst/>
            <a:ahLst/>
            <a:cxnLst/>
            <a:rect l="l" t="t" r="r" b="b"/>
            <a:pathLst>
              <a:path w="2000250" h="1011554">
                <a:moveTo>
                  <a:pt x="1999905" y="0"/>
                </a:moveTo>
                <a:lnTo>
                  <a:pt x="0" y="1011100"/>
                </a:lnTo>
                <a:lnTo>
                  <a:pt x="6848" y="1011100"/>
                </a:lnTo>
                <a:lnTo>
                  <a:pt x="1999905" y="3462"/>
                </a:lnTo>
                <a:lnTo>
                  <a:pt x="1999905" y="0"/>
                </a:lnTo>
                <a:close/>
              </a:path>
            </a:pathLst>
          </a:custGeom>
          <a:solidFill>
            <a:srgbClr val="59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1349988" y="3857553"/>
            <a:ext cx="1993264" cy="1007744"/>
          </a:xfrm>
          <a:custGeom>
            <a:avLst/>
            <a:gdLst/>
            <a:ahLst/>
            <a:cxnLst/>
            <a:rect l="l" t="t" r="r" b="b"/>
            <a:pathLst>
              <a:path w="1993264" h="1007745">
                <a:moveTo>
                  <a:pt x="1993057" y="0"/>
                </a:moveTo>
                <a:lnTo>
                  <a:pt x="0" y="1007638"/>
                </a:lnTo>
                <a:lnTo>
                  <a:pt x="6873" y="1007638"/>
                </a:lnTo>
                <a:lnTo>
                  <a:pt x="1993057" y="3474"/>
                </a:lnTo>
                <a:lnTo>
                  <a:pt x="1993057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1356861" y="3861028"/>
            <a:ext cx="1986280" cy="1004569"/>
          </a:xfrm>
          <a:custGeom>
            <a:avLst/>
            <a:gdLst/>
            <a:ahLst/>
            <a:cxnLst/>
            <a:rect l="l" t="t" r="r" b="b"/>
            <a:pathLst>
              <a:path w="1986279" h="1004570">
                <a:moveTo>
                  <a:pt x="1986184" y="0"/>
                </a:moveTo>
                <a:lnTo>
                  <a:pt x="0" y="1004163"/>
                </a:lnTo>
                <a:lnTo>
                  <a:pt x="6835" y="1004163"/>
                </a:lnTo>
                <a:lnTo>
                  <a:pt x="1986184" y="3455"/>
                </a:lnTo>
                <a:lnTo>
                  <a:pt x="1986184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1363697" y="3864484"/>
            <a:ext cx="1979930" cy="1000760"/>
          </a:xfrm>
          <a:custGeom>
            <a:avLst/>
            <a:gdLst/>
            <a:ahLst/>
            <a:cxnLst/>
            <a:rect l="l" t="t" r="r" b="b"/>
            <a:pathLst>
              <a:path w="1979929" h="1000760">
                <a:moveTo>
                  <a:pt x="1979349" y="0"/>
                </a:moveTo>
                <a:lnTo>
                  <a:pt x="0" y="1000707"/>
                </a:lnTo>
                <a:lnTo>
                  <a:pt x="6873" y="1000707"/>
                </a:lnTo>
                <a:lnTo>
                  <a:pt x="1979349" y="3474"/>
                </a:lnTo>
                <a:lnTo>
                  <a:pt x="1979349" y="0"/>
                </a:lnTo>
                <a:close/>
              </a:path>
            </a:pathLst>
          </a:custGeom>
          <a:solidFill>
            <a:srgbClr val="58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1370570" y="3867959"/>
            <a:ext cx="1972945" cy="997585"/>
          </a:xfrm>
          <a:custGeom>
            <a:avLst/>
            <a:gdLst/>
            <a:ahLst/>
            <a:cxnLst/>
            <a:rect l="l" t="t" r="r" b="b"/>
            <a:pathLst>
              <a:path w="1972945" h="997585">
                <a:moveTo>
                  <a:pt x="1972476" y="0"/>
                </a:moveTo>
                <a:lnTo>
                  <a:pt x="0" y="997232"/>
                </a:lnTo>
                <a:lnTo>
                  <a:pt x="6848" y="997232"/>
                </a:lnTo>
                <a:lnTo>
                  <a:pt x="1972476" y="3462"/>
                </a:lnTo>
                <a:lnTo>
                  <a:pt x="1972476" y="0"/>
                </a:lnTo>
                <a:close/>
              </a:path>
            </a:pathLst>
          </a:custGeom>
          <a:solidFill>
            <a:srgbClr val="58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1377418" y="3871421"/>
            <a:ext cx="1965960" cy="993775"/>
          </a:xfrm>
          <a:custGeom>
            <a:avLst/>
            <a:gdLst/>
            <a:ahLst/>
            <a:cxnLst/>
            <a:rect l="l" t="t" r="r" b="b"/>
            <a:pathLst>
              <a:path w="1965960" h="993775">
                <a:moveTo>
                  <a:pt x="1965627" y="0"/>
                </a:moveTo>
                <a:lnTo>
                  <a:pt x="0" y="993770"/>
                </a:lnTo>
                <a:lnTo>
                  <a:pt x="6873" y="993770"/>
                </a:lnTo>
                <a:lnTo>
                  <a:pt x="1965627" y="3474"/>
                </a:lnTo>
                <a:lnTo>
                  <a:pt x="1965627" y="0"/>
                </a:lnTo>
                <a:close/>
              </a:path>
            </a:pathLst>
          </a:custGeom>
          <a:solidFill>
            <a:srgbClr val="58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1384291" y="3874896"/>
            <a:ext cx="1958975" cy="990600"/>
          </a:xfrm>
          <a:custGeom>
            <a:avLst/>
            <a:gdLst/>
            <a:ahLst/>
            <a:cxnLst/>
            <a:rect l="l" t="t" r="r" b="b"/>
            <a:pathLst>
              <a:path w="1958975" h="990600">
                <a:moveTo>
                  <a:pt x="1958754" y="0"/>
                </a:moveTo>
                <a:lnTo>
                  <a:pt x="0" y="990295"/>
                </a:lnTo>
                <a:lnTo>
                  <a:pt x="6848" y="990295"/>
                </a:lnTo>
                <a:lnTo>
                  <a:pt x="1958754" y="3462"/>
                </a:lnTo>
                <a:lnTo>
                  <a:pt x="1958754" y="0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1391139" y="3878358"/>
            <a:ext cx="1951989" cy="987425"/>
          </a:xfrm>
          <a:custGeom>
            <a:avLst/>
            <a:gdLst/>
            <a:ahLst/>
            <a:cxnLst/>
            <a:rect l="l" t="t" r="r" b="b"/>
            <a:pathLst>
              <a:path w="1951989" h="987425">
                <a:moveTo>
                  <a:pt x="1951906" y="0"/>
                </a:moveTo>
                <a:lnTo>
                  <a:pt x="0" y="986833"/>
                </a:lnTo>
                <a:lnTo>
                  <a:pt x="6848" y="986833"/>
                </a:lnTo>
                <a:lnTo>
                  <a:pt x="1951906" y="3462"/>
                </a:lnTo>
                <a:lnTo>
                  <a:pt x="1951906" y="0"/>
                </a:lnTo>
                <a:close/>
              </a:path>
            </a:pathLst>
          </a:custGeom>
          <a:solidFill>
            <a:srgbClr val="575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1397987" y="3881820"/>
            <a:ext cx="1945639" cy="983615"/>
          </a:xfrm>
          <a:custGeom>
            <a:avLst/>
            <a:gdLst/>
            <a:ahLst/>
            <a:cxnLst/>
            <a:rect l="l" t="t" r="r" b="b"/>
            <a:pathLst>
              <a:path w="1945639" h="983614">
                <a:moveTo>
                  <a:pt x="1945058" y="0"/>
                </a:moveTo>
                <a:lnTo>
                  <a:pt x="0" y="983371"/>
                </a:lnTo>
                <a:lnTo>
                  <a:pt x="6873" y="983371"/>
                </a:lnTo>
                <a:lnTo>
                  <a:pt x="1945058" y="3474"/>
                </a:lnTo>
                <a:lnTo>
                  <a:pt x="1945058" y="0"/>
                </a:lnTo>
                <a:close/>
              </a:path>
            </a:pathLst>
          </a:custGeom>
          <a:solidFill>
            <a:srgbClr val="57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1404860" y="3885295"/>
            <a:ext cx="1938655" cy="980440"/>
          </a:xfrm>
          <a:custGeom>
            <a:avLst/>
            <a:gdLst/>
            <a:ahLst/>
            <a:cxnLst/>
            <a:rect l="l" t="t" r="r" b="b"/>
            <a:pathLst>
              <a:path w="1938654" h="980439">
                <a:moveTo>
                  <a:pt x="1938185" y="0"/>
                </a:moveTo>
                <a:lnTo>
                  <a:pt x="0" y="979896"/>
                </a:lnTo>
                <a:lnTo>
                  <a:pt x="6848" y="979896"/>
                </a:lnTo>
                <a:lnTo>
                  <a:pt x="1938185" y="3462"/>
                </a:lnTo>
                <a:lnTo>
                  <a:pt x="1938185" y="0"/>
                </a:lnTo>
                <a:close/>
              </a:path>
            </a:pathLst>
          </a:custGeom>
          <a:solidFill>
            <a:srgbClr val="57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1411708" y="3888757"/>
            <a:ext cx="1931670" cy="976630"/>
          </a:xfrm>
          <a:custGeom>
            <a:avLst/>
            <a:gdLst/>
            <a:ahLst/>
            <a:cxnLst/>
            <a:rect l="l" t="t" r="r" b="b"/>
            <a:pathLst>
              <a:path w="1931670" h="976629">
                <a:moveTo>
                  <a:pt x="1931337" y="0"/>
                </a:moveTo>
                <a:lnTo>
                  <a:pt x="0" y="976434"/>
                </a:lnTo>
                <a:lnTo>
                  <a:pt x="6873" y="976434"/>
                </a:lnTo>
                <a:lnTo>
                  <a:pt x="1931337" y="3474"/>
                </a:lnTo>
                <a:lnTo>
                  <a:pt x="1931337" y="0"/>
                </a:lnTo>
                <a:close/>
              </a:path>
            </a:pathLst>
          </a:custGeom>
          <a:solidFill>
            <a:srgbClr val="56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1418581" y="3892232"/>
            <a:ext cx="1924685" cy="973455"/>
          </a:xfrm>
          <a:custGeom>
            <a:avLst/>
            <a:gdLst/>
            <a:ahLst/>
            <a:cxnLst/>
            <a:rect l="l" t="t" r="r" b="b"/>
            <a:pathLst>
              <a:path w="1924685" h="973454">
                <a:moveTo>
                  <a:pt x="1924464" y="0"/>
                </a:moveTo>
                <a:lnTo>
                  <a:pt x="0" y="972959"/>
                </a:lnTo>
                <a:lnTo>
                  <a:pt x="6848" y="972959"/>
                </a:lnTo>
                <a:lnTo>
                  <a:pt x="1924464" y="3462"/>
                </a:lnTo>
                <a:lnTo>
                  <a:pt x="1924464" y="0"/>
                </a:lnTo>
                <a:close/>
              </a:path>
            </a:pathLst>
          </a:custGeom>
          <a:solidFill>
            <a:srgbClr val="56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1425429" y="3895694"/>
            <a:ext cx="1917700" cy="969644"/>
          </a:xfrm>
          <a:custGeom>
            <a:avLst/>
            <a:gdLst/>
            <a:ahLst/>
            <a:cxnLst/>
            <a:rect l="l" t="t" r="r" b="b"/>
            <a:pathLst>
              <a:path w="1917700" h="969645">
                <a:moveTo>
                  <a:pt x="1917616" y="0"/>
                </a:moveTo>
                <a:lnTo>
                  <a:pt x="0" y="969497"/>
                </a:lnTo>
                <a:lnTo>
                  <a:pt x="6873" y="969497"/>
                </a:lnTo>
                <a:lnTo>
                  <a:pt x="1917616" y="3474"/>
                </a:lnTo>
                <a:lnTo>
                  <a:pt x="1917616" y="0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1432303" y="3899169"/>
            <a:ext cx="1911350" cy="966469"/>
          </a:xfrm>
          <a:custGeom>
            <a:avLst/>
            <a:gdLst/>
            <a:ahLst/>
            <a:cxnLst/>
            <a:rect l="l" t="t" r="r" b="b"/>
            <a:pathLst>
              <a:path w="1911350" h="966470">
                <a:moveTo>
                  <a:pt x="1910743" y="0"/>
                </a:moveTo>
                <a:lnTo>
                  <a:pt x="0" y="966022"/>
                </a:lnTo>
                <a:lnTo>
                  <a:pt x="6848" y="966022"/>
                </a:lnTo>
                <a:lnTo>
                  <a:pt x="1910743" y="3462"/>
                </a:lnTo>
                <a:lnTo>
                  <a:pt x="1910743" y="0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1009840" y="3200184"/>
            <a:ext cx="2333205" cy="16650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3080981" y="3232276"/>
            <a:ext cx="142963" cy="1641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3507625" y="3174136"/>
            <a:ext cx="334645" cy="1316355"/>
          </a:xfrm>
          <a:custGeom>
            <a:avLst/>
            <a:gdLst/>
            <a:ahLst/>
            <a:cxnLst/>
            <a:rect l="l" t="t" r="r" b="b"/>
            <a:pathLst>
              <a:path w="334645" h="1316354">
                <a:moveTo>
                  <a:pt x="334168" y="0"/>
                </a:moveTo>
                <a:lnTo>
                  <a:pt x="103860" y="0"/>
                </a:lnTo>
                <a:lnTo>
                  <a:pt x="63415" y="6149"/>
                </a:lnTo>
                <a:lnTo>
                  <a:pt x="30403" y="22918"/>
                </a:lnTo>
                <a:lnTo>
                  <a:pt x="8155" y="47786"/>
                </a:lnTo>
                <a:lnTo>
                  <a:pt x="0" y="78231"/>
                </a:lnTo>
                <a:lnTo>
                  <a:pt x="0" y="1315795"/>
                </a:lnTo>
                <a:lnTo>
                  <a:pt x="33416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3507625" y="3174136"/>
            <a:ext cx="335915" cy="1321435"/>
          </a:xfrm>
          <a:custGeom>
            <a:avLst/>
            <a:gdLst/>
            <a:ahLst/>
            <a:cxnLst/>
            <a:rect l="l" t="t" r="r" b="b"/>
            <a:pathLst>
              <a:path w="335914" h="1321435">
                <a:moveTo>
                  <a:pt x="335585" y="0"/>
                </a:moveTo>
                <a:lnTo>
                  <a:pt x="334168" y="0"/>
                </a:lnTo>
                <a:lnTo>
                  <a:pt x="0" y="1315795"/>
                </a:lnTo>
                <a:lnTo>
                  <a:pt x="0" y="1321352"/>
                </a:lnTo>
                <a:lnTo>
                  <a:pt x="33558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3507625" y="3174136"/>
            <a:ext cx="337185" cy="1327150"/>
          </a:xfrm>
          <a:custGeom>
            <a:avLst/>
            <a:gdLst/>
            <a:ahLst/>
            <a:cxnLst/>
            <a:rect l="l" t="t" r="r" b="b"/>
            <a:pathLst>
              <a:path w="337185" h="1327150">
                <a:moveTo>
                  <a:pt x="336994" y="0"/>
                </a:moveTo>
                <a:lnTo>
                  <a:pt x="335585" y="0"/>
                </a:lnTo>
                <a:lnTo>
                  <a:pt x="0" y="1321352"/>
                </a:lnTo>
                <a:lnTo>
                  <a:pt x="0" y="1326928"/>
                </a:lnTo>
                <a:lnTo>
                  <a:pt x="336994" y="0"/>
                </a:lnTo>
                <a:close/>
              </a:path>
            </a:pathLst>
          </a:custGeom>
          <a:solidFill>
            <a:srgbClr val="DBDC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3507625" y="3174136"/>
            <a:ext cx="338455" cy="1332865"/>
          </a:xfrm>
          <a:custGeom>
            <a:avLst/>
            <a:gdLst/>
            <a:ahLst/>
            <a:cxnLst/>
            <a:rect l="l" t="t" r="r" b="b"/>
            <a:pathLst>
              <a:path w="338454" h="1332864">
                <a:moveTo>
                  <a:pt x="338414" y="0"/>
                </a:moveTo>
                <a:lnTo>
                  <a:pt x="336994" y="0"/>
                </a:lnTo>
                <a:lnTo>
                  <a:pt x="0" y="1326928"/>
                </a:lnTo>
                <a:lnTo>
                  <a:pt x="0" y="1332513"/>
                </a:lnTo>
                <a:lnTo>
                  <a:pt x="338414" y="0"/>
                </a:lnTo>
                <a:close/>
              </a:path>
            </a:pathLst>
          </a:custGeom>
          <a:solidFill>
            <a:srgbClr val="DBDC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3507625" y="3174136"/>
            <a:ext cx="340360" cy="1338580"/>
          </a:xfrm>
          <a:custGeom>
            <a:avLst/>
            <a:gdLst/>
            <a:ahLst/>
            <a:cxnLst/>
            <a:rect l="l" t="t" r="r" b="b"/>
            <a:pathLst>
              <a:path w="340360" h="1338579">
                <a:moveTo>
                  <a:pt x="339831" y="0"/>
                </a:moveTo>
                <a:lnTo>
                  <a:pt x="338414" y="0"/>
                </a:lnTo>
                <a:lnTo>
                  <a:pt x="0" y="1332513"/>
                </a:lnTo>
                <a:lnTo>
                  <a:pt x="0" y="1338070"/>
                </a:lnTo>
                <a:lnTo>
                  <a:pt x="339831" y="0"/>
                </a:lnTo>
                <a:close/>
              </a:path>
            </a:pathLst>
          </a:custGeom>
          <a:solidFill>
            <a:srgbClr val="DADC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3507625" y="3174136"/>
            <a:ext cx="341630" cy="1343660"/>
          </a:xfrm>
          <a:custGeom>
            <a:avLst/>
            <a:gdLst/>
            <a:ahLst/>
            <a:cxnLst/>
            <a:rect l="l" t="t" r="r" b="b"/>
            <a:pathLst>
              <a:path w="341629" h="1343660">
                <a:moveTo>
                  <a:pt x="341239" y="0"/>
                </a:moveTo>
                <a:lnTo>
                  <a:pt x="339831" y="0"/>
                </a:lnTo>
                <a:lnTo>
                  <a:pt x="0" y="1338070"/>
                </a:lnTo>
                <a:lnTo>
                  <a:pt x="0" y="1343638"/>
                </a:lnTo>
                <a:lnTo>
                  <a:pt x="341239" y="0"/>
                </a:lnTo>
                <a:close/>
              </a:path>
            </a:pathLst>
          </a:custGeom>
          <a:solidFill>
            <a:srgbClr val="DADB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3507625" y="3174136"/>
            <a:ext cx="342900" cy="1349375"/>
          </a:xfrm>
          <a:custGeom>
            <a:avLst/>
            <a:gdLst/>
            <a:ahLst/>
            <a:cxnLst/>
            <a:rect l="l" t="t" r="r" b="b"/>
            <a:pathLst>
              <a:path w="342900" h="1349375">
                <a:moveTo>
                  <a:pt x="342657" y="0"/>
                </a:moveTo>
                <a:lnTo>
                  <a:pt x="341239" y="0"/>
                </a:lnTo>
                <a:lnTo>
                  <a:pt x="0" y="1343638"/>
                </a:lnTo>
                <a:lnTo>
                  <a:pt x="0" y="1349227"/>
                </a:lnTo>
                <a:lnTo>
                  <a:pt x="342657" y="0"/>
                </a:lnTo>
                <a:close/>
              </a:path>
            </a:pathLst>
          </a:custGeom>
          <a:solidFill>
            <a:srgbClr val="D9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3507625" y="3174136"/>
            <a:ext cx="344170" cy="1355090"/>
          </a:xfrm>
          <a:custGeom>
            <a:avLst/>
            <a:gdLst/>
            <a:ahLst/>
            <a:cxnLst/>
            <a:rect l="l" t="t" r="r" b="b"/>
            <a:pathLst>
              <a:path w="344170" h="1355089">
                <a:moveTo>
                  <a:pt x="344064" y="0"/>
                </a:moveTo>
                <a:lnTo>
                  <a:pt x="342657" y="0"/>
                </a:lnTo>
                <a:lnTo>
                  <a:pt x="0" y="1349227"/>
                </a:lnTo>
                <a:lnTo>
                  <a:pt x="0" y="1354762"/>
                </a:lnTo>
                <a:lnTo>
                  <a:pt x="344064" y="0"/>
                </a:lnTo>
                <a:close/>
              </a:path>
            </a:pathLst>
          </a:custGeom>
          <a:solidFill>
            <a:srgbClr val="D9DA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3507625" y="3174136"/>
            <a:ext cx="346075" cy="1360805"/>
          </a:xfrm>
          <a:custGeom>
            <a:avLst/>
            <a:gdLst/>
            <a:ahLst/>
            <a:cxnLst/>
            <a:rect l="l" t="t" r="r" b="b"/>
            <a:pathLst>
              <a:path w="346075" h="1360804">
                <a:moveTo>
                  <a:pt x="345482" y="0"/>
                </a:moveTo>
                <a:lnTo>
                  <a:pt x="344064" y="0"/>
                </a:lnTo>
                <a:lnTo>
                  <a:pt x="0" y="1354762"/>
                </a:lnTo>
                <a:lnTo>
                  <a:pt x="0" y="1360352"/>
                </a:lnTo>
                <a:lnTo>
                  <a:pt x="345482" y="0"/>
                </a:lnTo>
                <a:close/>
              </a:path>
            </a:pathLst>
          </a:custGeom>
          <a:solidFill>
            <a:srgbClr val="D9D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3507625" y="3174136"/>
            <a:ext cx="347345" cy="1366520"/>
          </a:xfrm>
          <a:custGeom>
            <a:avLst/>
            <a:gdLst/>
            <a:ahLst/>
            <a:cxnLst/>
            <a:rect l="l" t="t" r="r" b="b"/>
            <a:pathLst>
              <a:path w="347345" h="1366520">
                <a:moveTo>
                  <a:pt x="346902" y="0"/>
                </a:moveTo>
                <a:lnTo>
                  <a:pt x="345482" y="0"/>
                </a:lnTo>
                <a:lnTo>
                  <a:pt x="0" y="1360352"/>
                </a:lnTo>
                <a:lnTo>
                  <a:pt x="0" y="1365912"/>
                </a:lnTo>
                <a:lnTo>
                  <a:pt x="346902" y="0"/>
                </a:lnTo>
                <a:close/>
              </a:path>
            </a:pathLst>
          </a:custGeom>
          <a:solidFill>
            <a:srgbClr val="D8D9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3507625" y="3174136"/>
            <a:ext cx="348615" cy="1371600"/>
          </a:xfrm>
          <a:custGeom>
            <a:avLst/>
            <a:gdLst/>
            <a:ahLst/>
            <a:cxnLst/>
            <a:rect l="l" t="t" r="r" b="b"/>
            <a:pathLst>
              <a:path w="348614" h="1371600">
                <a:moveTo>
                  <a:pt x="348310" y="0"/>
                </a:moveTo>
                <a:lnTo>
                  <a:pt x="346902" y="0"/>
                </a:lnTo>
                <a:lnTo>
                  <a:pt x="0" y="1365912"/>
                </a:lnTo>
                <a:lnTo>
                  <a:pt x="0" y="1371480"/>
                </a:lnTo>
                <a:lnTo>
                  <a:pt x="348310" y="0"/>
                </a:lnTo>
                <a:close/>
              </a:path>
            </a:pathLst>
          </a:custGeom>
          <a:solidFill>
            <a:srgbClr val="D8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3507625" y="3174136"/>
            <a:ext cx="349885" cy="1377315"/>
          </a:xfrm>
          <a:custGeom>
            <a:avLst/>
            <a:gdLst/>
            <a:ahLst/>
            <a:cxnLst/>
            <a:rect l="l" t="t" r="r" b="b"/>
            <a:pathLst>
              <a:path w="349885" h="1377314">
                <a:moveTo>
                  <a:pt x="349728" y="0"/>
                </a:moveTo>
                <a:lnTo>
                  <a:pt x="348310" y="0"/>
                </a:lnTo>
                <a:lnTo>
                  <a:pt x="0" y="1371480"/>
                </a:lnTo>
                <a:lnTo>
                  <a:pt x="0" y="1377070"/>
                </a:lnTo>
                <a:lnTo>
                  <a:pt x="349728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3507625" y="3174136"/>
            <a:ext cx="351155" cy="1383030"/>
          </a:xfrm>
          <a:custGeom>
            <a:avLst/>
            <a:gdLst/>
            <a:ahLst/>
            <a:cxnLst/>
            <a:rect l="l" t="t" r="r" b="b"/>
            <a:pathLst>
              <a:path w="351154" h="1383029">
                <a:moveTo>
                  <a:pt x="351136" y="0"/>
                </a:moveTo>
                <a:lnTo>
                  <a:pt x="349728" y="0"/>
                </a:lnTo>
                <a:lnTo>
                  <a:pt x="0" y="1377070"/>
                </a:lnTo>
                <a:lnTo>
                  <a:pt x="0" y="1382605"/>
                </a:lnTo>
                <a:lnTo>
                  <a:pt x="351136" y="0"/>
                </a:lnTo>
                <a:close/>
              </a:path>
            </a:pathLst>
          </a:custGeom>
          <a:solidFill>
            <a:srgbClr val="D7D8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3507625" y="3174136"/>
            <a:ext cx="353060" cy="1388745"/>
          </a:xfrm>
          <a:custGeom>
            <a:avLst/>
            <a:gdLst/>
            <a:ahLst/>
            <a:cxnLst/>
            <a:rect l="l" t="t" r="r" b="b"/>
            <a:pathLst>
              <a:path w="353060" h="1388745">
                <a:moveTo>
                  <a:pt x="352553" y="0"/>
                </a:moveTo>
                <a:lnTo>
                  <a:pt x="351136" y="0"/>
                </a:lnTo>
                <a:lnTo>
                  <a:pt x="0" y="1382605"/>
                </a:lnTo>
                <a:lnTo>
                  <a:pt x="0" y="1388194"/>
                </a:lnTo>
                <a:lnTo>
                  <a:pt x="352553" y="0"/>
                </a:lnTo>
                <a:close/>
              </a:path>
            </a:pathLst>
          </a:custGeom>
          <a:solidFill>
            <a:srgbClr val="D6D8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3507625" y="3174136"/>
            <a:ext cx="354330" cy="1393825"/>
          </a:xfrm>
          <a:custGeom>
            <a:avLst/>
            <a:gdLst/>
            <a:ahLst/>
            <a:cxnLst/>
            <a:rect l="l" t="t" r="r" b="b"/>
            <a:pathLst>
              <a:path w="354329" h="1393825">
                <a:moveTo>
                  <a:pt x="353973" y="0"/>
                </a:moveTo>
                <a:lnTo>
                  <a:pt x="352553" y="0"/>
                </a:lnTo>
                <a:lnTo>
                  <a:pt x="0" y="1388194"/>
                </a:lnTo>
                <a:lnTo>
                  <a:pt x="0" y="1393745"/>
                </a:lnTo>
                <a:lnTo>
                  <a:pt x="353973" y="0"/>
                </a:lnTo>
                <a:close/>
              </a:path>
            </a:pathLst>
          </a:custGeom>
          <a:solidFill>
            <a:srgbClr val="D6D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3507625" y="3174136"/>
            <a:ext cx="355600" cy="1399540"/>
          </a:xfrm>
          <a:custGeom>
            <a:avLst/>
            <a:gdLst/>
            <a:ahLst/>
            <a:cxnLst/>
            <a:rect l="l" t="t" r="r" b="b"/>
            <a:pathLst>
              <a:path w="355600" h="1399539">
                <a:moveTo>
                  <a:pt x="355378" y="0"/>
                </a:moveTo>
                <a:lnTo>
                  <a:pt x="353973" y="0"/>
                </a:lnTo>
                <a:lnTo>
                  <a:pt x="0" y="1393745"/>
                </a:lnTo>
                <a:lnTo>
                  <a:pt x="0" y="1399319"/>
                </a:lnTo>
                <a:lnTo>
                  <a:pt x="355378" y="0"/>
                </a:lnTo>
                <a:close/>
              </a:path>
            </a:pathLst>
          </a:custGeom>
          <a:solidFill>
            <a:srgbClr val="D5D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3507625" y="3174136"/>
            <a:ext cx="356870" cy="1405255"/>
          </a:xfrm>
          <a:custGeom>
            <a:avLst/>
            <a:gdLst/>
            <a:ahLst/>
            <a:cxnLst/>
            <a:rect l="l" t="t" r="r" b="b"/>
            <a:pathLst>
              <a:path w="356870" h="1405254">
                <a:moveTo>
                  <a:pt x="356799" y="0"/>
                </a:moveTo>
                <a:lnTo>
                  <a:pt x="355378" y="0"/>
                </a:lnTo>
                <a:lnTo>
                  <a:pt x="0" y="1399319"/>
                </a:lnTo>
                <a:lnTo>
                  <a:pt x="0" y="1404913"/>
                </a:lnTo>
                <a:lnTo>
                  <a:pt x="356799" y="0"/>
                </a:lnTo>
                <a:close/>
              </a:path>
            </a:pathLst>
          </a:custGeom>
          <a:solidFill>
            <a:srgbClr val="D5D6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3507625" y="3174136"/>
            <a:ext cx="358775" cy="1410970"/>
          </a:xfrm>
          <a:custGeom>
            <a:avLst/>
            <a:gdLst/>
            <a:ahLst/>
            <a:cxnLst/>
            <a:rect l="l" t="t" r="r" b="b"/>
            <a:pathLst>
              <a:path w="358775" h="1410970">
                <a:moveTo>
                  <a:pt x="358204" y="0"/>
                </a:moveTo>
                <a:lnTo>
                  <a:pt x="356799" y="0"/>
                </a:lnTo>
                <a:lnTo>
                  <a:pt x="0" y="1404913"/>
                </a:lnTo>
                <a:lnTo>
                  <a:pt x="0" y="1410443"/>
                </a:lnTo>
                <a:lnTo>
                  <a:pt x="358204" y="0"/>
                </a:lnTo>
                <a:close/>
              </a:path>
            </a:pathLst>
          </a:custGeom>
          <a:solidFill>
            <a:srgbClr val="D5D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3507625" y="3174136"/>
            <a:ext cx="360045" cy="1416050"/>
          </a:xfrm>
          <a:custGeom>
            <a:avLst/>
            <a:gdLst/>
            <a:ahLst/>
            <a:cxnLst/>
            <a:rect l="l" t="t" r="r" b="b"/>
            <a:pathLst>
              <a:path w="360045" h="1416050">
                <a:moveTo>
                  <a:pt x="359624" y="0"/>
                </a:moveTo>
                <a:lnTo>
                  <a:pt x="358204" y="0"/>
                </a:lnTo>
                <a:lnTo>
                  <a:pt x="0" y="1410443"/>
                </a:lnTo>
                <a:lnTo>
                  <a:pt x="0" y="1416037"/>
                </a:lnTo>
                <a:lnTo>
                  <a:pt x="359624" y="0"/>
                </a:lnTo>
                <a:close/>
              </a:path>
            </a:pathLst>
          </a:custGeom>
          <a:solidFill>
            <a:srgbClr val="D4D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3507625" y="3174136"/>
            <a:ext cx="361315" cy="1421765"/>
          </a:xfrm>
          <a:custGeom>
            <a:avLst/>
            <a:gdLst/>
            <a:ahLst/>
            <a:cxnLst/>
            <a:rect l="l" t="t" r="r" b="b"/>
            <a:pathLst>
              <a:path w="361314" h="1421764">
                <a:moveTo>
                  <a:pt x="361044" y="0"/>
                </a:moveTo>
                <a:lnTo>
                  <a:pt x="359624" y="0"/>
                </a:lnTo>
                <a:lnTo>
                  <a:pt x="0" y="1416037"/>
                </a:lnTo>
                <a:lnTo>
                  <a:pt x="0" y="1421587"/>
                </a:lnTo>
                <a:lnTo>
                  <a:pt x="361044" y="0"/>
                </a:lnTo>
                <a:close/>
              </a:path>
            </a:pathLst>
          </a:custGeom>
          <a:solidFill>
            <a:srgbClr val="D4D5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3507625" y="3174136"/>
            <a:ext cx="362585" cy="1427480"/>
          </a:xfrm>
          <a:custGeom>
            <a:avLst/>
            <a:gdLst/>
            <a:ahLst/>
            <a:cxnLst/>
            <a:rect l="l" t="t" r="r" b="b"/>
            <a:pathLst>
              <a:path w="362585" h="1427479">
                <a:moveTo>
                  <a:pt x="362449" y="0"/>
                </a:moveTo>
                <a:lnTo>
                  <a:pt x="361044" y="0"/>
                </a:lnTo>
                <a:lnTo>
                  <a:pt x="0" y="1421587"/>
                </a:lnTo>
                <a:lnTo>
                  <a:pt x="0" y="1427162"/>
                </a:lnTo>
                <a:lnTo>
                  <a:pt x="362449" y="0"/>
                </a:lnTo>
                <a:close/>
              </a:path>
            </a:pathLst>
          </a:custGeom>
          <a:solidFill>
            <a:srgbClr val="D3D5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3507625" y="3174136"/>
            <a:ext cx="364490" cy="1433195"/>
          </a:xfrm>
          <a:custGeom>
            <a:avLst/>
            <a:gdLst/>
            <a:ahLst/>
            <a:cxnLst/>
            <a:rect l="l" t="t" r="r" b="b"/>
            <a:pathLst>
              <a:path w="364489" h="1433195">
                <a:moveTo>
                  <a:pt x="363870" y="0"/>
                </a:moveTo>
                <a:lnTo>
                  <a:pt x="362449" y="0"/>
                </a:lnTo>
                <a:lnTo>
                  <a:pt x="0" y="1427162"/>
                </a:lnTo>
                <a:lnTo>
                  <a:pt x="0" y="1432746"/>
                </a:lnTo>
                <a:lnTo>
                  <a:pt x="363870" y="0"/>
                </a:lnTo>
                <a:close/>
              </a:path>
            </a:pathLst>
          </a:custGeom>
          <a:solidFill>
            <a:srgbClr val="D3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3507625" y="3174136"/>
            <a:ext cx="365760" cy="1438910"/>
          </a:xfrm>
          <a:custGeom>
            <a:avLst/>
            <a:gdLst/>
            <a:ahLst/>
            <a:cxnLst/>
            <a:rect l="l" t="t" r="r" b="b"/>
            <a:pathLst>
              <a:path w="365760" h="1438910">
                <a:moveTo>
                  <a:pt x="365287" y="0"/>
                </a:moveTo>
                <a:lnTo>
                  <a:pt x="363870" y="0"/>
                </a:lnTo>
                <a:lnTo>
                  <a:pt x="0" y="1432746"/>
                </a:lnTo>
                <a:lnTo>
                  <a:pt x="0" y="1438301"/>
                </a:lnTo>
                <a:lnTo>
                  <a:pt x="365287" y="0"/>
                </a:lnTo>
                <a:close/>
              </a:path>
            </a:pathLst>
          </a:custGeom>
          <a:solidFill>
            <a:srgbClr val="D2D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3507625" y="3174136"/>
            <a:ext cx="367030" cy="1443990"/>
          </a:xfrm>
          <a:custGeom>
            <a:avLst/>
            <a:gdLst/>
            <a:ahLst/>
            <a:cxnLst/>
            <a:rect l="l" t="t" r="r" b="b"/>
            <a:pathLst>
              <a:path w="367029" h="1443989">
                <a:moveTo>
                  <a:pt x="366695" y="0"/>
                </a:moveTo>
                <a:lnTo>
                  <a:pt x="365287" y="0"/>
                </a:lnTo>
                <a:lnTo>
                  <a:pt x="0" y="1438301"/>
                </a:lnTo>
                <a:lnTo>
                  <a:pt x="0" y="1443871"/>
                </a:lnTo>
                <a:lnTo>
                  <a:pt x="366695" y="0"/>
                </a:lnTo>
                <a:close/>
              </a:path>
            </a:pathLst>
          </a:custGeom>
          <a:solidFill>
            <a:srgbClr val="D2D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3507625" y="3174136"/>
            <a:ext cx="368300" cy="1449705"/>
          </a:xfrm>
          <a:custGeom>
            <a:avLst/>
            <a:gdLst/>
            <a:ahLst/>
            <a:cxnLst/>
            <a:rect l="l" t="t" r="r" b="b"/>
            <a:pathLst>
              <a:path w="368300" h="1449704">
                <a:moveTo>
                  <a:pt x="368112" y="0"/>
                </a:moveTo>
                <a:lnTo>
                  <a:pt x="366695" y="0"/>
                </a:lnTo>
                <a:lnTo>
                  <a:pt x="0" y="1443871"/>
                </a:lnTo>
                <a:lnTo>
                  <a:pt x="0" y="1449426"/>
                </a:lnTo>
                <a:lnTo>
                  <a:pt x="368112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3507625" y="3174136"/>
            <a:ext cx="369570" cy="1455420"/>
          </a:xfrm>
          <a:custGeom>
            <a:avLst/>
            <a:gdLst/>
            <a:ahLst/>
            <a:cxnLst/>
            <a:rect l="l" t="t" r="r" b="b"/>
            <a:pathLst>
              <a:path w="369570" h="1455420">
                <a:moveTo>
                  <a:pt x="369520" y="0"/>
                </a:moveTo>
                <a:lnTo>
                  <a:pt x="368112" y="0"/>
                </a:lnTo>
                <a:lnTo>
                  <a:pt x="0" y="1449426"/>
                </a:lnTo>
                <a:lnTo>
                  <a:pt x="0" y="1455004"/>
                </a:lnTo>
                <a:lnTo>
                  <a:pt x="369520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3507625" y="3174136"/>
            <a:ext cx="371475" cy="1461135"/>
          </a:xfrm>
          <a:custGeom>
            <a:avLst/>
            <a:gdLst/>
            <a:ahLst/>
            <a:cxnLst/>
            <a:rect l="l" t="t" r="r" b="b"/>
            <a:pathLst>
              <a:path w="371475" h="1461135">
                <a:moveTo>
                  <a:pt x="370941" y="0"/>
                </a:moveTo>
                <a:lnTo>
                  <a:pt x="369520" y="0"/>
                </a:lnTo>
                <a:lnTo>
                  <a:pt x="0" y="1455004"/>
                </a:lnTo>
                <a:lnTo>
                  <a:pt x="0" y="1460589"/>
                </a:lnTo>
                <a:lnTo>
                  <a:pt x="370941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3507625" y="3174136"/>
            <a:ext cx="372745" cy="1466215"/>
          </a:xfrm>
          <a:custGeom>
            <a:avLst/>
            <a:gdLst/>
            <a:ahLst/>
            <a:cxnLst/>
            <a:rect l="l" t="t" r="r" b="b"/>
            <a:pathLst>
              <a:path w="372745" h="1466214">
                <a:moveTo>
                  <a:pt x="372358" y="0"/>
                </a:moveTo>
                <a:lnTo>
                  <a:pt x="370941" y="0"/>
                </a:lnTo>
                <a:lnTo>
                  <a:pt x="0" y="1460589"/>
                </a:lnTo>
                <a:lnTo>
                  <a:pt x="0" y="1466143"/>
                </a:lnTo>
                <a:lnTo>
                  <a:pt x="372358" y="0"/>
                </a:lnTo>
                <a:close/>
              </a:path>
            </a:pathLst>
          </a:custGeom>
          <a:solidFill>
            <a:srgbClr val="D0D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3507625" y="3174136"/>
            <a:ext cx="374015" cy="1471930"/>
          </a:xfrm>
          <a:custGeom>
            <a:avLst/>
            <a:gdLst/>
            <a:ahLst/>
            <a:cxnLst/>
            <a:rect l="l" t="t" r="r" b="b"/>
            <a:pathLst>
              <a:path w="374014" h="1471929">
                <a:moveTo>
                  <a:pt x="373766" y="0"/>
                </a:moveTo>
                <a:lnTo>
                  <a:pt x="372358" y="0"/>
                </a:lnTo>
                <a:lnTo>
                  <a:pt x="0" y="1466143"/>
                </a:lnTo>
                <a:lnTo>
                  <a:pt x="0" y="1471713"/>
                </a:lnTo>
                <a:lnTo>
                  <a:pt x="373766" y="0"/>
                </a:lnTo>
                <a:close/>
              </a:path>
            </a:pathLst>
          </a:custGeom>
          <a:solidFill>
            <a:srgbClr val="D0D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3507625" y="3174136"/>
            <a:ext cx="375285" cy="1477645"/>
          </a:xfrm>
          <a:custGeom>
            <a:avLst/>
            <a:gdLst/>
            <a:ahLst/>
            <a:cxnLst/>
            <a:rect l="l" t="t" r="r" b="b"/>
            <a:pathLst>
              <a:path w="375285" h="1477645">
                <a:moveTo>
                  <a:pt x="375183" y="0"/>
                </a:moveTo>
                <a:lnTo>
                  <a:pt x="373766" y="0"/>
                </a:lnTo>
                <a:lnTo>
                  <a:pt x="0" y="1471713"/>
                </a:lnTo>
                <a:lnTo>
                  <a:pt x="0" y="1477268"/>
                </a:lnTo>
                <a:lnTo>
                  <a:pt x="375183" y="0"/>
                </a:lnTo>
                <a:close/>
              </a:path>
            </a:pathLst>
          </a:custGeom>
          <a:solidFill>
            <a:srgbClr val="CFD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3507625" y="3174136"/>
            <a:ext cx="377190" cy="1483360"/>
          </a:xfrm>
          <a:custGeom>
            <a:avLst/>
            <a:gdLst/>
            <a:ahLst/>
            <a:cxnLst/>
            <a:rect l="l" t="t" r="r" b="b"/>
            <a:pathLst>
              <a:path w="377189" h="1483360">
                <a:moveTo>
                  <a:pt x="376591" y="0"/>
                </a:moveTo>
                <a:lnTo>
                  <a:pt x="375183" y="0"/>
                </a:lnTo>
                <a:lnTo>
                  <a:pt x="0" y="1477268"/>
                </a:lnTo>
                <a:lnTo>
                  <a:pt x="0" y="1482838"/>
                </a:lnTo>
                <a:lnTo>
                  <a:pt x="376591" y="0"/>
                </a:lnTo>
                <a:close/>
              </a:path>
            </a:pathLst>
          </a:custGeom>
          <a:solidFill>
            <a:srgbClr val="CFD0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3507625" y="3174136"/>
            <a:ext cx="378460" cy="1488440"/>
          </a:xfrm>
          <a:custGeom>
            <a:avLst/>
            <a:gdLst/>
            <a:ahLst/>
            <a:cxnLst/>
            <a:rect l="l" t="t" r="r" b="b"/>
            <a:pathLst>
              <a:path w="378460" h="1488439">
                <a:moveTo>
                  <a:pt x="378009" y="0"/>
                </a:moveTo>
                <a:lnTo>
                  <a:pt x="376591" y="0"/>
                </a:lnTo>
                <a:lnTo>
                  <a:pt x="0" y="1482838"/>
                </a:lnTo>
                <a:lnTo>
                  <a:pt x="0" y="1488428"/>
                </a:lnTo>
                <a:lnTo>
                  <a:pt x="378009" y="0"/>
                </a:lnTo>
                <a:close/>
              </a:path>
            </a:pathLst>
          </a:custGeom>
          <a:solidFill>
            <a:srgbClr val="CED0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3507625" y="3174136"/>
            <a:ext cx="379730" cy="1494155"/>
          </a:xfrm>
          <a:custGeom>
            <a:avLst/>
            <a:gdLst/>
            <a:ahLst/>
            <a:cxnLst/>
            <a:rect l="l" t="t" r="r" b="b"/>
            <a:pathLst>
              <a:path w="379729" h="1494154">
                <a:moveTo>
                  <a:pt x="379429" y="0"/>
                </a:moveTo>
                <a:lnTo>
                  <a:pt x="378009" y="0"/>
                </a:lnTo>
                <a:lnTo>
                  <a:pt x="0" y="1488428"/>
                </a:lnTo>
                <a:lnTo>
                  <a:pt x="0" y="1493985"/>
                </a:lnTo>
                <a:lnTo>
                  <a:pt x="379429" y="0"/>
                </a:lnTo>
                <a:close/>
              </a:path>
            </a:pathLst>
          </a:custGeom>
          <a:solidFill>
            <a:srgbClr val="CED0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3507625" y="3174136"/>
            <a:ext cx="381000" cy="1499870"/>
          </a:xfrm>
          <a:custGeom>
            <a:avLst/>
            <a:gdLst/>
            <a:ahLst/>
            <a:cxnLst/>
            <a:rect l="l" t="t" r="r" b="b"/>
            <a:pathLst>
              <a:path w="381000" h="1499870">
                <a:moveTo>
                  <a:pt x="380837" y="0"/>
                </a:moveTo>
                <a:lnTo>
                  <a:pt x="379429" y="0"/>
                </a:lnTo>
                <a:lnTo>
                  <a:pt x="0" y="1493985"/>
                </a:lnTo>
                <a:lnTo>
                  <a:pt x="0" y="1499556"/>
                </a:lnTo>
                <a:lnTo>
                  <a:pt x="380837" y="0"/>
                </a:lnTo>
                <a:close/>
              </a:path>
            </a:pathLst>
          </a:custGeom>
          <a:solidFill>
            <a:srgbClr val="CDC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3507625" y="3174136"/>
            <a:ext cx="382270" cy="1505585"/>
          </a:xfrm>
          <a:custGeom>
            <a:avLst/>
            <a:gdLst/>
            <a:ahLst/>
            <a:cxnLst/>
            <a:rect l="l" t="t" r="r" b="b"/>
            <a:pathLst>
              <a:path w="382270" h="1505585">
                <a:moveTo>
                  <a:pt x="382254" y="0"/>
                </a:moveTo>
                <a:lnTo>
                  <a:pt x="380837" y="0"/>
                </a:lnTo>
                <a:lnTo>
                  <a:pt x="0" y="1499556"/>
                </a:lnTo>
                <a:lnTo>
                  <a:pt x="0" y="1505110"/>
                </a:lnTo>
                <a:lnTo>
                  <a:pt x="382254" y="0"/>
                </a:lnTo>
                <a:close/>
              </a:path>
            </a:pathLst>
          </a:custGeom>
          <a:solidFill>
            <a:srgbClr val="CDC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3507625" y="3174136"/>
            <a:ext cx="384175" cy="1511300"/>
          </a:xfrm>
          <a:custGeom>
            <a:avLst/>
            <a:gdLst/>
            <a:ahLst/>
            <a:cxnLst/>
            <a:rect l="l" t="t" r="r" b="b"/>
            <a:pathLst>
              <a:path w="384175" h="1511300">
                <a:moveTo>
                  <a:pt x="383662" y="0"/>
                </a:moveTo>
                <a:lnTo>
                  <a:pt x="382254" y="0"/>
                </a:lnTo>
                <a:lnTo>
                  <a:pt x="0" y="1505110"/>
                </a:lnTo>
                <a:lnTo>
                  <a:pt x="0" y="1510680"/>
                </a:lnTo>
                <a:lnTo>
                  <a:pt x="383662" y="0"/>
                </a:lnTo>
                <a:close/>
              </a:path>
            </a:pathLst>
          </a:custGeom>
          <a:solidFill>
            <a:srgbClr val="CCCE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3507625" y="3174136"/>
            <a:ext cx="385445" cy="1516380"/>
          </a:xfrm>
          <a:custGeom>
            <a:avLst/>
            <a:gdLst/>
            <a:ahLst/>
            <a:cxnLst/>
            <a:rect l="l" t="t" r="r" b="b"/>
            <a:pathLst>
              <a:path w="385445" h="1516379">
                <a:moveTo>
                  <a:pt x="385080" y="0"/>
                </a:moveTo>
                <a:lnTo>
                  <a:pt x="383662" y="0"/>
                </a:lnTo>
                <a:lnTo>
                  <a:pt x="0" y="1510680"/>
                </a:lnTo>
                <a:lnTo>
                  <a:pt x="0" y="1516270"/>
                </a:lnTo>
                <a:lnTo>
                  <a:pt x="385080" y="0"/>
                </a:lnTo>
                <a:close/>
              </a:path>
            </a:pathLst>
          </a:custGeom>
          <a:solidFill>
            <a:srgbClr val="CCCE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3507625" y="3174136"/>
            <a:ext cx="386715" cy="1522095"/>
          </a:xfrm>
          <a:custGeom>
            <a:avLst/>
            <a:gdLst/>
            <a:ahLst/>
            <a:cxnLst/>
            <a:rect l="l" t="t" r="r" b="b"/>
            <a:pathLst>
              <a:path w="386714" h="1522095">
                <a:moveTo>
                  <a:pt x="386500" y="0"/>
                </a:moveTo>
                <a:lnTo>
                  <a:pt x="385080" y="0"/>
                </a:lnTo>
                <a:lnTo>
                  <a:pt x="0" y="1516270"/>
                </a:lnTo>
                <a:lnTo>
                  <a:pt x="0" y="1521818"/>
                </a:lnTo>
                <a:lnTo>
                  <a:pt x="386500" y="0"/>
                </a:lnTo>
                <a:close/>
              </a:path>
            </a:pathLst>
          </a:custGeom>
          <a:solidFill>
            <a:srgbClr val="CC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3507625" y="3174136"/>
            <a:ext cx="387985" cy="1527810"/>
          </a:xfrm>
          <a:custGeom>
            <a:avLst/>
            <a:gdLst/>
            <a:ahLst/>
            <a:cxnLst/>
            <a:rect l="l" t="t" r="r" b="b"/>
            <a:pathLst>
              <a:path w="387985" h="1527810">
                <a:moveTo>
                  <a:pt x="387905" y="0"/>
                </a:moveTo>
                <a:lnTo>
                  <a:pt x="386500" y="0"/>
                </a:lnTo>
                <a:lnTo>
                  <a:pt x="0" y="1521818"/>
                </a:lnTo>
                <a:lnTo>
                  <a:pt x="0" y="1527395"/>
                </a:lnTo>
                <a:lnTo>
                  <a:pt x="387905" y="0"/>
                </a:lnTo>
                <a:close/>
              </a:path>
            </a:pathLst>
          </a:custGeom>
          <a:solidFill>
            <a:srgbClr val="CB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3507625" y="3174136"/>
            <a:ext cx="389890" cy="1533525"/>
          </a:xfrm>
          <a:custGeom>
            <a:avLst/>
            <a:gdLst/>
            <a:ahLst/>
            <a:cxnLst/>
            <a:rect l="l" t="t" r="r" b="b"/>
            <a:pathLst>
              <a:path w="389889" h="1533525">
                <a:moveTo>
                  <a:pt x="389325" y="0"/>
                </a:moveTo>
                <a:lnTo>
                  <a:pt x="387905" y="0"/>
                </a:lnTo>
                <a:lnTo>
                  <a:pt x="0" y="1527395"/>
                </a:lnTo>
                <a:lnTo>
                  <a:pt x="0" y="1532952"/>
                </a:lnTo>
                <a:lnTo>
                  <a:pt x="389325" y="0"/>
                </a:lnTo>
                <a:close/>
              </a:path>
            </a:pathLst>
          </a:custGeom>
          <a:solidFill>
            <a:srgbClr val="CB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3507625" y="3174136"/>
            <a:ext cx="391160" cy="1538605"/>
          </a:xfrm>
          <a:custGeom>
            <a:avLst/>
            <a:gdLst/>
            <a:ahLst/>
            <a:cxnLst/>
            <a:rect l="l" t="t" r="r" b="b"/>
            <a:pathLst>
              <a:path w="391160" h="1538604">
                <a:moveTo>
                  <a:pt x="390730" y="0"/>
                </a:moveTo>
                <a:lnTo>
                  <a:pt x="389325" y="0"/>
                </a:lnTo>
                <a:lnTo>
                  <a:pt x="0" y="1532952"/>
                </a:lnTo>
                <a:lnTo>
                  <a:pt x="0" y="1538519"/>
                </a:lnTo>
                <a:lnTo>
                  <a:pt x="390730" y="0"/>
                </a:lnTo>
                <a:close/>
              </a:path>
            </a:pathLst>
          </a:custGeom>
          <a:solidFill>
            <a:srgbClr val="CA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3507625" y="3174136"/>
            <a:ext cx="392430" cy="1544320"/>
          </a:xfrm>
          <a:custGeom>
            <a:avLst/>
            <a:gdLst/>
            <a:ahLst/>
            <a:cxnLst/>
            <a:rect l="l" t="t" r="r" b="b"/>
            <a:pathLst>
              <a:path w="392429" h="1544320">
                <a:moveTo>
                  <a:pt x="392151" y="0"/>
                </a:moveTo>
                <a:lnTo>
                  <a:pt x="390730" y="0"/>
                </a:lnTo>
                <a:lnTo>
                  <a:pt x="0" y="1538519"/>
                </a:lnTo>
                <a:lnTo>
                  <a:pt x="0" y="1544113"/>
                </a:lnTo>
                <a:lnTo>
                  <a:pt x="392151" y="0"/>
                </a:lnTo>
                <a:close/>
              </a:path>
            </a:pathLst>
          </a:custGeom>
          <a:solidFill>
            <a:srgbClr val="CACC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3507625" y="3174136"/>
            <a:ext cx="393700" cy="1550035"/>
          </a:xfrm>
          <a:custGeom>
            <a:avLst/>
            <a:gdLst/>
            <a:ahLst/>
            <a:cxnLst/>
            <a:rect l="l" t="t" r="r" b="b"/>
            <a:pathLst>
              <a:path w="393700" h="1550035">
                <a:moveTo>
                  <a:pt x="393571" y="0"/>
                </a:moveTo>
                <a:lnTo>
                  <a:pt x="392151" y="0"/>
                </a:lnTo>
                <a:lnTo>
                  <a:pt x="0" y="1544113"/>
                </a:lnTo>
                <a:lnTo>
                  <a:pt x="0" y="1549660"/>
                </a:lnTo>
                <a:lnTo>
                  <a:pt x="393571" y="0"/>
                </a:lnTo>
                <a:close/>
              </a:path>
            </a:pathLst>
          </a:custGeom>
          <a:solidFill>
            <a:srgbClr val="C9CB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3507625" y="3174136"/>
            <a:ext cx="395605" cy="1555750"/>
          </a:xfrm>
          <a:custGeom>
            <a:avLst/>
            <a:gdLst/>
            <a:ahLst/>
            <a:cxnLst/>
            <a:rect l="l" t="t" r="r" b="b"/>
            <a:pathLst>
              <a:path w="395604" h="1555750">
                <a:moveTo>
                  <a:pt x="394976" y="0"/>
                </a:moveTo>
                <a:lnTo>
                  <a:pt x="393571" y="0"/>
                </a:lnTo>
                <a:lnTo>
                  <a:pt x="0" y="1549660"/>
                </a:lnTo>
                <a:lnTo>
                  <a:pt x="0" y="1555238"/>
                </a:lnTo>
                <a:lnTo>
                  <a:pt x="394976" y="0"/>
                </a:lnTo>
                <a:close/>
              </a:path>
            </a:pathLst>
          </a:custGeom>
          <a:solidFill>
            <a:srgbClr val="C9CB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3507625" y="3174136"/>
            <a:ext cx="396875" cy="1560830"/>
          </a:xfrm>
          <a:custGeom>
            <a:avLst/>
            <a:gdLst/>
            <a:ahLst/>
            <a:cxnLst/>
            <a:rect l="l" t="t" r="r" b="b"/>
            <a:pathLst>
              <a:path w="396875" h="1560829">
                <a:moveTo>
                  <a:pt x="396397" y="0"/>
                </a:moveTo>
                <a:lnTo>
                  <a:pt x="394976" y="0"/>
                </a:lnTo>
                <a:lnTo>
                  <a:pt x="0" y="1555238"/>
                </a:lnTo>
                <a:lnTo>
                  <a:pt x="0" y="1560822"/>
                </a:lnTo>
                <a:lnTo>
                  <a:pt x="396397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3507625" y="3174136"/>
            <a:ext cx="398145" cy="1566545"/>
          </a:xfrm>
          <a:custGeom>
            <a:avLst/>
            <a:gdLst/>
            <a:ahLst/>
            <a:cxnLst/>
            <a:rect l="l" t="t" r="r" b="b"/>
            <a:pathLst>
              <a:path w="398145" h="1566545">
                <a:moveTo>
                  <a:pt x="397801" y="0"/>
                </a:moveTo>
                <a:lnTo>
                  <a:pt x="396397" y="0"/>
                </a:lnTo>
                <a:lnTo>
                  <a:pt x="0" y="1560822"/>
                </a:lnTo>
                <a:lnTo>
                  <a:pt x="0" y="1566362"/>
                </a:lnTo>
                <a:lnTo>
                  <a:pt x="397801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3507625" y="3174136"/>
            <a:ext cx="399415" cy="1572260"/>
          </a:xfrm>
          <a:custGeom>
            <a:avLst/>
            <a:gdLst/>
            <a:ahLst/>
            <a:cxnLst/>
            <a:rect l="l" t="t" r="r" b="b"/>
            <a:pathLst>
              <a:path w="399414" h="1572260">
                <a:moveTo>
                  <a:pt x="399222" y="0"/>
                </a:moveTo>
                <a:lnTo>
                  <a:pt x="397801" y="0"/>
                </a:lnTo>
                <a:lnTo>
                  <a:pt x="0" y="1566362"/>
                </a:lnTo>
                <a:lnTo>
                  <a:pt x="0" y="1571946"/>
                </a:lnTo>
                <a:lnTo>
                  <a:pt x="399222" y="0"/>
                </a:lnTo>
                <a:close/>
              </a:path>
            </a:pathLst>
          </a:custGeom>
          <a:solidFill>
            <a:srgbClr val="C8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507625" y="3174136"/>
            <a:ext cx="400685" cy="1577975"/>
          </a:xfrm>
          <a:custGeom>
            <a:avLst/>
            <a:gdLst/>
            <a:ahLst/>
            <a:cxnLst/>
            <a:rect l="l" t="t" r="r" b="b"/>
            <a:pathLst>
              <a:path w="400685" h="1577975">
                <a:moveTo>
                  <a:pt x="400639" y="0"/>
                </a:moveTo>
                <a:lnTo>
                  <a:pt x="399222" y="0"/>
                </a:lnTo>
                <a:lnTo>
                  <a:pt x="0" y="1571946"/>
                </a:lnTo>
                <a:lnTo>
                  <a:pt x="0" y="1577499"/>
                </a:lnTo>
                <a:lnTo>
                  <a:pt x="400639" y="0"/>
                </a:lnTo>
                <a:close/>
              </a:path>
            </a:pathLst>
          </a:custGeom>
          <a:solidFill>
            <a:srgbClr val="C7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507625" y="3174136"/>
            <a:ext cx="402590" cy="1583690"/>
          </a:xfrm>
          <a:custGeom>
            <a:avLst/>
            <a:gdLst/>
            <a:ahLst/>
            <a:cxnLst/>
            <a:rect l="l" t="t" r="r" b="b"/>
            <a:pathLst>
              <a:path w="402589" h="1583689">
                <a:moveTo>
                  <a:pt x="402047" y="0"/>
                </a:moveTo>
                <a:lnTo>
                  <a:pt x="400639" y="0"/>
                </a:lnTo>
                <a:lnTo>
                  <a:pt x="0" y="1577499"/>
                </a:lnTo>
                <a:lnTo>
                  <a:pt x="0" y="1583080"/>
                </a:lnTo>
                <a:lnTo>
                  <a:pt x="402047" y="0"/>
                </a:lnTo>
                <a:close/>
              </a:path>
            </a:pathLst>
          </a:custGeom>
          <a:solidFill>
            <a:srgbClr val="C7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3507625" y="3174136"/>
            <a:ext cx="403860" cy="1588770"/>
          </a:xfrm>
          <a:custGeom>
            <a:avLst/>
            <a:gdLst/>
            <a:ahLst/>
            <a:cxnLst/>
            <a:rect l="l" t="t" r="r" b="b"/>
            <a:pathLst>
              <a:path w="403860" h="1588770">
                <a:moveTo>
                  <a:pt x="403468" y="0"/>
                </a:moveTo>
                <a:lnTo>
                  <a:pt x="402047" y="0"/>
                </a:lnTo>
                <a:lnTo>
                  <a:pt x="0" y="1583080"/>
                </a:lnTo>
                <a:lnTo>
                  <a:pt x="0" y="1588664"/>
                </a:lnTo>
                <a:lnTo>
                  <a:pt x="403468" y="0"/>
                </a:lnTo>
                <a:close/>
              </a:path>
            </a:pathLst>
          </a:custGeom>
          <a:solidFill>
            <a:srgbClr val="C6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3507625" y="3174136"/>
            <a:ext cx="405130" cy="1594485"/>
          </a:xfrm>
          <a:custGeom>
            <a:avLst/>
            <a:gdLst/>
            <a:ahLst/>
            <a:cxnLst/>
            <a:rect l="l" t="t" r="r" b="b"/>
            <a:pathLst>
              <a:path w="405129" h="1594485">
                <a:moveTo>
                  <a:pt x="404873" y="0"/>
                </a:moveTo>
                <a:lnTo>
                  <a:pt x="403468" y="0"/>
                </a:lnTo>
                <a:lnTo>
                  <a:pt x="0" y="1588664"/>
                </a:lnTo>
                <a:lnTo>
                  <a:pt x="0" y="1594205"/>
                </a:lnTo>
                <a:lnTo>
                  <a:pt x="404873" y="0"/>
                </a:lnTo>
                <a:close/>
              </a:path>
            </a:pathLst>
          </a:custGeom>
          <a:solidFill>
            <a:srgbClr val="C6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3507625" y="3174136"/>
            <a:ext cx="406400" cy="1600200"/>
          </a:xfrm>
          <a:custGeom>
            <a:avLst/>
            <a:gdLst/>
            <a:ahLst/>
            <a:cxnLst/>
            <a:rect l="l" t="t" r="r" b="b"/>
            <a:pathLst>
              <a:path w="406400" h="1600200">
                <a:moveTo>
                  <a:pt x="406293" y="0"/>
                </a:moveTo>
                <a:lnTo>
                  <a:pt x="404873" y="0"/>
                </a:lnTo>
                <a:lnTo>
                  <a:pt x="0" y="1594205"/>
                </a:lnTo>
                <a:lnTo>
                  <a:pt x="0" y="1599789"/>
                </a:lnTo>
                <a:lnTo>
                  <a:pt x="406293" y="0"/>
                </a:lnTo>
                <a:close/>
              </a:path>
            </a:pathLst>
          </a:custGeom>
          <a:solidFill>
            <a:srgbClr val="C5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3507625" y="3174136"/>
            <a:ext cx="408305" cy="1605915"/>
          </a:xfrm>
          <a:custGeom>
            <a:avLst/>
            <a:gdLst/>
            <a:ahLst/>
            <a:cxnLst/>
            <a:rect l="l" t="t" r="r" b="b"/>
            <a:pathLst>
              <a:path w="408304" h="1605914">
                <a:moveTo>
                  <a:pt x="407710" y="0"/>
                </a:moveTo>
                <a:lnTo>
                  <a:pt x="406293" y="0"/>
                </a:lnTo>
                <a:lnTo>
                  <a:pt x="0" y="1599789"/>
                </a:lnTo>
                <a:lnTo>
                  <a:pt x="0" y="1605341"/>
                </a:lnTo>
                <a:lnTo>
                  <a:pt x="407710" y="0"/>
                </a:lnTo>
                <a:close/>
              </a:path>
            </a:pathLst>
          </a:custGeom>
          <a:solidFill>
            <a:srgbClr val="C5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3507625" y="3174136"/>
            <a:ext cx="409575" cy="1610995"/>
          </a:xfrm>
          <a:custGeom>
            <a:avLst/>
            <a:gdLst/>
            <a:ahLst/>
            <a:cxnLst/>
            <a:rect l="l" t="t" r="r" b="b"/>
            <a:pathLst>
              <a:path w="409575" h="1610995">
                <a:moveTo>
                  <a:pt x="409118" y="0"/>
                </a:moveTo>
                <a:lnTo>
                  <a:pt x="407710" y="0"/>
                </a:lnTo>
                <a:lnTo>
                  <a:pt x="0" y="1605341"/>
                </a:lnTo>
                <a:lnTo>
                  <a:pt x="0" y="1610913"/>
                </a:lnTo>
                <a:lnTo>
                  <a:pt x="409118" y="0"/>
                </a:lnTo>
                <a:close/>
              </a:path>
            </a:pathLst>
          </a:custGeom>
          <a:solidFill>
            <a:srgbClr val="C4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3507625" y="3174136"/>
            <a:ext cx="410845" cy="1616710"/>
          </a:xfrm>
          <a:custGeom>
            <a:avLst/>
            <a:gdLst/>
            <a:ahLst/>
            <a:cxnLst/>
            <a:rect l="l" t="t" r="r" b="b"/>
            <a:pathLst>
              <a:path w="410845" h="1616710">
                <a:moveTo>
                  <a:pt x="410536" y="0"/>
                </a:moveTo>
                <a:lnTo>
                  <a:pt x="409118" y="0"/>
                </a:lnTo>
                <a:lnTo>
                  <a:pt x="0" y="1610913"/>
                </a:lnTo>
                <a:lnTo>
                  <a:pt x="0" y="1616504"/>
                </a:lnTo>
                <a:lnTo>
                  <a:pt x="410536" y="0"/>
                </a:lnTo>
                <a:close/>
              </a:path>
            </a:pathLst>
          </a:custGeom>
          <a:solidFill>
            <a:srgbClr val="C4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3507625" y="3174136"/>
            <a:ext cx="412115" cy="1622425"/>
          </a:xfrm>
          <a:custGeom>
            <a:avLst/>
            <a:gdLst/>
            <a:ahLst/>
            <a:cxnLst/>
            <a:rect l="l" t="t" r="r" b="b"/>
            <a:pathLst>
              <a:path w="412114" h="1622425">
                <a:moveTo>
                  <a:pt x="411944" y="0"/>
                </a:moveTo>
                <a:lnTo>
                  <a:pt x="410536" y="0"/>
                </a:lnTo>
                <a:lnTo>
                  <a:pt x="0" y="1616504"/>
                </a:lnTo>
                <a:lnTo>
                  <a:pt x="0" y="1622047"/>
                </a:lnTo>
                <a:lnTo>
                  <a:pt x="411944" y="0"/>
                </a:lnTo>
                <a:close/>
              </a:path>
            </a:pathLst>
          </a:custGeom>
          <a:solidFill>
            <a:srgbClr val="C4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3507625" y="3174136"/>
            <a:ext cx="413384" cy="1628139"/>
          </a:xfrm>
          <a:custGeom>
            <a:avLst/>
            <a:gdLst/>
            <a:ahLst/>
            <a:cxnLst/>
            <a:rect l="l" t="t" r="r" b="b"/>
            <a:pathLst>
              <a:path w="413385" h="1628139">
                <a:moveTo>
                  <a:pt x="413361" y="0"/>
                </a:moveTo>
                <a:lnTo>
                  <a:pt x="411944" y="0"/>
                </a:lnTo>
                <a:lnTo>
                  <a:pt x="0" y="1622047"/>
                </a:lnTo>
                <a:lnTo>
                  <a:pt x="0" y="1627628"/>
                </a:lnTo>
                <a:lnTo>
                  <a:pt x="413361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3507625" y="3174136"/>
            <a:ext cx="415290" cy="1633220"/>
          </a:xfrm>
          <a:custGeom>
            <a:avLst/>
            <a:gdLst/>
            <a:ahLst/>
            <a:cxnLst/>
            <a:rect l="l" t="t" r="r" b="b"/>
            <a:pathLst>
              <a:path w="415289" h="1633220">
                <a:moveTo>
                  <a:pt x="414781" y="0"/>
                </a:moveTo>
                <a:lnTo>
                  <a:pt x="413361" y="0"/>
                </a:lnTo>
                <a:lnTo>
                  <a:pt x="0" y="1627628"/>
                </a:lnTo>
                <a:lnTo>
                  <a:pt x="0" y="1633183"/>
                </a:lnTo>
                <a:lnTo>
                  <a:pt x="414781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507625" y="3174136"/>
            <a:ext cx="416559" cy="1638935"/>
          </a:xfrm>
          <a:custGeom>
            <a:avLst/>
            <a:gdLst/>
            <a:ahLst/>
            <a:cxnLst/>
            <a:rect l="l" t="t" r="r" b="b"/>
            <a:pathLst>
              <a:path w="416560" h="1638935">
                <a:moveTo>
                  <a:pt x="416189" y="0"/>
                </a:moveTo>
                <a:lnTo>
                  <a:pt x="414781" y="0"/>
                </a:lnTo>
                <a:lnTo>
                  <a:pt x="0" y="1633183"/>
                </a:lnTo>
                <a:lnTo>
                  <a:pt x="0" y="1638756"/>
                </a:lnTo>
                <a:lnTo>
                  <a:pt x="416189" y="0"/>
                </a:lnTo>
                <a:close/>
              </a:path>
            </a:pathLst>
          </a:custGeom>
          <a:solidFill>
            <a:srgbClr val="C2C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3507625" y="3174136"/>
            <a:ext cx="417830" cy="1644650"/>
          </a:xfrm>
          <a:custGeom>
            <a:avLst/>
            <a:gdLst/>
            <a:ahLst/>
            <a:cxnLst/>
            <a:rect l="l" t="t" r="r" b="b"/>
            <a:pathLst>
              <a:path w="417829" h="1644650">
                <a:moveTo>
                  <a:pt x="417607" y="0"/>
                </a:moveTo>
                <a:lnTo>
                  <a:pt x="416189" y="0"/>
                </a:lnTo>
                <a:lnTo>
                  <a:pt x="0" y="1638756"/>
                </a:lnTo>
                <a:lnTo>
                  <a:pt x="0" y="1644347"/>
                </a:lnTo>
                <a:lnTo>
                  <a:pt x="417607" y="0"/>
                </a:lnTo>
                <a:close/>
              </a:path>
            </a:pathLst>
          </a:custGeom>
          <a:solidFill>
            <a:srgbClr val="C2C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3507625" y="3174136"/>
            <a:ext cx="419100" cy="1650364"/>
          </a:xfrm>
          <a:custGeom>
            <a:avLst/>
            <a:gdLst/>
            <a:ahLst/>
            <a:cxnLst/>
            <a:rect l="l" t="t" r="r" b="b"/>
            <a:pathLst>
              <a:path w="419100" h="1650364">
                <a:moveTo>
                  <a:pt x="419015" y="0"/>
                </a:moveTo>
                <a:lnTo>
                  <a:pt x="417607" y="0"/>
                </a:lnTo>
                <a:lnTo>
                  <a:pt x="0" y="1644347"/>
                </a:lnTo>
                <a:lnTo>
                  <a:pt x="0" y="1649880"/>
                </a:lnTo>
                <a:lnTo>
                  <a:pt x="419015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3507625" y="3174136"/>
            <a:ext cx="421005" cy="1656080"/>
          </a:xfrm>
          <a:custGeom>
            <a:avLst/>
            <a:gdLst/>
            <a:ahLst/>
            <a:cxnLst/>
            <a:rect l="l" t="t" r="r" b="b"/>
            <a:pathLst>
              <a:path w="421004" h="1656079">
                <a:moveTo>
                  <a:pt x="420432" y="0"/>
                </a:moveTo>
                <a:lnTo>
                  <a:pt x="419015" y="0"/>
                </a:lnTo>
                <a:lnTo>
                  <a:pt x="0" y="1649880"/>
                </a:lnTo>
                <a:lnTo>
                  <a:pt x="0" y="1655471"/>
                </a:lnTo>
                <a:lnTo>
                  <a:pt x="420432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3507625" y="3174136"/>
            <a:ext cx="422275" cy="1661160"/>
          </a:xfrm>
          <a:custGeom>
            <a:avLst/>
            <a:gdLst/>
            <a:ahLst/>
            <a:cxnLst/>
            <a:rect l="l" t="t" r="r" b="b"/>
            <a:pathLst>
              <a:path w="422275" h="1661160">
                <a:moveTo>
                  <a:pt x="421852" y="0"/>
                </a:moveTo>
                <a:lnTo>
                  <a:pt x="420432" y="0"/>
                </a:lnTo>
                <a:lnTo>
                  <a:pt x="0" y="1655471"/>
                </a:lnTo>
                <a:lnTo>
                  <a:pt x="0" y="1661025"/>
                </a:lnTo>
                <a:lnTo>
                  <a:pt x="421852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3507625" y="3174136"/>
            <a:ext cx="423545" cy="1666875"/>
          </a:xfrm>
          <a:custGeom>
            <a:avLst/>
            <a:gdLst/>
            <a:ahLst/>
            <a:cxnLst/>
            <a:rect l="l" t="t" r="r" b="b"/>
            <a:pathLst>
              <a:path w="423545" h="1666875">
                <a:moveTo>
                  <a:pt x="423257" y="0"/>
                </a:moveTo>
                <a:lnTo>
                  <a:pt x="421852" y="0"/>
                </a:lnTo>
                <a:lnTo>
                  <a:pt x="0" y="1661025"/>
                </a:lnTo>
                <a:lnTo>
                  <a:pt x="0" y="1666596"/>
                </a:lnTo>
                <a:lnTo>
                  <a:pt x="423257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3507625" y="3174136"/>
            <a:ext cx="424815" cy="1672589"/>
          </a:xfrm>
          <a:custGeom>
            <a:avLst/>
            <a:gdLst/>
            <a:ahLst/>
            <a:cxnLst/>
            <a:rect l="l" t="t" r="r" b="b"/>
            <a:pathLst>
              <a:path w="424814" h="1672589">
                <a:moveTo>
                  <a:pt x="424678" y="0"/>
                </a:moveTo>
                <a:lnTo>
                  <a:pt x="423257" y="0"/>
                </a:lnTo>
                <a:lnTo>
                  <a:pt x="0" y="1666596"/>
                </a:lnTo>
                <a:lnTo>
                  <a:pt x="0" y="1672189"/>
                </a:lnTo>
                <a:lnTo>
                  <a:pt x="424678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3507625" y="3174136"/>
            <a:ext cx="426720" cy="1678305"/>
          </a:xfrm>
          <a:custGeom>
            <a:avLst/>
            <a:gdLst/>
            <a:ahLst/>
            <a:cxnLst/>
            <a:rect l="l" t="t" r="r" b="b"/>
            <a:pathLst>
              <a:path w="426720" h="1678304">
                <a:moveTo>
                  <a:pt x="426098" y="0"/>
                </a:moveTo>
                <a:lnTo>
                  <a:pt x="424678" y="0"/>
                </a:lnTo>
                <a:lnTo>
                  <a:pt x="0" y="1672189"/>
                </a:lnTo>
                <a:lnTo>
                  <a:pt x="0" y="1677733"/>
                </a:lnTo>
                <a:lnTo>
                  <a:pt x="426098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3507625" y="3174136"/>
            <a:ext cx="427990" cy="1683385"/>
          </a:xfrm>
          <a:custGeom>
            <a:avLst/>
            <a:gdLst/>
            <a:ahLst/>
            <a:cxnLst/>
            <a:rect l="l" t="t" r="r" b="b"/>
            <a:pathLst>
              <a:path w="427989" h="1683385">
                <a:moveTo>
                  <a:pt x="427503" y="0"/>
                </a:moveTo>
                <a:lnTo>
                  <a:pt x="426098" y="0"/>
                </a:lnTo>
                <a:lnTo>
                  <a:pt x="0" y="1677733"/>
                </a:lnTo>
                <a:lnTo>
                  <a:pt x="0" y="1683314"/>
                </a:lnTo>
                <a:lnTo>
                  <a:pt x="427503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507625" y="3174136"/>
            <a:ext cx="429259" cy="1689100"/>
          </a:xfrm>
          <a:custGeom>
            <a:avLst/>
            <a:gdLst/>
            <a:ahLst/>
            <a:cxnLst/>
            <a:rect l="l" t="t" r="r" b="b"/>
            <a:pathLst>
              <a:path w="429260" h="1689100">
                <a:moveTo>
                  <a:pt x="428923" y="0"/>
                </a:moveTo>
                <a:lnTo>
                  <a:pt x="427503" y="0"/>
                </a:lnTo>
                <a:lnTo>
                  <a:pt x="0" y="1683314"/>
                </a:lnTo>
                <a:lnTo>
                  <a:pt x="0" y="1688857"/>
                </a:lnTo>
                <a:lnTo>
                  <a:pt x="428923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507625" y="3174136"/>
            <a:ext cx="430530" cy="1694814"/>
          </a:xfrm>
          <a:custGeom>
            <a:avLst/>
            <a:gdLst/>
            <a:ahLst/>
            <a:cxnLst/>
            <a:rect l="l" t="t" r="r" b="b"/>
            <a:pathLst>
              <a:path w="430529" h="1694814">
                <a:moveTo>
                  <a:pt x="430328" y="0"/>
                </a:moveTo>
                <a:lnTo>
                  <a:pt x="428923" y="0"/>
                </a:lnTo>
                <a:lnTo>
                  <a:pt x="0" y="1688857"/>
                </a:lnTo>
                <a:lnTo>
                  <a:pt x="0" y="1694438"/>
                </a:lnTo>
                <a:lnTo>
                  <a:pt x="430328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507625" y="3174136"/>
            <a:ext cx="431800" cy="1700530"/>
          </a:xfrm>
          <a:custGeom>
            <a:avLst/>
            <a:gdLst/>
            <a:ahLst/>
            <a:cxnLst/>
            <a:rect l="l" t="t" r="r" b="b"/>
            <a:pathLst>
              <a:path w="431800" h="1700529">
                <a:moveTo>
                  <a:pt x="431749" y="0"/>
                </a:moveTo>
                <a:lnTo>
                  <a:pt x="430328" y="0"/>
                </a:lnTo>
                <a:lnTo>
                  <a:pt x="0" y="1694438"/>
                </a:lnTo>
                <a:lnTo>
                  <a:pt x="0" y="1700022"/>
                </a:lnTo>
                <a:lnTo>
                  <a:pt x="431749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507625" y="3174136"/>
            <a:ext cx="433705" cy="1705610"/>
          </a:xfrm>
          <a:custGeom>
            <a:avLst/>
            <a:gdLst/>
            <a:ahLst/>
            <a:cxnLst/>
            <a:rect l="l" t="t" r="r" b="b"/>
            <a:pathLst>
              <a:path w="433704" h="1705610">
                <a:moveTo>
                  <a:pt x="433166" y="0"/>
                </a:moveTo>
                <a:lnTo>
                  <a:pt x="431749" y="0"/>
                </a:lnTo>
                <a:lnTo>
                  <a:pt x="0" y="1700022"/>
                </a:lnTo>
                <a:lnTo>
                  <a:pt x="0" y="1705572"/>
                </a:lnTo>
                <a:lnTo>
                  <a:pt x="433166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3507625" y="3174136"/>
            <a:ext cx="434975" cy="1711325"/>
          </a:xfrm>
          <a:custGeom>
            <a:avLst/>
            <a:gdLst/>
            <a:ahLst/>
            <a:cxnLst/>
            <a:rect l="l" t="t" r="r" b="b"/>
            <a:pathLst>
              <a:path w="434975" h="1711325">
                <a:moveTo>
                  <a:pt x="434574" y="0"/>
                </a:moveTo>
                <a:lnTo>
                  <a:pt x="433166" y="0"/>
                </a:lnTo>
                <a:lnTo>
                  <a:pt x="0" y="1705572"/>
                </a:lnTo>
                <a:lnTo>
                  <a:pt x="0" y="1711156"/>
                </a:lnTo>
                <a:lnTo>
                  <a:pt x="434574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3507625" y="3174136"/>
            <a:ext cx="436245" cy="1717039"/>
          </a:xfrm>
          <a:custGeom>
            <a:avLst/>
            <a:gdLst/>
            <a:ahLst/>
            <a:cxnLst/>
            <a:rect l="l" t="t" r="r" b="b"/>
            <a:pathLst>
              <a:path w="436245" h="1717039">
                <a:moveTo>
                  <a:pt x="435994" y="0"/>
                </a:moveTo>
                <a:lnTo>
                  <a:pt x="434574" y="0"/>
                </a:lnTo>
                <a:lnTo>
                  <a:pt x="0" y="1711156"/>
                </a:lnTo>
                <a:lnTo>
                  <a:pt x="0" y="1716699"/>
                </a:lnTo>
                <a:lnTo>
                  <a:pt x="435994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3507625" y="3174136"/>
            <a:ext cx="437515" cy="1722755"/>
          </a:xfrm>
          <a:custGeom>
            <a:avLst/>
            <a:gdLst/>
            <a:ahLst/>
            <a:cxnLst/>
            <a:rect l="l" t="t" r="r" b="b"/>
            <a:pathLst>
              <a:path w="437514" h="1722754">
                <a:moveTo>
                  <a:pt x="437399" y="0"/>
                </a:moveTo>
                <a:lnTo>
                  <a:pt x="435994" y="0"/>
                </a:lnTo>
                <a:lnTo>
                  <a:pt x="0" y="1716699"/>
                </a:lnTo>
                <a:lnTo>
                  <a:pt x="0" y="1722281"/>
                </a:lnTo>
                <a:lnTo>
                  <a:pt x="437399" y="0"/>
                </a:lnTo>
                <a:close/>
              </a:path>
            </a:pathLst>
          </a:custGeom>
          <a:solidFill>
            <a:srgbClr val="BBBD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3507625" y="3174136"/>
            <a:ext cx="439420" cy="1728470"/>
          </a:xfrm>
          <a:custGeom>
            <a:avLst/>
            <a:gdLst/>
            <a:ahLst/>
            <a:cxnLst/>
            <a:rect l="l" t="t" r="r" b="b"/>
            <a:pathLst>
              <a:path w="439420" h="1728470">
                <a:moveTo>
                  <a:pt x="438820" y="0"/>
                </a:moveTo>
                <a:lnTo>
                  <a:pt x="437399" y="0"/>
                </a:lnTo>
                <a:lnTo>
                  <a:pt x="0" y="1722281"/>
                </a:lnTo>
                <a:lnTo>
                  <a:pt x="0" y="1727864"/>
                </a:lnTo>
                <a:lnTo>
                  <a:pt x="438820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3507625" y="3174136"/>
            <a:ext cx="440690" cy="1733550"/>
          </a:xfrm>
          <a:custGeom>
            <a:avLst/>
            <a:gdLst/>
            <a:ahLst/>
            <a:cxnLst/>
            <a:rect l="l" t="t" r="r" b="b"/>
            <a:pathLst>
              <a:path w="440689" h="1733550">
                <a:moveTo>
                  <a:pt x="440237" y="0"/>
                </a:moveTo>
                <a:lnTo>
                  <a:pt x="438820" y="0"/>
                </a:lnTo>
                <a:lnTo>
                  <a:pt x="0" y="1727864"/>
                </a:lnTo>
                <a:lnTo>
                  <a:pt x="0" y="1733414"/>
                </a:lnTo>
                <a:lnTo>
                  <a:pt x="440237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3507625" y="3174136"/>
            <a:ext cx="441959" cy="1739264"/>
          </a:xfrm>
          <a:custGeom>
            <a:avLst/>
            <a:gdLst/>
            <a:ahLst/>
            <a:cxnLst/>
            <a:rect l="l" t="t" r="r" b="b"/>
            <a:pathLst>
              <a:path w="441960" h="1739264">
                <a:moveTo>
                  <a:pt x="441645" y="0"/>
                </a:moveTo>
                <a:lnTo>
                  <a:pt x="440237" y="0"/>
                </a:lnTo>
                <a:lnTo>
                  <a:pt x="0" y="1733414"/>
                </a:lnTo>
                <a:lnTo>
                  <a:pt x="0" y="1738989"/>
                </a:lnTo>
                <a:lnTo>
                  <a:pt x="441645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3507625" y="3174136"/>
            <a:ext cx="443230" cy="1744980"/>
          </a:xfrm>
          <a:custGeom>
            <a:avLst/>
            <a:gdLst/>
            <a:ahLst/>
            <a:cxnLst/>
            <a:rect l="l" t="t" r="r" b="b"/>
            <a:pathLst>
              <a:path w="443229" h="1744979">
                <a:moveTo>
                  <a:pt x="443062" y="0"/>
                </a:moveTo>
                <a:lnTo>
                  <a:pt x="441645" y="0"/>
                </a:lnTo>
                <a:lnTo>
                  <a:pt x="0" y="1738989"/>
                </a:lnTo>
                <a:lnTo>
                  <a:pt x="0" y="1744539"/>
                </a:lnTo>
                <a:lnTo>
                  <a:pt x="443062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3507625" y="3174136"/>
            <a:ext cx="444500" cy="1750695"/>
          </a:xfrm>
          <a:custGeom>
            <a:avLst/>
            <a:gdLst/>
            <a:ahLst/>
            <a:cxnLst/>
            <a:rect l="l" t="t" r="r" b="b"/>
            <a:pathLst>
              <a:path w="444500" h="1750695">
                <a:moveTo>
                  <a:pt x="444471" y="0"/>
                </a:moveTo>
                <a:lnTo>
                  <a:pt x="443062" y="0"/>
                </a:lnTo>
                <a:lnTo>
                  <a:pt x="0" y="1744539"/>
                </a:lnTo>
                <a:lnTo>
                  <a:pt x="0" y="1750124"/>
                </a:lnTo>
                <a:lnTo>
                  <a:pt x="444471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3507625" y="3174136"/>
            <a:ext cx="446405" cy="1755775"/>
          </a:xfrm>
          <a:custGeom>
            <a:avLst/>
            <a:gdLst/>
            <a:ahLst/>
            <a:cxnLst/>
            <a:rect l="l" t="t" r="r" b="b"/>
            <a:pathLst>
              <a:path w="446404" h="1755775">
                <a:moveTo>
                  <a:pt x="445888" y="0"/>
                </a:moveTo>
                <a:lnTo>
                  <a:pt x="444471" y="0"/>
                </a:lnTo>
                <a:lnTo>
                  <a:pt x="0" y="1750124"/>
                </a:lnTo>
                <a:lnTo>
                  <a:pt x="0" y="1755704"/>
                </a:lnTo>
                <a:lnTo>
                  <a:pt x="445888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3507625" y="3174136"/>
            <a:ext cx="447675" cy="1761489"/>
          </a:xfrm>
          <a:custGeom>
            <a:avLst/>
            <a:gdLst/>
            <a:ahLst/>
            <a:cxnLst/>
            <a:rect l="l" t="t" r="r" b="b"/>
            <a:pathLst>
              <a:path w="447675" h="1761489">
                <a:moveTo>
                  <a:pt x="447308" y="0"/>
                </a:moveTo>
                <a:lnTo>
                  <a:pt x="445888" y="0"/>
                </a:lnTo>
                <a:lnTo>
                  <a:pt x="0" y="1755704"/>
                </a:lnTo>
                <a:lnTo>
                  <a:pt x="0" y="1761256"/>
                </a:lnTo>
                <a:lnTo>
                  <a:pt x="447308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3507625" y="3174136"/>
            <a:ext cx="448945" cy="1767205"/>
          </a:xfrm>
          <a:custGeom>
            <a:avLst/>
            <a:gdLst/>
            <a:ahLst/>
            <a:cxnLst/>
            <a:rect l="l" t="t" r="r" b="b"/>
            <a:pathLst>
              <a:path w="448945" h="1767204">
                <a:moveTo>
                  <a:pt x="448716" y="0"/>
                </a:moveTo>
                <a:lnTo>
                  <a:pt x="447308" y="0"/>
                </a:lnTo>
                <a:lnTo>
                  <a:pt x="0" y="1761256"/>
                </a:lnTo>
                <a:lnTo>
                  <a:pt x="0" y="1766831"/>
                </a:lnTo>
                <a:lnTo>
                  <a:pt x="448716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3507625" y="3174136"/>
            <a:ext cx="450215" cy="1772920"/>
          </a:xfrm>
          <a:custGeom>
            <a:avLst/>
            <a:gdLst/>
            <a:ahLst/>
            <a:cxnLst/>
            <a:rect l="l" t="t" r="r" b="b"/>
            <a:pathLst>
              <a:path w="450214" h="1772920">
                <a:moveTo>
                  <a:pt x="450133" y="0"/>
                </a:moveTo>
                <a:lnTo>
                  <a:pt x="448716" y="0"/>
                </a:lnTo>
                <a:lnTo>
                  <a:pt x="0" y="1766831"/>
                </a:lnTo>
                <a:lnTo>
                  <a:pt x="0" y="1772381"/>
                </a:lnTo>
                <a:lnTo>
                  <a:pt x="450133" y="0"/>
                </a:lnTo>
                <a:close/>
              </a:path>
            </a:pathLst>
          </a:custGeom>
          <a:solidFill>
            <a:srgbClr val="B7B9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3507625" y="3174136"/>
            <a:ext cx="452120" cy="1778000"/>
          </a:xfrm>
          <a:custGeom>
            <a:avLst/>
            <a:gdLst/>
            <a:ahLst/>
            <a:cxnLst/>
            <a:rect l="l" t="t" r="r" b="b"/>
            <a:pathLst>
              <a:path w="452120" h="1778000">
                <a:moveTo>
                  <a:pt x="451541" y="0"/>
                </a:moveTo>
                <a:lnTo>
                  <a:pt x="450133" y="0"/>
                </a:lnTo>
                <a:lnTo>
                  <a:pt x="0" y="1772381"/>
                </a:lnTo>
                <a:lnTo>
                  <a:pt x="0" y="1777956"/>
                </a:lnTo>
                <a:lnTo>
                  <a:pt x="451541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3507625" y="3174136"/>
            <a:ext cx="453390" cy="1783714"/>
          </a:xfrm>
          <a:custGeom>
            <a:avLst/>
            <a:gdLst/>
            <a:ahLst/>
            <a:cxnLst/>
            <a:rect l="l" t="t" r="r" b="b"/>
            <a:pathLst>
              <a:path w="453389" h="1783714">
                <a:moveTo>
                  <a:pt x="452959" y="0"/>
                </a:moveTo>
                <a:lnTo>
                  <a:pt x="451541" y="0"/>
                </a:lnTo>
                <a:lnTo>
                  <a:pt x="0" y="1777956"/>
                </a:lnTo>
                <a:lnTo>
                  <a:pt x="0" y="1783547"/>
                </a:lnTo>
                <a:lnTo>
                  <a:pt x="452959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3507625" y="3174136"/>
            <a:ext cx="454659" cy="1789430"/>
          </a:xfrm>
          <a:custGeom>
            <a:avLst/>
            <a:gdLst/>
            <a:ahLst/>
            <a:cxnLst/>
            <a:rect l="l" t="t" r="r" b="b"/>
            <a:pathLst>
              <a:path w="454660" h="1789429">
                <a:moveTo>
                  <a:pt x="454379" y="0"/>
                </a:moveTo>
                <a:lnTo>
                  <a:pt x="452959" y="0"/>
                </a:lnTo>
                <a:lnTo>
                  <a:pt x="0" y="1783547"/>
                </a:lnTo>
                <a:lnTo>
                  <a:pt x="0" y="1789098"/>
                </a:lnTo>
                <a:lnTo>
                  <a:pt x="454379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3507625" y="3174136"/>
            <a:ext cx="455930" cy="1795145"/>
          </a:xfrm>
          <a:custGeom>
            <a:avLst/>
            <a:gdLst/>
            <a:ahLst/>
            <a:cxnLst/>
            <a:rect l="l" t="t" r="r" b="b"/>
            <a:pathLst>
              <a:path w="455929" h="1795145">
                <a:moveTo>
                  <a:pt x="455784" y="0"/>
                </a:moveTo>
                <a:lnTo>
                  <a:pt x="454379" y="0"/>
                </a:lnTo>
                <a:lnTo>
                  <a:pt x="0" y="1789098"/>
                </a:lnTo>
                <a:lnTo>
                  <a:pt x="0" y="1794672"/>
                </a:lnTo>
                <a:lnTo>
                  <a:pt x="455784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3507625" y="3174136"/>
            <a:ext cx="457200" cy="1800225"/>
          </a:xfrm>
          <a:custGeom>
            <a:avLst/>
            <a:gdLst/>
            <a:ahLst/>
            <a:cxnLst/>
            <a:rect l="l" t="t" r="r" b="b"/>
            <a:pathLst>
              <a:path w="457200" h="1800225">
                <a:moveTo>
                  <a:pt x="457204" y="0"/>
                </a:moveTo>
                <a:lnTo>
                  <a:pt x="455784" y="0"/>
                </a:lnTo>
                <a:lnTo>
                  <a:pt x="0" y="1794672"/>
                </a:lnTo>
                <a:lnTo>
                  <a:pt x="0" y="1800223"/>
                </a:lnTo>
                <a:lnTo>
                  <a:pt x="457204" y="0"/>
                </a:lnTo>
                <a:close/>
              </a:path>
            </a:pathLst>
          </a:custGeom>
          <a:solidFill>
            <a:srgbClr val="B5B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3507625" y="3174136"/>
            <a:ext cx="459105" cy="1805939"/>
          </a:xfrm>
          <a:custGeom>
            <a:avLst/>
            <a:gdLst/>
            <a:ahLst/>
            <a:cxnLst/>
            <a:rect l="l" t="t" r="r" b="b"/>
            <a:pathLst>
              <a:path w="459104" h="1805939">
                <a:moveTo>
                  <a:pt x="458613" y="0"/>
                </a:moveTo>
                <a:lnTo>
                  <a:pt x="457204" y="0"/>
                </a:lnTo>
                <a:lnTo>
                  <a:pt x="0" y="1800223"/>
                </a:lnTo>
                <a:lnTo>
                  <a:pt x="0" y="1805798"/>
                </a:lnTo>
                <a:lnTo>
                  <a:pt x="458613" y="0"/>
                </a:lnTo>
                <a:close/>
              </a:path>
            </a:pathLst>
          </a:custGeom>
          <a:solidFill>
            <a:srgbClr val="B5B7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3507625" y="3174136"/>
            <a:ext cx="460375" cy="1811655"/>
          </a:xfrm>
          <a:custGeom>
            <a:avLst/>
            <a:gdLst/>
            <a:ahLst/>
            <a:cxnLst/>
            <a:rect l="l" t="t" r="r" b="b"/>
            <a:pathLst>
              <a:path w="460375" h="1811654">
                <a:moveTo>
                  <a:pt x="460030" y="0"/>
                </a:moveTo>
                <a:lnTo>
                  <a:pt x="458613" y="0"/>
                </a:lnTo>
                <a:lnTo>
                  <a:pt x="0" y="1805798"/>
                </a:lnTo>
                <a:lnTo>
                  <a:pt x="0" y="1811390"/>
                </a:lnTo>
                <a:lnTo>
                  <a:pt x="460030" y="0"/>
                </a:lnTo>
                <a:close/>
              </a:path>
            </a:pathLst>
          </a:custGeom>
          <a:solidFill>
            <a:srgbClr val="B4B6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3507625" y="3174136"/>
            <a:ext cx="461645" cy="1817370"/>
          </a:xfrm>
          <a:custGeom>
            <a:avLst/>
            <a:gdLst/>
            <a:ahLst/>
            <a:cxnLst/>
            <a:rect l="l" t="t" r="r" b="b"/>
            <a:pathLst>
              <a:path w="461645" h="1817370">
                <a:moveTo>
                  <a:pt x="461450" y="0"/>
                </a:moveTo>
                <a:lnTo>
                  <a:pt x="460030" y="0"/>
                </a:lnTo>
                <a:lnTo>
                  <a:pt x="0" y="1811390"/>
                </a:lnTo>
                <a:lnTo>
                  <a:pt x="0" y="1816930"/>
                </a:lnTo>
                <a:lnTo>
                  <a:pt x="461450" y="0"/>
                </a:lnTo>
                <a:close/>
              </a:path>
            </a:pathLst>
          </a:custGeom>
          <a:solidFill>
            <a:srgbClr val="B4B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3507625" y="3174136"/>
            <a:ext cx="462915" cy="1823085"/>
          </a:xfrm>
          <a:custGeom>
            <a:avLst/>
            <a:gdLst/>
            <a:ahLst/>
            <a:cxnLst/>
            <a:rect l="l" t="t" r="r" b="b"/>
            <a:pathLst>
              <a:path w="462914" h="1823085">
                <a:moveTo>
                  <a:pt x="462855" y="0"/>
                </a:moveTo>
                <a:lnTo>
                  <a:pt x="461450" y="0"/>
                </a:lnTo>
                <a:lnTo>
                  <a:pt x="0" y="1816930"/>
                </a:lnTo>
                <a:lnTo>
                  <a:pt x="0" y="1822514"/>
                </a:lnTo>
                <a:lnTo>
                  <a:pt x="462855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3507625" y="3174136"/>
            <a:ext cx="464820" cy="1828164"/>
          </a:xfrm>
          <a:custGeom>
            <a:avLst/>
            <a:gdLst/>
            <a:ahLst/>
            <a:cxnLst/>
            <a:rect l="l" t="t" r="r" b="b"/>
            <a:pathLst>
              <a:path w="464820" h="1828164">
                <a:moveTo>
                  <a:pt x="464276" y="0"/>
                </a:moveTo>
                <a:lnTo>
                  <a:pt x="462855" y="0"/>
                </a:lnTo>
                <a:lnTo>
                  <a:pt x="0" y="1822514"/>
                </a:lnTo>
                <a:lnTo>
                  <a:pt x="0" y="1828097"/>
                </a:lnTo>
                <a:lnTo>
                  <a:pt x="464276" y="0"/>
                </a:lnTo>
                <a:close/>
              </a:path>
            </a:pathLst>
          </a:custGeom>
          <a:solidFill>
            <a:srgbClr val="B3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3507625" y="3174136"/>
            <a:ext cx="466090" cy="1833880"/>
          </a:xfrm>
          <a:custGeom>
            <a:avLst/>
            <a:gdLst/>
            <a:ahLst/>
            <a:cxnLst/>
            <a:rect l="l" t="t" r="r" b="b"/>
            <a:pathLst>
              <a:path w="466089" h="1833879">
                <a:moveTo>
                  <a:pt x="465681" y="0"/>
                </a:moveTo>
                <a:lnTo>
                  <a:pt x="464276" y="0"/>
                </a:lnTo>
                <a:lnTo>
                  <a:pt x="0" y="1828097"/>
                </a:lnTo>
                <a:lnTo>
                  <a:pt x="0" y="1833639"/>
                </a:lnTo>
                <a:lnTo>
                  <a:pt x="465681" y="0"/>
                </a:lnTo>
                <a:close/>
              </a:path>
            </a:pathLst>
          </a:custGeom>
          <a:solidFill>
            <a:srgbClr val="B3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3507625" y="3174136"/>
            <a:ext cx="467359" cy="1839595"/>
          </a:xfrm>
          <a:custGeom>
            <a:avLst/>
            <a:gdLst/>
            <a:ahLst/>
            <a:cxnLst/>
            <a:rect l="l" t="t" r="r" b="b"/>
            <a:pathLst>
              <a:path w="467360" h="1839595">
                <a:moveTo>
                  <a:pt x="467101" y="0"/>
                </a:moveTo>
                <a:lnTo>
                  <a:pt x="465681" y="0"/>
                </a:lnTo>
                <a:lnTo>
                  <a:pt x="0" y="1833639"/>
                </a:lnTo>
                <a:lnTo>
                  <a:pt x="0" y="1839232"/>
                </a:lnTo>
                <a:lnTo>
                  <a:pt x="467101" y="0"/>
                </a:lnTo>
                <a:close/>
              </a:path>
            </a:pathLst>
          </a:custGeom>
          <a:solidFill>
            <a:srgbClr val="B2B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3507625" y="3174136"/>
            <a:ext cx="468630" cy="1845310"/>
          </a:xfrm>
          <a:custGeom>
            <a:avLst/>
            <a:gdLst/>
            <a:ahLst/>
            <a:cxnLst/>
            <a:rect l="l" t="t" r="r" b="b"/>
            <a:pathLst>
              <a:path w="468629" h="1845310">
                <a:moveTo>
                  <a:pt x="468521" y="0"/>
                </a:moveTo>
                <a:lnTo>
                  <a:pt x="467101" y="0"/>
                </a:lnTo>
                <a:lnTo>
                  <a:pt x="0" y="1839232"/>
                </a:lnTo>
                <a:lnTo>
                  <a:pt x="0" y="1844772"/>
                </a:lnTo>
                <a:lnTo>
                  <a:pt x="468521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3507625" y="3174136"/>
            <a:ext cx="470534" cy="1850389"/>
          </a:xfrm>
          <a:custGeom>
            <a:avLst/>
            <a:gdLst/>
            <a:ahLst/>
            <a:cxnLst/>
            <a:rect l="l" t="t" r="r" b="b"/>
            <a:pathLst>
              <a:path w="470535" h="1850389">
                <a:moveTo>
                  <a:pt x="469926" y="0"/>
                </a:moveTo>
                <a:lnTo>
                  <a:pt x="468521" y="0"/>
                </a:lnTo>
                <a:lnTo>
                  <a:pt x="0" y="1844772"/>
                </a:lnTo>
                <a:lnTo>
                  <a:pt x="0" y="1850357"/>
                </a:lnTo>
                <a:lnTo>
                  <a:pt x="469926" y="0"/>
                </a:lnTo>
                <a:close/>
              </a:path>
            </a:pathLst>
          </a:custGeom>
          <a:solidFill>
            <a:srgbClr val="B1B3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3507625" y="3174136"/>
            <a:ext cx="471805" cy="1856105"/>
          </a:xfrm>
          <a:custGeom>
            <a:avLst/>
            <a:gdLst/>
            <a:ahLst/>
            <a:cxnLst/>
            <a:rect l="l" t="t" r="r" b="b"/>
            <a:pathLst>
              <a:path w="471804" h="1856104">
                <a:moveTo>
                  <a:pt x="471347" y="0"/>
                </a:moveTo>
                <a:lnTo>
                  <a:pt x="469926" y="0"/>
                </a:lnTo>
                <a:lnTo>
                  <a:pt x="0" y="1850357"/>
                </a:lnTo>
                <a:lnTo>
                  <a:pt x="0" y="1855939"/>
                </a:lnTo>
                <a:lnTo>
                  <a:pt x="471347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3507625" y="3174136"/>
            <a:ext cx="473075" cy="1861820"/>
          </a:xfrm>
          <a:custGeom>
            <a:avLst/>
            <a:gdLst/>
            <a:ahLst/>
            <a:cxnLst/>
            <a:rect l="l" t="t" r="r" b="b"/>
            <a:pathLst>
              <a:path w="473075" h="1861820">
                <a:moveTo>
                  <a:pt x="472752" y="0"/>
                </a:moveTo>
                <a:lnTo>
                  <a:pt x="471347" y="0"/>
                </a:lnTo>
                <a:lnTo>
                  <a:pt x="0" y="1855939"/>
                </a:lnTo>
                <a:lnTo>
                  <a:pt x="0" y="1861481"/>
                </a:lnTo>
                <a:lnTo>
                  <a:pt x="472752" y="0"/>
                </a:lnTo>
                <a:close/>
              </a:path>
            </a:pathLst>
          </a:custGeom>
          <a:solidFill>
            <a:srgbClr val="B0B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3507625" y="3174136"/>
            <a:ext cx="474345" cy="1867535"/>
          </a:xfrm>
          <a:custGeom>
            <a:avLst/>
            <a:gdLst/>
            <a:ahLst/>
            <a:cxnLst/>
            <a:rect l="l" t="t" r="r" b="b"/>
            <a:pathLst>
              <a:path w="474345" h="1867535">
                <a:moveTo>
                  <a:pt x="474172" y="0"/>
                </a:moveTo>
                <a:lnTo>
                  <a:pt x="472752" y="0"/>
                </a:lnTo>
                <a:lnTo>
                  <a:pt x="0" y="1861481"/>
                </a:lnTo>
                <a:lnTo>
                  <a:pt x="0" y="1867064"/>
                </a:lnTo>
                <a:lnTo>
                  <a:pt x="474172" y="0"/>
                </a:lnTo>
                <a:close/>
              </a:path>
            </a:pathLst>
          </a:custGeom>
          <a:solidFill>
            <a:srgbClr val="B0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3507625" y="3174136"/>
            <a:ext cx="475615" cy="1872614"/>
          </a:xfrm>
          <a:custGeom>
            <a:avLst/>
            <a:gdLst/>
            <a:ahLst/>
            <a:cxnLst/>
            <a:rect l="l" t="t" r="r" b="b"/>
            <a:pathLst>
              <a:path w="475614" h="1872614">
                <a:moveTo>
                  <a:pt x="475589" y="0"/>
                </a:moveTo>
                <a:lnTo>
                  <a:pt x="474172" y="0"/>
                </a:lnTo>
                <a:lnTo>
                  <a:pt x="0" y="1867064"/>
                </a:lnTo>
                <a:lnTo>
                  <a:pt x="0" y="1872612"/>
                </a:lnTo>
                <a:lnTo>
                  <a:pt x="475589" y="0"/>
                </a:lnTo>
                <a:close/>
              </a:path>
            </a:pathLst>
          </a:custGeom>
          <a:solidFill>
            <a:srgbClr val="AF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3507625" y="3174136"/>
            <a:ext cx="477520" cy="1878330"/>
          </a:xfrm>
          <a:custGeom>
            <a:avLst/>
            <a:gdLst/>
            <a:ahLst/>
            <a:cxnLst/>
            <a:rect l="l" t="t" r="r" b="b"/>
            <a:pathLst>
              <a:path w="477520" h="1878329">
                <a:moveTo>
                  <a:pt x="476997" y="0"/>
                </a:moveTo>
                <a:lnTo>
                  <a:pt x="475589" y="0"/>
                </a:lnTo>
                <a:lnTo>
                  <a:pt x="0" y="1872612"/>
                </a:lnTo>
                <a:lnTo>
                  <a:pt x="0" y="1878200"/>
                </a:lnTo>
                <a:lnTo>
                  <a:pt x="476997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3507625" y="3174136"/>
            <a:ext cx="478790" cy="1884045"/>
          </a:xfrm>
          <a:custGeom>
            <a:avLst/>
            <a:gdLst/>
            <a:ahLst/>
            <a:cxnLst/>
            <a:rect l="l" t="t" r="r" b="b"/>
            <a:pathLst>
              <a:path w="478789" h="1884045">
                <a:moveTo>
                  <a:pt x="478415" y="0"/>
                </a:moveTo>
                <a:lnTo>
                  <a:pt x="476997" y="0"/>
                </a:lnTo>
                <a:lnTo>
                  <a:pt x="0" y="1878200"/>
                </a:lnTo>
                <a:lnTo>
                  <a:pt x="0" y="1883781"/>
                </a:lnTo>
                <a:lnTo>
                  <a:pt x="478415" y="0"/>
                </a:lnTo>
                <a:close/>
              </a:path>
            </a:pathLst>
          </a:custGeom>
          <a:solidFill>
            <a:srgbClr val="AFB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3507625" y="3174136"/>
            <a:ext cx="480059" cy="1889760"/>
          </a:xfrm>
          <a:custGeom>
            <a:avLst/>
            <a:gdLst/>
            <a:ahLst/>
            <a:cxnLst/>
            <a:rect l="l" t="t" r="r" b="b"/>
            <a:pathLst>
              <a:path w="480060" h="1889760">
                <a:moveTo>
                  <a:pt x="479823" y="0"/>
                </a:moveTo>
                <a:lnTo>
                  <a:pt x="478415" y="0"/>
                </a:lnTo>
                <a:lnTo>
                  <a:pt x="0" y="1883781"/>
                </a:lnTo>
                <a:lnTo>
                  <a:pt x="0" y="1889324"/>
                </a:lnTo>
                <a:lnTo>
                  <a:pt x="479823" y="0"/>
                </a:lnTo>
                <a:close/>
              </a:path>
            </a:pathLst>
          </a:custGeom>
          <a:solidFill>
            <a:srgbClr val="AEB0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3507625" y="3174136"/>
            <a:ext cx="481330" cy="1895475"/>
          </a:xfrm>
          <a:custGeom>
            <a:avLst/>
            <a:gdLst/>
            <a:ahLst/>
            <a:cxnLst/>
            <a:rect l="l" t="t" r="r" b="b"/>
            <a:pathLst>
              <a:path w="481329" h="1895475">
                <a:moveTo>
                  <a:pt x="481243" y="0"/>
                </a:moveTo>
                <a:lnTo>
                  <a:pt x="479823" y="0"/>
                </a:lnTo>
                <a:lnTo>
                  <a:pt x="0" y="1889324"/>
                </a:lnTo>
                <a:lnTo>
                  <a:pt x="0" y="1894906"/>
                </a:lnTo>
                <a:lnTo>
                  <a:pt x="481243" y="0"/>
                </a:lnTo>
                <a:close/>
              </a:path>
            </a:pathLst>
          </a:custGeom>
          <a:solidFill>
            <a:srgbClr val="AE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3507625" y="3174136"/>
            <a:ext cx="483234" cy="1900555"/>
          </a:xfrm>
          <a:custGeom>
            <a:avLst/>
            <a:gdLst/>
            <a:ahLst/>
            <a:cxnLst/>
            <a:rect l="l" t="t" r="r" b="b"/>
            <a:pathLst>
              <a:path w="483235" h="1900554">
                <a:moveTo>
                  <a:pt x="482660" y="0"/>
                </a:moveTo>
                <a:lnTo>
                  <a:pt x="481243" y="0"/>
                </a:lnTo>
                <a:lnTo>
                  <a:pt x="0" y="1894906"/>
                </a:lnTo>
                <a:lnTo>
                  <a:pt x="0" y="1900454"/>
                </a:lnTo>
                <a:lnTo>
                  <a:pt x="482660" y="0"/>
                </a:lnTo>
                <a:close/>
              </a:path>
            </a:pathLst>
          </a:custGeom>
          <a:solidFill>
            <a:srgbClr val="AD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3507625" y="3174136"/>
            <a:ext cx="484505" cy="1906270"/>
          </a:xfrm>
          <a:custGeom>
            <a:avLst/>
            <a:gdLst/>
            <a:ahLst/>
            <a:cxnLst/>
            <a:rect l="l" t="t" r="r" b="b"/>
            <a:pathLst>
              <a:path w="484504" h="1906270">
                <a:moveTo>
                  <a:pt x="484068" y="0"/>
                </a:moveTo>
                <a:lnTo>
                  <a:pt x="482660" y="0"/>
                </a:lnTo>
                <a:lnTo>
                  <a:pt x="0" y="1900454"/>
                </a:lnTo>
                <a:lnTo>
                  <a:pt x="0" y="1906031"/>
                </a:lnTo>
                <a:lnTo>
                  <a:pt x="484068" y="0"/>
                </a:lnTo>
                <a:close/>
              </a:path>
            </a:pathLst>
          </a:custGeom>
          <a:solidFill>
            <a:srgbClr val="ADA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3507625" y="3174136"/>
            <a:ext cx="485775" cy="1911985"/>
          </a:xfrm>
          <a:custGeom>
            <a:avLst/>
            <a:gdLst/>
            <a:ahLst/>
            <a:cxnLst/>
            <a:rect l="l" t="t" r="r" b="b"/>
            <a:pathLst>
              <a:path w="485775" h="1911985">
                <a:moveTo>
                  <a:pt x="485486" y="0"/>
                </a:moveTo>
                <a:lnTo>
                  <a:pt x="484068" y="0"/>
                </a:lnTo>
                <a:lnTo>
                  <a:pt x="0" y="1906031"/>
                </a:lnTo>
                <a:lnTo>
                  <a:pt x="0" y="1911623"/>
                </a:lnTo>
                <a:lnTo>
                  <a:pt x="485486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3507625" y="3174136"/>
            <a:ext cx="487045" cy="1917700"/>
          </a:xfrm>
          <a:custGeom>
            <a:avLst/>
            <a:gdLst/>
            <a:ahLst/>
            <a:cxnLst/>
            <a:rect l="l" t="t" r="r" b="b"/>
            <a:pathLst>
              <a:path w="487045" h="1917700">
                <a:moveTo>
                  <a:pt x="486894" y="0"/>
                </a:moveTo>
                <a:lnTo>
                  <a:pt x="485486" y="0"/>
                </a:lnTo>
                <a:lnTo>
                  <a:pt x="0" y="1911623"/>
                </a:lnTo>
                <a:lnTo>
                  <a:pt x="0" y="1917155"/>
                </a:lnTo>
                <a:lnTo>
                  <a:pt x="486894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3507625" y="3174136"/>
            <a:ext cx="488315" cy="1922780"/>
          </a:xfrm>
          <a:custGeom>
            <a:avLst/>
            <a:gdLst/>
            <a:ahLst/>
            <a:cxnLst/>
            <a:rect l="l" t="t" r="r" b="b"/>
            <a:pathLst>
              <a:path w="488314" h="1922779">
                <a:moveTo>
                  <a:pt x="488311" y="0"/>
                </a:moveTo>
                <a:lnTo>
                  <a:pt x="486894" y="0"/>
                </a:lnTo>
                <a:lnTo>
                  <a:pt x="0" y="1917155"/>
                </a:lnTo>
                <a:lnTo>
                  <a:pt x="0" y="1922748"/>
                </a:lnTo>
                <a:lnTo>
                  <a:pt x="488311" y="0"/>
                </a:lnTo>
                <a:close/>
              </a:path>
            </a:pathLst>
          </a:custGeom>
          <a:solidFill>
            <a:srgbClr val="ACA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3507625" y="3174136"/>
            <a:ext cx="490220" cy="1928495"/>
          </a:xfrm>
          <a:custGeom>
            <a:avLst/>
            <a:gdLst/>
            <a:ahLst/>
            <a:cxnLst/>
            <a:rect l="l" t="t" r="r" b="b"/>
            <a:pathLst>
              <a:path w="490220" h="1928495">
                <a:moveTo>
                  <a:pt x="489731" y="0"/>
                </a:moveTo>
                <a:lnTo>
                  <a:pt x="488311" y="0"/>
                </a:lnTo>
                <a:lnTo>
                  <a:pt x="0" y="1922748"/>
                </a:lnTo>
                <a:lnTo>
                  <a:pt x="0" y="1928296"/>
                </a:lnTo>
                <a:lnTo>
                  <a:pt x="489731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3507625" y="3174136"/>
            <a:ext cx="491490" cy="1934210"/>
          </a:xfrm>
          <a:custGeom>
            <a:avLst/>
            <a:gdLst/>
            <a:ahLst/>
            <a:cxnLst/>
            <a:rect l="l" t="t" r="r" b="b"/>
            <a:pathLst>
              <a:path w="491489" h="1934210">
                <a:moveTo>
                  <a:pt x="491139" y="0"/>
                </a:moveTo>
                <a:lnTo>
                  <a:pt x="489731" y="0"/>
                </a:lnTo>
                <a:lnTo>
                  <a:pt x="0" y="1928296"/>
                </a:lnTo>
                <a:lnTo>
                  <a:pt x="0" y="1933873"/>
                </a:lnTo>
                <a:lnTo>
                  <a:pt x="491139" y="0"/>
                </a:lnTo>
                <a:close/>
              </a:path>
            </a:pathLst>
          </a:custGeom>
          <a:solidFill>
            <a:srgbClr val="ABAD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3507625" y="3174136"/>
            <a:ext cx="492759" cy="1939925"/>
          </a:xfrm>
          <a:custGeom>
            <a:avLst/>
            <a:gdLst/>
            <a:ahLst/>
            <a:cxnLst/>
            <a:rect l="l" t="t" r="r" b="b"/>
            <a:pathLst>
              <a:path w="492760" h="1939925">
                <a:moveTo>
                  <a:pt x="492557" y="0"/>
                </a:moveTo>
                <a:lnTo>
                  <a:pt x="491139" y="0"/>
                </a:lnTo>
                <a:lnTo>
                  <a:pt x="0" y="1933873"/>
                </a:lnTo>
                <a:lnTo>
                  <a:pt x="0" y="1939466"/>
                </a:lnTo>
                <a:lnTo>
                  <a:pt x="492557" y="0"/>
                </a:lnTo>
                <a:close/>
              </a:path>
            </a:pathLst>
          </a:custGeom>
          <a:solidFill>
            <a:srgbClr val="AA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3507625" y="3174136"/>
            <a:ext cx="494030" cy="1945005"/>
          </a:xfrm>
          <a:custGeom>
            <a:avLst/>
            <a:gdLst/>
            <a:ahLst/>
            <a:cxnLst/>
            <a:rect l="l" t="t" r="r" b="b"/>
            <a:pathLst>
              <a:path w="494029" h="1945004">
                <a:moveTo>
                  <a:pt x="493977" y="0"/>
                </a:moveTo>
                <a:lnTo>
                  <a:pt x="492557" y="0"/>
                </a:lnTo>
                <a:lnTo>
                  <a:pt x="0" y="1939466"/>
                </a:lnTo>
                <a:lnTo>
                  <a:pt x="0" y="1945002"/>
                </a:lnTo>
                <a:lnTo>
                  <a:pt x="493977" y="0"/>
                </a:lnTo>
                <a:close/>
              </a:path>
            </a:pathLst>
          </a:custGeom>
          <a:solidFill>
            <a:srgbClr val="AA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3507625" y="3174136"/>
            <a:ext cx="495934" cy="1950720"/>
          </a:xfrm>
          <a:custGeom>
            <a:avLst/>
            <a:gdLst/>
            <a:ahLst/>
            <a:cxnLst/>
            <a:rect l="l" t="t" r="r" b="b"/>
            <a:pathLst>
              <a:path w="495935" h="1950720">
                <a:moveTo>
                  <a:pt x="495382" y="0"/>
                </a:moveTo>
                <a:lnTo>
                  <a:pt x="493977" y="0"/>
                </a:lnTo>
                <a:lnTo>
                  <a:pt x="0" y="1945002"/>
                </a:lnTo>
                <a:lnTo>
                  <a:pt x="0" y="1950590"/>
                </a:lnTo>
                <a:lnTo>
                  <a:pt x="495382" y="0"/>
                </a:lnTo>
                <a:close/>
              </a:path>
            </a:pathLst>
          </a:custGeom>
          <a:solidFill>
            <a:srgbClr val="A9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3507625" y="3174136"/>
            <a:ext cx="497205" cy="1956435"/>
          </a:xfrm>
          <a:custGeom>
            <a:avLst/>
            <a:gdLst/>
            <a:ahLst/>
            <a:cxnLst/>
            <a:rect l="l" t="t" r="r" b="b"/>
            <a:pathLst>
              <a:path w="497204" h="1956435">
                <a:moveTo>
                  <a:pt x="496802" y="0"/>
                </a:moveTo>
                <a:lnTo>
                  <a:pt x="495382" y="0"/>
                </a:lnTo>
                <a:lnTo>
                  <a:pt x="0" y="1950590"/>
                </a:lnTo>
                <a:lnTo>
                  <a:pt x="0" y="1956127"/>
                </a:lnTo>
                <a:lnTo>
                  <a:pt x="496802" y="0"/>
                </a:lnTo>
                <a:close/>
              </a:path>
            </a:pathLst>
          </a:custGeom>
          <a:solidFill>
            <a:srgbClr val="A9A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3507625" y="3174136"/>
            <a:ext cx="498475" cy="1962150"/>
          </a:xfrm>
          <a:custGeom>
            <a:avLst/>
            <a:gdLst/>
            <a:ahLst/>
            <a:cxnLst/>
            <a:rect l="l" t="t" r="r" b="b"/>
            <a:pathLst>
              <a:path w="498475" h="1962150">
                <a:moveTo>
                  <a:pt x="498207" y="0"/>
                </a:moveTo>
                <a:lnTo>
                  <a:pt x="496802" y="0"/>
                </a:lnTo>
                <a:lnTo>
                  <a:pt x="0" y="1956127"/>
                </a:lnTo>
                <a:lnTo>
                  <a:pt x="0" y="1961715"/>
                </a:lnTo>
                <a:lnTo>
                  <a:pt x="498207" y="0"/>
                </a:lnTo>
                <a:close/>
              </a:path>
            </a:pathLst>
          </a:custGeom>
          <a:solidFill>
            <a:srgbClr val="A8AB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3507625" y="3174136"/>
            <a:ext cx="499745" cy="1967864"/>
          </a:xfrm>
          <a:custGeom>
            <a:avLst/>
            <a:gdLst/>
            <a:ahLst/>
            <a:cxnLst/>
            <a:rect l="l" t="t" r="r" b="b"/>
            <a:pathLst>
              <a:path w="499745" h="1967864">
                <a:moveTo>
                  <a:pt x="499628" y="0"/>
                </a:moveTo>
                <a:lnTo>
                  <a:pt x="498207" y="0"/>
                </a:lnTo>
                <a:lnTo>
                  <a:pt x="0" y="1961715"/>
                </a:lnTo>
                <a:lnTo>
                  <a:pt x="0" y="1967308"/>
                </a:lnTo>
                <a:lnTo>
                  <a:pt x="499628" y="0"/>
                </a:lnTo>
                <a:close/>
              </a:path>
            </a:pathLst>
          </a:custGeom>
          <a:solidFill>
            <a:srgbClr val="A8AA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3507625" y="3174136"/>
            <a:ext cx="501650" cy="1972945"/>
          </a:xfrm>
          <a:custGeom>
            <a:avLst/>
            <a:gdLst/>
            <a:ahLst/>
            <a:cxnLst/>
            <a:rect l="l" t="t" r="r" b="b"/>
            <a:pathLst>
              <a:path w="501650" h="1972945">
                <a:moveTo>
                  <a:pt x="501048" y="0"/>
                </a:moveTo>
                <a:lnTo>
                  <a:pt x="499628" y="0"/>
                </a:lnTo>
                <a:lnTo>
                  <a:pt x="0" y="1967308"/>
                </a:lnTo>
                <a:lnTo>
                  <a:pt x="0" y="1972844"/>
                </a:lnTo>
                <a:lnTo>
                  <a:pt x="501048" y="0"/>
                </a:lnTo>
                <a:close/>
              </a:path>
            </a:pathLst>
          </a:custGeom>
          <a:solidFill>
            <a:srgbClr val="A8A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3507625" y="3174136"/>
            <a:ext cx="502920" cy="1978660"/>
          </a:xfrm>
          <a:custGeom>
            <a:avLst/>
            <a:gdLst/>
            <a:ahLst/>
            <a:cxnLst/>
            <a:rect l="l" t="t" r="r" b="b"/>
            <a:pathLst>
              <a:path w="502920" h="1978660">
                <a:moveTo>
                  <a:pt x="502453" y="0"/>
                </a:moveTo>
                <a:lnTo>
                  <a:pt x="501048" y="0"/>
                </a:lnTo>
                <a:lnTo>
                  <a:pt x="0" y="1972844"/>
                </a:lnTo>
                <a:lnTo>
                  <a:pt x="0" y="1978433"/>
                </a:lnTo>
                <a:lnTo>
                  <a:pt x="502453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3507625" y="3174136"/>
            <a:ext cx="504190" cy="1984375"/>
          </a:xfrm>
          <a:custGeom>
            <a:avLst/>
            <a:gdLst/>
            <a:ahLst/>
            <a:cxnLst/>
            <a:rect l="l" t="t" r="r" b="b"/>
            <a:pathLst>
              <a:path w="504189" h="1984375">
                <a:moveTo>
                  <a:pt x="503873" y="0"/>
                </a:moveTo>
                <a:lnTo>
                  <a:pt x="502453" y="0"/>
                </a:lnTo>
                <a:lnTo>
                  <a:pt x="0" y="1978433"/>
                </a:lnTo>
                <a:lnTo>
                  <a:pt x="0" y="1983969"/>
                </a:lnTo>
                <a:lnTo>
                  <a:pt x="503873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3507625" y="3174136"/>
            <a:ext cx="505459" cy="1990089"/>
          </a:xfrm>
          <a:custGeom>
            <a:avLst/>
            <a:gdLst/>
            <a:ahLst/>
            <a:cxnLst/>
            <a:rect l="l" t="t" r="r" b="b"/>
            <a:pathLst>
              <a:path w="505460" h="1990089">
                <a:moveTo>
                  <a:pt x="505278" y="0"/>
                </a:moveTo>
                <a:lnTo>
                  <a:pt x="503873" y="0"/>
                </a:lnTo>
                <a:lnTo>
                  <a:pt x="0" y="1983969"/>
                </a:lnTo>
                <a:lnTo>
                  <a:pt x="0" y="1989558"/>
                </a:lnTo>
                <a:lnTo>
                  <a:pt x="505278" y="0"/>
                </a:lnTo>
                <a:close/>
              </a:path>
            </a:pathLst>
          </a:custGeom>
          <a:solidFill>
            <a:srgbClr val="A6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3507625" y="3174136"/>
            <a:ext cx="506730" cy="1995170"/>
          </a:xfrm>
          <a:custGeom>
            <a:avLst/>
            <a:gdLst/>
            <a:ahLst/>
            <a:cxnLst/>
            <a:rect l="l" t="t" r="r" b="b"/>
            <a:pathLst>
              <a:path w="506729" h="1995170">
                <a:moveTo>
                  <a:pt x="506699" y="0"/>
                </a:moveTo>
                <a:lnTo>
                  <a:pt x="505278" y="0"/>
                </a:lnTo>
                <a:lnTo>
                  <a:pt x="0" y="1989558"/>
                </a:lnTo>
                <a:lnTo>
                  <a:pt x="0" y="1995139"/>
                </a:lnTo>
                <a:lnTo>
                  <a:pt x="506699" y="0"/>
                </a:lnTo>
                <a:close/>
              </a:path>
            </a:pathLst>
          </a:custGeom>
          <a:solidFill>
            <a:srgbClr val="A6A8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3507625" y="3174136"/>
            <a:ext cx="508634" cy="2000885"/>
          </a:xfrm>
          <a:custGeom>
            <a:avLst/>
            <a:gdLst/>
            <a:ahLst/>
            <a:cxnLst/>
            <a:rect l="l" t="t" r="r" b="b"/>
            <a:pathLst>
              <a:path w="508635" h="2000885">
                <a:moveTo>
                  <a:pt x="508116" y="0"/>
                </a:moveTo>
                <a:lnTo>
                  <a:pt x="506699" y="0"/>
                </a:lnTo>
                <a:lnTo>
                  <a:pt x="0" y="1995139"/>
                </a:lnTo>
                <a:lnTo>
                  <a:pt x="0" y="2000685"/>
                </a:lnTo>
                <a:lnTo>
                  <a:pt x="508116" y="0"/>
                </a:lnTo>
                <a:close/>
              </a:path>
            </a:pathLst>
          </a:custGeom>
          <a:solidFill>
            <a:srgbClr val="A6A8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3507625" y="3174136"/>
            <a:ext cx="509905" cy="2006600"/>
          </a:xfrm>
          <a:custGeom>
            <a:avLst/>
            <a:gdLst/>
            <a:ahLst/>
            <a:cxnLst/>
            <a:rect l="l" t="t" r="r" b="b"/>
            <a:pathLst>
              <a:path w="509904" h="2006600">
                <a:moveTo>
                  <a:pt x="509524" y="0"/>
                </a:moveTo>
                <a:lnTo>
                  <a:pt x="508116" y="0"/>
                </a:lnTo>
                <a:lnTo>
                  <a:pt x="0" y="2000685"/>
                </a:lnTo>
                <a:lnTo>
                  <a:pt x="0" y="2006276"/>
                </a:lnTo>
                <a:lnTo>
                  <a:pt x="509524" y="0"/>
                </a:lnTo>
                <a:close/>
              </a:path>
            </a:pathLst>
          </a:custGeom>
          <a:solidFill>
            <a:srgbClr val="A5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3507625" y="3174136"/>
            <a:ext cx="511175" cy="2012314"/>
          </a:xfrm>
          <a:custGeom>
            <a:avLst/>
            <a:gdLst/>
            <a:ahLst/>
            <a:cxnLst/>
            <a:rect l="l" t="t" r="r" b="b"/>
            <a:pathLst>
              <a:path w="511175" h="2012314">
                <a:moveTo>
                  <a:pt x="510941" y="0"/>
                </a:moveTo>
                <a:lnTo>
                  <a:pt x="509524" y="0"/>
                </a:lnTo>
                <a:lnTo>
                  <a:pt x="0" y="2006276"/>
                </a:lnTo>
                <a:lnTo>
                  <a:pt x="0" y="2011810"/>
                </a:lnTo>
                <a:lnTo>
                  <a:pt x="510941" y="0"/>
                </a:lnTo>
                <a:close/>
              </a:path>
            </a:pathLst>
          </a:custGeom>
          <a:solidFill>
            <a:srgbClr val="A5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3507625" y="3174136"/>
            <a:ext cx="512445" cy="2017395"/>
          </a:xfrm>
          <a:custGeom>
            <a:avLst/>
            <a:gdLst/>
            <a:ahLst/>
            <a:cxnLst/>
            <a:rect l="l" t="t" r="r" b="b"/>
            <a:pathLst>
              <a:path w="512445" h="2017395">
                <a:moveTo>
                  <a:pt x="512350" y="0"/>
                </a:moveTo>
                <a:lnTo>
                  <a:pt x="510941" y="0"/>
                </a:lnTo>
                <a:lnTo>
                  <a:pt x="0" y="2011810"/>
                </a:lnTo>
                <a:lnTo>
                  <a:pt x="0" y="2017400"/>
                </a:lnTo>
                <a:lnTo>
                  <a:pt x="512350" y="0"/>
                </a:lnTo>
                <a:close/>
              </a:path>
            </a:pathLst>
          </a:custGeom>
          <a:solidFill>
            <a:srgbClr val="A4A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3507625" y="3174136"/>
            <a:ext cx="514350" cy="2023110"/>
          </a:xfrm>
          <a:custGeom>
            <a:avLst/>
            <a:gdLst/>
            <a:ahLst/>
            <a:cxnLst/>
            <a:rect l="l" t="t" r="r" b="b"/>
            <a:pathLst>
              <a:path w="514350" h="2023110">
                <a:moveTo>
                  <a:pt x="513770" y="0"/>
                </a:moveTo>
                <a:lnTo>
                  <a:pt x="512350" y="0"/>
                </a:lnTo>
                <a:lnTo>
                  <a:pt x="0" y="2017400"/>
                </a:lnTo>
                <a:lnTo>
                  <a:pt x="0" y="2022982"/>
                </a:lnTo>
                <a:lnTo>
                  <a:pt x="513770" y="0"/>
                </a:lnTo>
                <a:close/>
              </a:path>
            </a:pathLst>
          </a:custGeom>
          <a:solidFill>
            <a:srgbClr val="A4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3507625" y="3174136"/>
            <a:ext cx="515620" cy="2028825"/>
          </a:xfrm>
          <a:custGeom>
            <a:avLst/>
            <a:gdLst/>
            <a:ahLst/>
            <a:cxnLst/>
            <a:rect l="l" t="t" r="r" b="b"/>
            <a:pathLst>
              <a:path w="515620" h="2028825">
                <a:moveTo>
                  <a:pt x="515187" y="0"/>
                </a:moveTo>
                <a:lnTo>
                  <a:pt x="513770" y="0"/>
                </a:lnTo>
                <a:lnTo>
                  <a:pt x="0" y="2022982"/>
                </a:lnTo>
                <a:lnTo>
                  <a:pt x="0" y="2028527"/>
                </a:lnTo>
                <a:lnTo>
                  <a:pt x="515187" y="0"/>
                </a:lnTo>
                <a:close/>
              </a:path>
            </a:pathLst>
          </a:custGeom>
          <a:solidFill>
            <a:srgbClr val="A3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3507625" y="3174136"/>
            <a:ext cx="516890" cy="2034539"/>
          </a:xfrm>
          <a:custGeom>
            <a:avLst/>
            <a:gdLst/>
            <a:ahLst/>
            <a:cxnLst/>
            <a:rect l="l" t="t" r="r" b="b"/>
            <a:pathLst>
              <a:path w="516889" h="2034539">
                <a:moveTo>
                  <a:pt x="516595" y="0"/>
                </a:moveTo>
                <a:lnTo>
                  <a:pt x="515187" y="0"/>
                </a:lnTo>
                <a:lnTo>
                  <a:pt x="0" y="2028527"/>
                </a:lnTo>
                <a:lnTo>
                  <a:pt x="0" y="2034106"/>
                </a:lnTo>
                <a:lnTo>
                  <a:pt x="516595" y="0"/>
                </a:lnTo>
                <a:close/>
              </a:path>
            </a:pathLst>
          </a:custGeom>
          <a:solidFill>
            <a:srgbClr val="A3A5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3507625" y="3174136"/>
            <a:ext cx="518159" cy="2040255"/>
          </a:xfrm>
          <a:custGeom>
            <a:avLst/>
            <a:gdLst/>
            <a:ahLst/>
            <a:cxnLst/>
            <a:rect l="l" t="t" r="r" b="b"/>
            <a:pathLst>
              <a:path w="518160" h="2040254">
                <a:moveTo>
                  <a:pt x="518012" y="0"/>
                </a:moveTo>
                <a:lnTo>
                  <a:pt x="516595" y="0"/>
                </a:lnTo>
                <a:lnTo>
                  <a:pt x="0" y="2034106"/>
                </a:lnTo>
                <a:lnTo>
                  <a:pt x="0" y="2039652"/>
                </a:lnTo>
                <a:lnTo>
                  <a:pt x="518012" y="0"/>
                </a:lnTo>
                <a:close/>
              </a:path>
            </a:pathLst>
          </a:custGeom>
          <a:solidFill>
            <a:srgbClr val="A3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3507625" y="3174136"/>
            <a:ext cx="519430" cy="2045335"/>
          </a:xfrm>
          <a:custGeom>
            <a:avLst/>
            <a:gdLst/>
            <a:ahLst/>
            <a:cxnLst/>
            <a:rect l="l" t="t" r="r" b="b"/>
            <a:pathLst>
              <a:path w="519429" h="2045335">
                <a:moveTo>
                  <a:pt x="519421" y="0"/>
                </a:moveTo>
                <a:lnTo>
                  <a:pt x="518012" y="0"/>
                </a:lnTo>
                <a:lnTo>
                  <a:pt x="0" y="2039652"/>
                </a:lnTo>
                <a:lnTo>
                  <a:pt x="0" y="2045231"/>
                </a:lnTo>
                <a:lnTo>
                  <a:pt x="519421" y="0"/>
                </a:lnTo>
                <a:close/>
              </a:path>
            </a:pathLst>
          </a:custGeom>
          <a:solidFill>
            <a:srgbClr val="A2A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3507625" y="3174136"/>
            <a:ext cx="521334" cy="2051050"/>
          </a:xfrm>
          <a:custGeom>
            <a:avLst/>
            <a:gdLst/>
            <a:ahLst/>
            <a:cxnLst/>
            <a:rect l="l" t="t" r="r" b="b"/>
            <a:pathLst>
              <a:path w="521335" h="2051050">
                <a:moveTo>
                  <a:pt x="520838" y="0"/>
                </a:moveTo>
                <a:lnTo>
                  <a:pt x="519421" y="0"/>
                </a:lnTo>
                <a:lnTo>
                  <a:pt x="0" y="2045231"/>
                </a:lnTo>
                <a:lnTo>
                  <a:pt x="0" y="2050824"/>
                </a:lnTo>
                <a:lnTo>
                  <a:pt x="520838" y="0"/>
                </a:lnTo>
                <a:close/>
              </a:path>
            </a:pathLst>
          </a:custGeom>
          <a:solidFill>
            <a:srgbClr val="A2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3507625" y="3174136"/>
            <a:ext cx="522605" cy="2054860"/>
          </a:xfrm>
          <a:custGeom>
            <a:avLst/>
            <a:gdLst/>
            <a:ahLst/>
            <a:cxnLst/>
            <a:rect l="l" t="t" r="r" b="b"/>
            <a:pathLst>
              <a:path w="522604" h="2054860">
                <a:moveTo>
                  <a:pt x="522258" y="0"/>
                </a:moveTo>
                <a:lnTo>
                  <a:pt x="520838" y="0"/>
                </a:lnTo>
                <a:lnTo>
                  <a:pt x="0" y="2050824"/>
                </a:lnTo>
                <a:lnTo>
                  <a:pt x="0" y="2052878"/>
                </a:lnTo>
                <a:lnTo>
                  <a:pt x="455" y="2054577"/>
                </a:lnTo>
                <a:lnTo>
                  <a:pt x="522258" y="0"/>
                </a:lnTo>
                <a:close/>
              </a:path>
            </a:pathLst>
          </a:custGeom>
          <a:solidFill>
            <a:srgbClr val="A1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3508080" y="3174136"/>
            <a:ext cx="523240" cy="2057400"/>
          </a:xfrm>
          <a:custGeom>
            <a:avLst/>
            <a:gdLst/>
            <a:ahLst/>
            <a:cxnLst/>
            <a:rect l="l" t="t" r="r" b="b"/>
            <a:pathLst>
              <a:path w="523239" h="2057400">
                <a:moveTo>
                  <a:pt x="523211" y="0"/>
                </a:moveTo>
                <a:lnTo>
                  <a:pt x="521803" y="0"/>
                </a:lnTo>
                <a:lnTo>
                  <a:pt x="0" y="2054577"/>
                </a:lnTo>
                <a:lnTo>
                  <a:pt x="727" y="2057291"/>
                </a:lnTo>
                <a:lnTo>
                  <a:pt x="523211" y="0"/>
                </a:lnTo>
                <a:close/>
              </a:path>
            </a:pathLst>
          </a:custGeom>
          <a:solidFill>
            <a:srgbClr val="A1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3508808" y="3174136"/>
            <a:ext cx="524510" cy="2060575"/>
          </a:xfrm>
          <a:custGeom>
            <a:avLst/>
            <a:gdLst/>
            <a:ahLst/>
            <a:cxnLst/>
            <a:rect l="l" t="t" r="r" b="b"/>
            <a:pathLst>
              <a:path w="524510" h="2060575">
                <a:moveTo>
                  <a:pt x="523901" y="0"/>
                </a:moveTo>
                <a:lnTo>
                  <a:pt x="522484" y="0"/>
                </a:lnTo>
                <a:lnTo>
                  <a:pt x="0" y="2057291"/>
                </a:lnTo>
                <a:lnTo>
                  <a:pt x="729" y="2060013"/>
                </a:lnTo>
                <a:lnTo>
                  <a:pt x="523901" y="0"/>
                </a:lnTo>
                <a:close/>
              </a:path>
            </a:pathLst>
          </a:custGeom>
          <a:solidFill>
            <a:srgbClr val="A0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3509537" y="3174136"/>
            <a:ext cx="525145" cy="2063114"/>
          </a:xfrm>
          <a:custGeom>
            <a:avLst/>
            <a:gdLst/>
            <a:ahLst/>
            <a:cxnLst/>
            <a:rect l="l" t="t" r="r" b="b"/>
            <a:pathLst>
              <a:path w="525145" h="2063114">
                <a:moveTo>
                  <a:pt x="524579" y="0"/>
                </a:moveTo>
                <a:lnTo>
                  <a:pt x="523172" y="0"/>
                </a:lnTo>
                <a:lnTo>
                  <a:pt x="0" y="2060013"/>
                </a:lnTo>
                <a:lnTo>
                  <a:pt x="721" y="2062704"/>
                </a:lnTo>
                <a:lnTo>
                  <a:pt x="524579" y="0"/>
                </a:lnTo>
                <a:close/>
              </a:path>
            </a:pathLst>
          </a:custGeom>
          <a:solidFill>
            <a:srgbClr val="A0A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3510258" y="3174136"/>
            <a:ext cx="525780" cy="2065655"/>
          </a:xfrm>
          <a:custGeom>
            <a:avLst/>
            <a:gdLst/>
            <a:ahLst/>
            <a:cxnLst/>
            <a:rect l="l" t="t" r="r" b="b"/>
            <a:pathLst>
              <a:path w="525779" h="2065654">
                <a:moveTo>
                  <a:pt x="525276" y="0"/>
                </a:moveTo>
                <a:lnTo>
                  <a:pt x="523858" y="0"/>
                </a:lnTo>
                <a:lnTo>
                  <a:pt x="0" y="2062704"/>
                </a:lnTo>
                <a:lnTo>
                  <a:pt x="729" y="2065425"/>
                </a:lnTo>
                <a:lnTo>
                  <a:pt x="525276" y="0"/>
                </a:lnTo>
                <a:close/>
              </a:path>
            </a:pathLst>
          </a:custGeom>
          <a:solidFill>
            <a:srgbClr val="A0A2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3510988" y="3174136"/>
            <a:ext cx="526415" cy="2068195"/>
          </a:xfrm>
          <a:custGeom>
            <a:avLst/>
            <a:gdLst/>
            <a:ahLst/>
            <a:cxnLst/>
            <a:rect l="l" t="t" r="r" b="b"/>
            <a:pathLst>
              <a:path w="526414" h="2068195">
                <a:moveTo>
                  <a:pt x="525966" y="0"/>
                </a:moveTo>
                <a:lnTo>
                  <a:pt x="524546" y="0"/>
                </a:lnTo>
                <a:lnTo>
                  <a:pt x="0" y="2065425"/>
                </a:lnTo>
                <a:lnTo>
                  <a:pt x="721" y="2068117"/>
                </a:lnTo>
                <a:lnTo>
                  <a:pt x="525966" y="0"/>
                </a:lnTo>
                <a:close/>
              </a:path>
            </a:pathLst>
          </a:custGeom>
          <a:solidFill>
            <a:srgbClr val="9FA1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3511710" y="3174136"/>
            <a:ext cx="527050" cy="2071370"/>
          </a:xfrm>
          <a:custGeom>
            <a:avLst/>
            <a:gdLst/>
            <a:ahLst/>
            <a:cxnLst/>
            <a:rect l="l" t="t" r="r" b="b"/>
            <a:pathLst>
              <a:path w="527050" h="2071370">
                <a:moveTo>
                  <a:pt x="526650" y="0"/>
                </a:moveTo>
                <a:lnTo>
                  <a:pt x="525245" y="0"/>
                </a:lnTo>
                <a:lnTo>
                  <a:pt x="0" y="2068117"/>
                </a:lnTo>
                <a:lnTo>
                  <a:pt x="729" y="2070838"/>
                </a:lnTo>
                <a:lnTo>
                  <a:pt x="526650" y="0"/>
                </a:lnTo>
                <a:close/>
              </a:path>
            </a:pathLst>
          </a:custGeom>
          <a:solidFill>
            <a:srgbClr val="9F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3512439" y="3174136"/>
            <a:ext cx="527685" cy="2073910"/>
          </a:xfrm>
          <a:custGeom>
            <a:avLst/>
            <a:gdLst/>
            <a:ahLst/>
            <a:cxnLst/>
            <a:rect l="l" t="t" r="r" b="b"/>
            <a:pathLst>
              <a:path w="527685" h="2073910">
                <a:moveTo>
                  <a:pt x="527341" y="0"/>
                </a:moveTo>
                <a:lnTo>
                  <a:pt x="525921" y="0"/>
                </a:lnTo>
                <a:lnTo>
                  <a:pt x="0" y="2070838"/>
                </a:lnTo>
                <a:lnTo>
                  <a:pt x="729" y="2073559"/>
                </a:lnTo>
                <a:lnTo>
                  <a:pt x="527341" y="0"/>
                </a:lnTo>
                <a:close/>
              </a:path>
            </a:pathLst>
          </a:custGeom>
          <a:solidFill>
            <a:srgbClr val="9EA0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3513168" y="3174136"/>
            <a:ext cx="528320" cy="2076450"/>
          </a:xfrm>
          <a:custGeom>
            <a:avLst/>
            <a:gdLst/>
            <a:ahLst/>
            <a:cxnLst/>
            <a:rect l="l" t="t" r="r" b="b"/>
            <a:pathLst>
              <a:path w="528320" h="2076450">
                <a:moveTo>
                  <a:pt x="528020" y="0"/>
                </a:moveTo>
                <a:lnTo>
                  <a:pt x="526612" y="0"/>
                </a:lnTo>
                <a:lnTo>
                  <a:pt x="0" y="2073559"/>
                </a:lnTo>
                <a:lnTo>
                  <a:pt x="721" y="2076250"/>
                </a:lnTo>
                <a:lnTo>
                  <a:pt x="528020" y="0"/>
                </a:lnTo>
                <a:close/>
              </a:path>
            </a:pathLst>
          </a:custGeom>
          <a:solidFill>
            <a:srgbClr val="9EA0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3513889" y="3174136"/>
            <a:ext cx="528955" cy="2078989"/>
          </a:xfrm>
          <a:custGeom>
            <a:avLst/>
            <a:gdLst/>
            <a:ahLst/>
            <a:cxnLst/>
            <a:rect l="l" t="t" r="r" b="b"/>
            <a:pathLst>
              <a:path w="528954" h="2078989">
                <a:moveTo>
                  <a:pt x="528716" y="0"/>
                </a:moveTo>
                <a:lnTo>
                  <a:pt x="527299" y="0"/>
                </a:lnTo>
                <a:lnTo>
                  <a:pt x="0" y="2076250"/>
                </a:lnTo>
                <a:lnTo>
                  <a:pt x="729" y="2078972"/>
                </a:lnTo>
                <a:lnTo>
                  <a:pt x="528716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3514619" y="3174136"/>
            <a:ext cx="529590" cy="2082164"/>
          </a:xfrm>
          <a:custGeom>
            <a:avLst/>
            <a:gdLst/>
            <a:ahLst/>
            <a:cxnLst/>
            <a:rect l="l" t="t" r="r" b="b"/>
            <a:pathLst>
              <a:path w="529589" h="2082164">
                <a:moveTo>
                  <a:pt x="529407" y="0"/>
                </a:moveTo>
                <a:lnTo>
                  <a:pt x="527987" y="0"/>
                </a:lnTo>
                <a:lnTo>
                  <a:pt x="0" y="2078972"/>
                </a:lnTo>
                <a:lnTo>
                  <a:pt x="721" y="2081664"/>
                </a:lnTo>
                <a:lnTo>
                  <a:pt x="529407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3515340" y="3174136"/>
            <a:ext cx="530225" cy="2084070"/>
          </a:xfrm>
          <a:custGeom>
            <a:avLst/>
            <a:gdLst/>
            <a:ahLst/>
            <a:cxnLst/>
            <a:rect l="l" t="t" r="r" b="b"/>
            <a:pathLst>
              <a:path w="530225" h="2084070">
                <a:moveTo>
                  <a:pt x="530090" y="0"/>
                </a:moveTo>
                <a:lnTo>
                  <a:pt x="528685" y="0"/>
                </a:lnTo>
                <a:lnTo>
                  <a:pt x="0" y="2081664"/>
                </a:lnTo>
                <a:lnTo>
                  <a:pt x="440" y="2083308"/>
                </a:lnTo>
                <a:lnTo>
                  <a:pt x="878" y="2083797"/>
                </a:lnTo>
                <a:lnTo>
                  <a:pt x="530090" y="0"/>
                </a:lnTo>
                <a:close/>
              </a:path>
            </a:pathLst>
          </a:custGeom>
          <a:solidFill>
            <a:srgbClr val="9D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3516219" y="3174136"/>
            <a:ext cx="530860" cy="2085339"/>
          </a:xfrm>
          <a:custGeom>
            <a:avLst/>
            <a:gdLst/>
            <a:ahLst/>
            <a:cxnLst/>
            <a:rect l="l" t="t" r="r" b="b"/>
            <a:pathLst>
              <a:path w="530860" h="2085339">
                <a:moveTo>
                  <a:pt x="530632" y="0"/>
                </a:moveTo>
                <a:lnTo>
                  <a:pt x="529212" y="0"/>
                </a:lnTo>
                <a:lnTo>
                  <a:pt x="0" y="2083797"/>
                </a:lnTo>
                <a:lnTo>
                  <a:pt x="1104" y="2085029"/>
                </a:lnTo>
                <a:lnTo>
                  <a:pt x="530632" y="0"/>
                </a:lnTo>
                <a:close/>
              </a:path>
            </a:pathLst>
          </a:custGeom>
          <a:solidFill>
            <a:srgbClr val="9C9E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3517323" y="3174136"/>
            <a:ext cx="531495" cy="2086610"/>
          </a:xfrm>
          <a:custGeom>
            <a:avLst/>
            <a:gdLst/>
            <a:ahLst/>
            <a:cxnLst/>
            <a:rect l="l" t="t" r="r" b="b"/>
            <a:pathLst>
              <a:path w="531495" h="2086610">
                <a:moveTo>
                  <a:pt x="530933" y="0"/>
                </a:moveTo>
                <a:lnTo>
                  <a:pt x="529528" y="0"/>
                </a:lnTo>
                <a:lnTo>
                  <a:pt x="0" y="2085029"/>
                </a:lnTo>
                <a:lnTo>
                  <a:pt x="1096" y="2086254"/>
                </a:lnTo>
                <a:lnTo>
                  <a:pt x="530933" y="0"/>
                </a:lnTo>
                <a:close/>
              </a:path>
            </a:pathLst>
          </a:custGeom>
          <a:solidFill>
            <a:srgbClr val="9C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3518420" y="3174136"/>
            <a:ext cx="531495" cy="2087880"/>
          </a:xfrm>
          <a:custGeom>
            <a:avLst/>
            <a:gdLst/>
            <a:ahLst/>
            <a:cxnLst/>
            <a:rect l="l" t="t" r="r" b="b"/>
            <a:pathLst>
              <a:path w="531495" h="2087879">
                <a:moveTo>
                  <a:pt x="531257" y="0"/>
                </a:moveTo>
                <a:lnTo>
                  <a:pt x="529836" y="0"/>
                </a:lnTo>
                <a:lnTo>
                  <a:pt x="0" y="2086254"/>
                </a:lnTo>
                <a:lnTo>
                  <a:pt x="1106" y="2087489"/>
                </a:lnTo>
                <a:lnTo>
                  <a:pt x="531257" y="0"/>
                </a:lnTo>
                <a:close/>
              </a:path>
            </a:pathLst>
          </a:custGeom>
          <a:solidFill>
            <a:srgbClr val="9B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3519527" y="3174136"/>
            <a:ext cx="532130" cy="2089150"/>
          </a:xfrm>
          <a:custGeom>
            <a:avLst/>
            <a:gdLst/>
            <a:ahLst/>
            <a:cxnLst/>
            <a:rect l="l" t="t" r="r" b="b"/>
            <a:pathLst>
              <a:path w="532129" h="2089150">
                <a:moveTo>
                  <a:pt x="531567" y="0"/>
                </a:moveTo>
                <a:lnTo>
                  <a:pt x="530150" y="0"/>
                </a:lnTo>
                <a:lnTo>
                  <a:pt x="0" y="2087489"/>
                </a:lnTo>
                <a:lnTo>
                  <a:pt x="1094" y="2088711"/>
                </a:lnTo>
                <a:lnTo>
                  <a:pt x="531567" y="0"/>
                </a:lnTo>
                <a:close/>
              </a:path>
            </a:pathLst>
          </a:custGeom>
          <a:solidFill>
            <a:srgbClr val="9B9D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3520621" y="3174136"/>
            <a:ext cx="532130" cy="2090420"/>
          </a:xfrm>
          <a:custGeom>
            <a:avLst/>
            <a:gdLst/>
            <a:ahLst/>
            <a:cxnLst/>
            <a:rect l="l" t="t" r="r" b="b"/>
            <a:pathLst>
              <a:path w="532129" h="2090420">
                <a:moveTo>
                  <a:pt x="531880" y="0"/>
                </a:moveTo>
                <a:lnTo>
                  <a:pt x="530472" y="0"/>
                </a:lnTo>
                <a:lnTo>
                  <a:pt x="0" y="2088711"/>
                </a:lnTo>
                <a:lnTo>
                  <a:pt x="1106" y="2089946"/>
                </a:lnTo>
                <a:lnTo>
                  <a:pt x="531880" y="0"/>
                </a:lnTo>
                <a:close/>
              </a:path>
            </a:pathLst>
          </a:custGeom>
          <a:solidFill>
            <a:srgbClr val="9B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3521728" y="3174136"/>
            <a:ext cx="532765" cy="2091689"/>
          </a:xfrm>
          <a:custGeom>
            <a:avLst/>
            <a:gdLst/>
            <a:ahLst/>
            <a:cxnLst/>
            <a:rect l="l" t="t" r="r" b="b"/>
            <a:pathLst>
              <a:path w="532764" h="2091689">
                <a:moveTo>
                  <a:pt x="532194" y="0"/>
                </a:moveTo>
                <a:lnTo>
                  <a:pt x="530774" y="0"/>
                </a:lnTo>
                <a:lnTo>
                  <a:pt x="0" y="2089946"/>
                </a:lnTo>
                <a:lnTo>
                  <a:pt x="1104" y="2091179"/>
                </a:lnTo>
                <a:lnTo>
                  <a:pt x="532194" y="0"/>
                </a:lnTo>
                <a:close/>
              </a:path>
            </a:pathLst>
          </a:custGeom>
          <a:solidFill>
            <a:srgbClr val="9A9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3522833" y="3174136"/>
            <a:ext cx="532765" cy="2092960"/>
          </a:xfrm>
          <a:custGeom>
            <a:avLst/>
            <a:gdLst/>
            <a:ahLst/>
            <a:cxnLst/>
            <a:rect l="l" t="t" r="r" b="b"/>
            <a:pathLst>
              <a:path w="532764" h="2092960">
                <a:moveTo>
                  <a:pt x="532495" y="0"/>
                </a:moveTo>
                <a:lnTo>
                  <a:pt x="531090" y="0"/>
                </a:lnTo>
                <a:lnTo>
                  <a:pt x="0" y="2091179"/>
                </a:lnTo>
                <a:lnTo>
                  <a:pt x="1096" y="2092403"/>
                </a:lnTo>
                <a:lnTo>
                  <a:pt x="532495" y="0"/>
                </a:lnTo>
                <a:close/>
              </a:path>
            </a:pathLst>
          </a:custGeom>
          <a:solidFill>
            <a:srgbClr val="9A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3523929" y="3174136"/>
            <a:ext cx="533400" cy="2094230"/>
          </a:xfrm>
          <a:custGeom>
            <a:avLst/>
            <a:gdLst/>
            <a:ahLst/>
            <a:cxnLst/>
            <a:rect l="l" t="t" r="r" b="b"/>
            <a:pathLst>
              <a:path w="533400" h="2094229">
                <a:moveTo>
                  <a:pt x="532818" y="0"/>
                </a:moveTo>
                <a:lnTo>
                  <a:pt x="531398" y="0"/>
                </a:lnTo>
                <a:lnTo>
                  <a:pt x="0" y="2092403"/>
                </a:lnTo>
                <a:lnTo>
                  <a:pt x="1104" y="2093636"/>
                </a:lnTo>
                <a:lnTo>
                  <a:pt x="532818" y="0"/>
                </a:lnTo>
                <a:close/>
              </a:path>
            </a:pathLst>
          </a:custGeom>
          <a:solidFill>
            <a:srgbClr val="999B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3525034" y="3174136"/>
            <a:ext cx="533400" cy="2094864"/>
          </a:xfrm>
          <a:custGeom>
            <a:avLst/>
            <a:gdLst/>
            <a:ahLst/>
            <a:cxnLst/>
            <a:rect l="l" t="t" r="r" b="b"/>
            <a:pathLst>
              <a:path w="533400" h="2094864">
                <a:moveTo>
                  <a:pt x="533131" y="0"/>
                </a:moveTo>
                <a:lnTo>
                  <a:pt x="531714" y="0"/>
                </a:lnTo>
                <a:lnTo>
                  <a:pt x="0" y="2093636"/>
                </a:lnTo>
                <a:lnTo>
                  <a:pt x="1097" y="2094860"/>
                </a:lnTo>
                <a:lnTo>
                  <a:pt x="533131" y="0"/>
                </a:lnTo>
                <a:close/>
              </a:path>
            </a:pathLst>
          </a:custGeom>
          <a:solidFill>
            <a:srgbClr val="999B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3526131" y="3174136"/>
            <a:ext cx="534035" cy="2096135"/>
          </a:xfrm>
          <a:custGeom>
            <a:avLst/>
            <a:gdLst/>
            <a:ahLst/>
            <a:cxnLst/>
            <a:rect l="l" t="t" r="r" b="b"/>
            <a:pathLst>
              <a:path w="534035" h="2096135">
                <a:moveTo>
                  <a:pt x="533442" y="0"/>
                </a:moveTo>
                <a:lnTo>
                  <a:pt x="532034" y="0"/>
                </a:lnTo>
                <a:lnTo>
                  <a:pt x="0" y="2094860"/>
                </a:lnTo>
                <a:lnTo>
                  <a:pt x="1104" y="2096093"/>
                </a:lnTo>
                <a:lnTo>
                  <a:pt x="533442" y="0"/>
                </a:lnTo>
                <a:close/>
              </a:path>
            </a:pathLst>
          </a:custGeom>
          <a:solidFill>
            <a:srgbClr val="98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3527235" y="3174136"/>
            <a:ext cx="534035" cy="2097405"/>
          </a:xfrm>
          <a:custGeom>
            <a:avLst/>
            <a:gdLst/>
            <a:ahLst/>
            <a:cxnLst/>
            <a:rect l="l" t="t" r="r" b="b"/>
            <a:pathLst>
              <a:path w="534035" h="2097404">
                <a:moveTo>
                  <a:pt x="533755" y="0"/>
                </a:moveTo>
                <a:lnTo>
                  <a:pt x="532338" y="0"/>
                </a:lnTo>
                <a:lnTo>
                  <a:pt x="0" y="2096093"/>
                </a:lnTo>
                <a:lnTo>
                  <a:pt x="1106" y="2097328"/>
                </a:lnTo>
                <a:lnTo>
                  <a:pt x="533755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3528341" y="3174136"/>
            <a:ext cx="534670" cy="2098675"/>
          </a:xfrm>
          <a:custGeom>
            <a:avLst/>
            <a:gdLst/>
            <a:ahLst/>
            <a:cxnLst/>
            <a:rect l="l" t="t" r="r" b="b"/>
            <a:pathLst>
              <a:path w="534670" h="2098675">
                <a:moveTo>
                  <a:pt x="534069" y="0"/>
                </a:moveTo>
                <a:lnTo>
                  <a:pt x="532648" y="0"/>
                </a:lnTo>
                <a:lnTo>
                  <a:pt x="0" y="2097328"/>
                </a:lnTo>
                <a:lnTo>
                  <a:pt x="1097" y="2098553"/>
                </a:lnTo>
                <a:lnTo>
                  <a:pt x="534069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3529439" y="3174136"/>
            <a:ext cx="534670" cy="2099945"/>
          </a:xfrm>
          <a:custGeom>
            <a:avLst/>
            <a:gdLst/>
            <a:ahLst/>
            <a:cxnLst/>
            <a:rect l="l" t="t" r="r" b="b"/>
            <a:pathLst>
              <a:path w="534670" h="2099945">
                <a:moveTo>
                  <a:pt x="534380" y="0"/>
                </a:moveTo>
                <a:lnTo>
                  <a:pt x="532971" y="0"/>
                </a:lnTo>
                <a:lnTo>
                  <a:pt x="0" y="2098553"/>
                </a:lnTo>
                <a:lnTo>
                  <a:pt x="1104" y="2099785"/>
                </a:lnTo>
                <a:lnTo>
                  <a:pt x="534380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3530543" y="3174136"/>
            <a:ext cx="535305" cy="2101215"/>
          </a:xfrm>
          <a:custGeom>
            <a:avLst/>
            <a:gdLst/>
            <a:ahLst/>
            <a:cxnLst/>
            <a:rect l="l" t="t" r="r" b="b"/>
            <a:pathLst>
              <a:path w="535304" h="2101215">
                <a:moveTo>
                  <a:pt x="534693" y="0"/>
                </a:moveTo>
                <a:lnTo>
                  <a:pt x="533276" y="0"/>
                </a:lnTo>
                <a:lnTo>
                  <a:pt x="0" y="2099785"/>
                </a:lnTo>
                <a:lnTo>
                  <a:pt x="1097" y="2101010"/>
                </a:lnTo>
                <a:lnTo>
                  <a:pt x="534693" y="0"/>
                </a:lnTo>
                <a:close/>
              </a:path>
            </a:pathLst>
          </a:custGeom>
          <a:solidFill>
            <a:srgbClr val="98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3531640" y="3174136"/>
            <a:ext cx="535305" cy="2102485"/>
          </a:xfrm>
          <a:custGeom>
            <a:avLst/>
            <a:gdLst/>
            <a:ahLst/>
            <a:cxnLst/>
            <a:rect l="l" t="t" r="r" b="b"/>
            <a:pathLst>
              <a:path w="535304" h="2102485">
                <a:moveTo>
                  <a:pt x="535004" y="0"/>
                </a:moveTo>
                <a:lnTo>
                  <a:pt x="533595" y="0"/>
                </a:lnTo>
                <a:lnTo>
                  <a:pt x="0" y="2101010"/>
                </a:lnTo>
                <a:lnTo>
                  <a:pt x="1104" y="2102242"/>
                </a:lnTo>
                <a:lnTo>
                  <a:pt x="535004" y="0"/>
                </a:lnTo>
                <a:close/>
              </a:path>
            </a:pathLst>
          </a:custGeom>
          <a:solidFill>
            <a:srgbClr val="98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3532744" y="3174136"/>
            <a:ext cx="535940" cy="2103755"/>
          </a:xfrm>
          <a:custGeom>
            <a:avLst/>
            <a:gdLst/>
            <a:ahLst/>
            <a:cxnLst/>
            <a:rect l="l" t="t" r="r" b="b"/>
            <a:pathLst>
              <a:path w="535939" h="2103754">
                <a:moveTo>
                  <a:pt x="535317" y="0"/>
                </a:moveTo>
                <a:lnTo>
                  <a:pt x="533900" y="0"/>
                </a:lnTo>
                <a:lnTo>
                  <a:pt x="0" y="2102242"/>
                </a:lnTo>
                <a:lnTo>
                  <a:pt x="1106" y="2103477"/>
                </a:lnTo>
                <a:lnTo>
                  <a:pt x="535317" y="0"/>
                </a:lnTo>
                <a:close/>
              </a:path>
            </a:pathLst>
          </a:custGeom>
          <a:solidFill>
            <a:srgbClr val="97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3533851" y="3174136"/>
            <a:ext cx="535940" cy="2105025"/>
          </a:xfrm>
          <a:custGeom>
            <a:avLst/>
            <a:gdLst/>
            <a:ahLst/>
            <a:cxnLst/>
            <a:rect l="l" t="t" r="r" b="b"/>
            <a:pathLst>
              <a:path w="535939" h="2105025">
                <a:moveTo>
                  <a:pt x="535630" y="0"/>
                </a:moveTo>
                <a:lnTo>
                  <a:pt x="534210" y="0"/>
                </a:lnTo>
                <a:lnTo>
                  <a:pt x="0" y="2103477"/>
                </a:lnTo>
                <a:lnTo>
                  <a:pt x="1094" y="2104699"/>
                </a:lnTo>
                <a:lnTo>
                  <a:pt x="535630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3534946" y="3174136"/>
            <a:ext cx="535940" cy="2106295"/>
          </a:xfrm>
          <a:custGeom>
            <a:avLst/>
            <a:gdLst/>
            <a:ahLst/>
            <a:cxnLst/>
            <a:rect l="l" t="t" r="r" b="b"/>
            <a:pathLst>
              <a:path w="535939" h="2106295">
                <a:moveTo>
                  <a:pt x="535941" y="0"/>
                </a:moveTo>
                <a:lnTo>
                  <a:pt x="534536" y="0"/>
                </a:lnTo>
                <a:lnTo>
                  <a:pt x="0" y="2104699"/>
                </a:lnTo>
                <a:lnTo>
                  <a:pt x="1106" y="2105934"/>
                </a:lnTo>
                <a:lnTo>
                  <a:pt x="535941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3536052" y="3174136"/>
            <a:ext cx="536575" cy="2107565"/>
          </a:xfrm>
          <a:custGeom>
            <a:avLst/>
            <a:gdLst/>
            <a:ahLst/>
            <a:cxnLst/>
            <a:rect l="l" t="t" r="r" b="b"/>
            <a:pathLst>
              <a:path w="536575" h="2107565">
                <a:moveTo>
                  <a:pt x="536254" y="0"/>
                </a:moveTo>
                <a:lnTo>
                  <a:pt x="534834" y="0"/>
                </a:lnTo>
                <a:lnTo>
                  <a:pt x="0" y="2105934"/>
                </a:lnTo>
                <a:lnTo>
                  <a:pt x="1097" y="2107159"/>
                </a:lnTo>
                <a:lnTo>
                  <a:pt x="536254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3537149" y="3174136"/>
            <a:ext cx="536575" cy="2108835"/>
          </a:xfrm>
          <a:custGeom>
            <a:avLst/>
            <a:gdLst/>
            <a:ahLst/>
            <a:cxnLst/>
            <a:rect l="l" t="t" r="r" b="b"/>
            <a:pathLst>
              <a:path w="536575" h="2108835">
                <a:moveTo>
                  <a:pt x="536565" y="0"/>
                </a:moveTo>
                <a:lnTo>
                  <a:pt x="535157" y="0"/>
                </a:lnTo>
                <a:lnTo>
                  <a:pt x="0" y="2107159"/>
                </a:lnTo>
                <a:lnTo>
                  <a:pt x="879" y="2108141"/>
                </a:lnTo>
                <a:lnTo>
                  <a:pt x="1134" y="2108270"/>
                </a:lnTo>
                <a:lnTo>
                  <a:pt x="536565" y="0"/>
                </a:lnTo>
                <a:close/>
              </a:path>
            </a:pathLst>
          </a:custGeom>
          <a:solidFill>
            <a:srgbClr val="97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3538284" y="3174136"/>
            <a:ext cx="537210" cy="2109470"/>
          </a:xfrm>
          <a:custGeom>
            <a:avLst/>
            <a:gdLst/>
            <a:ahLst/>
            <a:cxnLst/>
            <a:rect l="l" t="t" r="r" b="b"/>
            <a:pathLst>
              <a:path w="537210" h="2109470">
                <a:moveTo>
                  <a:pt x="536848" y="0"/>
                </a:moveTo>
                <a:lnTo>
                  <a:pt x="535430" y="0"/>
                </a:lnTo>
                <a:lnTo>
                  <a:pt x="0" y="2108270"/>
                </a:lnTo>
                <a:lnTo>
                  <a:pt x="1258" y="2108908"/>
                </a:lnTo>
                <a:lnTo>
                  <a:pt x="536848" y="0"/>
                </a:lnTo>
                <a:close/>
              </a:path>
            </a:pathLst>
          </a:custGeom>
          <a:solidFill>
            <a:srgbClr val="9699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3539543" y="3174136"/>
            <a:ext cx="537210" cy="2110105"/>
          </a:xfrm>
          <a:custGeom>
            <a:avLst/>
            <a:gdLst/>
            <a:ahLst/>
            <a:cxnLst/>
            <a:rect l="l" t="t" r="r" b="b"/>
            <a:pathLst>
              <a:path w="537210" h="2110104">
                <a:moveTo>
                  <a:pt x="537010" y="0"/>
                </a:moveTo>
                <a:lnTo>
                  <a:pt x="535589" y="0"/>
                </a:lnTo>
                <a:lnTo>
                  <a:pt x="0" y="2108908"/>
                </a:lnTo>
                <a:lnTo>
                  <a:pt x="1244" y="2109539"/>
                </a:lnTo>
                <a:lnTo>
                  <a:pt x="537010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3540788" y="3174136"/>
            <a:ext cx="537210" cy="2110740"/>
          </a:xfrm>
          <a:custGeom>
            <a:avLst/>
            <a:gdLst/>
            <a:ahLst/>
            <a:cxnLst/>
            <a:rect l="l" t="t" r="r" b="b"/>
            <a:pathLst>
              <a:path w="537210" h="2110740">
                <a:moveTo>
                  <a:pt x="537170" y="0"/>
                </a:moveTo>
                <a:lnTo>
                  <a:pt x="535765" y="0"/>
                </a:lnTo>
                <a:lnTo>
                  <a:pt x="0" y="2109539"/>
                </a:lnTo>
                <a:lnTo>
                  <a:pt x="1258" y="2110177"/>
                </a:lnTo>
                <a:lnTo>
                  <a:pt x="537170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3542046" y="3174136"/>
            <a:ext cx="537845" cy="2111375"/>
          </a:xfrm>
          <a:custGeom>
            <a:avLst/>
            <a:gdLst/>
            <a:ahLst/>
            <a:cxnLst/>
            <a:rect l="l" t="t" r="r" b="b"/>
            <a:pathLst>
              <a:path w="537845" h="2111375">
                <a:moveTo>
                  <a:pt x="537332" y="0"/>
                </a:moveTo>
                <a:lnTo>
                  <a:pt x="535912" y="0"/>
                </a:lnTo>
                <a:lnTo>
                  <a:pt x="0" y="2110177"/>
                </a:lnTo>
                <a:lnTo>
                  <a:pt x="1244" y="2110808"/>
                </a:lnTo>
                <a:lnTo>
                  <a:pt x="537332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3543291" y="3174136"/>
            <a:ext cx="537845" cy="2112010"/>
          </a:xfrm>
          <a:custGeom>
            <a:avLst/>
            <a:gdLst/>
            <a:ahLst/>
            <a:cxnLst/>
            <a:rect l="l" t="t" r="r" b="b"/>
            <a:pathLst>
              <a:path w="537845" h="2112010">
                <a:moveTo>
                  <a:pt x="537492" y="0"/>
                </a:moveTo>
                <a:lnTo>
                  <a:pt x="536087" y="0"/>
                </a:lnTo>
                <a:lnTo>
                  <a:pt x="0" y="2110808"/>
                </a:lnTo>
                <a:lnTo>
                  <a:pt x="1258" y="2111446"/>
                </a:lnTo>
                <a:lnTo>
                  <a:pt x="537492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3544549" y="3174136"/>
            <a:ext cx="537845" cy="2112645"/>
          </a:xfrm>
          <a:custGeom>
            <a:avLst/>
            <a:gdLst/>
            <a:ahLst/>
            <a:cxnLst/>
            <a:rect l="l" t="t" r="r" b="b"/>
            <a:pathLst>
              <a:path w="537845" h="2112645">
                <a:moveTo>
                  <a:pt x="537654" y="0"/>
                </a:moveTo>
                <a:lnTo>
                  <a:pt x="536234" y="0"/>
                </a:lnTo>
                <a:lnTo>
                  <a:pt x="0" y="2111446"/>
                </a:lnTo>
                <a:lnTo>
                  <a:pt x="1258" y="2112084"/>
                </a:lnTo>
                <a:lnTo>
                  <a:pt x="537654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3545807" y="3174136"/>
            <a:ext cx="537845" cy="2113280"/>
          </a:xfrm>
          <a:custGeom>
            <a:avLst/>
            <a:gdLst/>
            <a:ahLst/>
            <a:cxnLst/>
            <a:rect l="l" t="t" r="r" b="b"/>
            <a:pathLst>
              <a:path w="537845" h="2113279">
                <a:moveTo>
                  <a:pt x="537816" y="0"/>
                </a:moveTo>
                <a:lnTo>
                  <a:pt x="536396" y="0"/>
                </a:lnTo>
                <a:lnTo>
                  <a:pt x="0" y="2112084"/>
                </a:lnTo>
                <a:lnTo>
                  <a:pt x="1244" y="2112715"/>
                </a:lnTo>
                <a:lnTo>
                  <a:pt x="537816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3547052" y="3174136"/>
            <a:ext cx="538480" cy="2113915"/>
          </a:xfrm>
          <a:custGeom>
            <a:avLst/>
            <a:gdLst/>
            <a:ahLst/>
            <a:cxnLst/>
            <a:rect l="l" t="t" r="r" b="b"/>
            <a:pathLst>
              <a:path w="538479" h="2113915">
                <a:moveTo>
                  <a:pt x="537976" y="0"/>
                </a:moveTo>
                <a:lnTo>
                  <a:pt x="536571" y="0"/>
                </a:lnTo>
                <a:lnTo>
                  <a:pt x="0" y="2112715"/>
                </a:lnTo>
                <a:lnTo>
                  <a:pt x="1258" y="2113353"/>
                </a:lnTo>
                <a:lnTo>
                  <a:pt x="537976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3548310" y="3174136"/>
            <a:ext cx="538480" cy="2114550"/>
          </a:xfrm>
          <a:custGeom>
            <a:avLst/>
            <a:gdLst/>
            <a:ahLst/>
            <a:cxnLst/>
            <a:rect l="l" t="t" r="r" b="b"/>
            <a:pathLst>
              <a:path w="538479" h="2114550">
                <a:moveTo>
                  <a:pt x="538138" y="0"/>
                </a:moveTo>
                <a:lnTo>
                  <a:pt x="536718" y="0"/>
                </a:lnTo>
                <a:lnTo>
                  <a:pt x="0" y="2113353"/>
                </a:lnTo>
                <a:lnTo>
                  <a:pt x="1244" y="2113984"/>
                </a:lnTo>
                <a:lnTo>
                  <a:pt x="538138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3549555" y="3174136"/>
            <a:ext cx="538480" cy="2115185"/>
          </a:xfrm>
          <a:custGeom>
            <a:avLst/>
            <a:gdLst/>
            <a:ahLst/>
            <a:cxnLst/>
            <a:rect l="l" t="t" r="r" b="b"/>
            <a:pathLst>
              <a:path w="538479" h="2115185">
                <a:moveTo>
                  <a:pt x="538299" y="0"/>
                </a:moveTo>
                <a:lnTo>
                  <a:pt x="536894" y="0"/>
                </a:lnTo>
                <a:lnTo>
                  <a:pt x="0" y="2113984"/>
                </a:lnTo>
                <a:lnTo>
                  <a:pt x="1258" y="2114621"/>
                </a:lnTo>
                <a:lnTo>
                  <a:pt x="538299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3550813" y="3174136"/>
            <a:ext cx="538480" cy="2115820"/>
          </a:xfrm>
          <a:custGeom>
            <a:avLst/>
            <a:gdLst/>
            <a:ahLst/>
            <a:cxnLst/>
            <a:rect l="l" t="t" r="r" b="b"/>
            <a:pathLst>
              <a:path w="538479" h="2115820">
                <a:moveTo>
                  <a:pt x="538461" y="0"/>
                </a:moveTo>
                <a:lnTo>
                  <a:pt x="537040" y="0"/>
                </a:lnTo>
                <a:lnTo>
                  <a:pt x="0" y="2114621"/>
                </a:lnTo>
                <a:lnTo>
                  <a:pt x="1255" y="2115258"/>
                </a:lnTo>
                <a:lnTo>
                  <a:pt x="538461" y="0"/>
                </a:lnTo>
                <a:close/>
              </a:path>
            </a:pathLst>
          </a:custGeom>
          <a:solidFill>
            <a:srgbClr val="95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3552069" y="3174136"/>
            <a:ext cx="539115" cy="2116455"/>
          </a:xfrm>
          <a:custGeom>
            <a:avLst/>
            <a:gdLst/>
            <a:ahLst/>
            <a:cxnLst/>
            <a:rect l="l" t="t" r="r" b="b"/>
            <a:pathLst>
              <a:path w="539114" h="2116454">
                <a:moveTo>
                  <a:pt x="538622" y="0"/>
                </a:moveTo>
                <a:lnTo>
                  <a:pt x="537205" y="0"/>
                </a:lnTo>
                <a:lnTo>
                  <a:pt x="0" y="2115258"/>
                </a:lnTo>
                <a:lnTo>
                  <a:pt x="1247" y="2115890"/>
                </a:lnTo>
                <a:lnTo>
                  <a:pt x="538622" y="0"/>
                </a:lnTo>
                <a:close/>
              </a:path>
            </a:pathLst>
          </a:custGeom>
          <a:solidFill>
            <a:srgbClr val="95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3553317" y="3174136"/>
            <a:ext cx="539115" cy="2117090"/>
          </a:xfrm>
          <a:custGeom>
            <a:avLst/>
            <a:gdLst/>
            <a:ahLst/>
            <a:cxnLst/>
            <a:rect l="l" t="t" r="r" b="b"/>
            <a:pathLst>
              <a:path w="539114" h="2117090">
                <a:moveTo>
                  <a:pt x="538783" y="0"/>
                </a:moveTo>
                <a:lnTo>
                  <a:pt x="537375" y="0"/>
                </a:lnTo>
                <a:lnTo>
                  <a:pt x="0" y="2115890"/>
                </a:lnTo>
                <a:lnTo>
                  <a:pt x="1258" y="2116528"/>
                </a:lnTo>
                <a:lnTo>
                  <a:pt x="538783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3554575" y="3174136"/>
            <a:ext cx="539115" cy="2117725"/>
          </a:xfrm>
          <a:custGeom>
            <a:avLst/>
            <a:gdLst/>
            <a:ahLst/>
            <a:cxnLst/>
            <a:rect l="l" t="t" r="r" b="b"/>
            <a:pathLst>
              <a:path w="539114" h="2117725">
                <a:moveTo>
                  <a:pt x="538945" y="0"/>
                </a:moveTo>
                <a:lnTo>
                  <a:pt x="537525" y="0"/>
                </a:lnTo>
                <a:lnTo>
                  <a:pt x="0" y="2116528"/>
                </a:lnTo>
                <a:lnTo>
                  <a:pt x="1255" y="2117165"/>
                </a:lnTo>
                <a:lnTo>
                  <a:pt x="538945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3555831" y="3174136"/>
            <a:ext cx="539115" cy="2118360"/>
          </a:xfrm>
          <a:custGeom>
            <a:avLst/>
            <a:gdLst/>
            <a:ahLst/>
            <a:cxnLst/>
            <a:rect l="l" t="t" r="r" b="b"/>
            <a:pathLst>
              <a:path w="539114" h="2118360">
                <a:moveTo>
                  <a:pt x="539094" y="0"/>
                </a:moveTo>
                <a:lnTo>
                  <a:pt x="537689" y="0"/>
                </a:lnTo>
                <a:lnTo>
                  <a:pt x="0" y="2117165"/>
                </a:lnTo>
                <a:lnTo>
                  <a:pt x="1247" y="2117797"/>
                </a:lnTo>
                <a:lnTo>
                  <a:pt x="539094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3557078" y="3174136"/>
            <a:ext cx="539750" cy="2118995"/>
          </a:xfrm>
          <a:custGeom>
            <a:avLst/>
            <a:gdLst/>
            <a:ahLst/>
            <a:cxnLst/>
            <a:rect l="l" t="t" r="r" b="b"/>
            <a:pathLst>
              <a:path w="539750" h="2118995">
                <a:moveTo>
                  <a:pt x="539267" y="0"/>
                </a:moveTo>
                <a:lnTo>
                  <a:pt x="537847" y="0"/>
                </a:lnTo>
                <a:lnTo>
                  <a:pt x="0" y="2117797"/>
                </a:lnTo>
                <a:lnTo>
                  <a:pt x="1255" y="2118434"/>
                </a:lnTo>
                <a:lnTo>
                  <a:pt x="539267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3558334" y="3174136"/>
            <a:ext cx="539750" cy="2119630"/>
          </a:xfrm>
          <a:custGeom>
            <a:avLst/>
            <a:gdLst/>
            <a:ahLst/>
            <a:cxnLst/>
            <a:rect l="l" t="t" r="r" b="b"/>
            <a:pathLst>
              <a:path w="539750" h="2119629">
                <a:moveTo>
                  <a:pt x="539429" y="0"/>
                </a:moveTo>
                <a:lnTo>
                  <a:pt x="538012" y="0"/>
                </a:lnTo>
                <a:lnTo>
                  <a:pt x="0" y="2118434"/>
                </a:lnTo>
                <a:lnTo>
                  <a:pt x="1247" y="2119066"/>
                </a:lnTo>
                <a:lnTo>
                  <a:pt x="539429" y="0"/>
                </a:lnTo>
                <a:close/>
              </a:path>
            </a:pathLst>
          </a:custGeom>
          <a:solidFill>
            <a:srgbClr val="94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3559581" y="3174136"/>
            <a:ext cx="539750" cy="2120265"/>
          </a:xfrm>
          <a:custGeom>
            <a:avLst/>
            <a:gdLst/>
            <a:ahLst/>
            <a:cxnLst/>
            <a:rect l="l" t="t" r="r" b="b"/>
            <a:pathLst>
              <a:path w="539750" h="2120265">
                <a:moveTo>
                  <a:pt x="539589" y="0"/>
                </a:moveTo>
                <a:lnTo>
                  <a:pt x="538181" y="0"/>
                </a:lnTo>
                <a:lnTo>
                  <a:pt x="0" y="2119066"/>
                </a:lnTo>
                <a:lnTo>
                  <a:pt x="1255" y="2119702"/>
                </a:lnTo>
                <a:lnTo>
                  <a:pt x="539589" y="0"/>
                </a:lnTo>
                <a:close/>
              </a:path>
            </a:pathLst>
          </a:custGeom>
          <a:solidFill>
            <a:srgbClr val="949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3560837" y="3174136"/>
            <a:ext cx="539750" cy="2120900"/>
          </a:xfrm>
          <a:custGeom>
            <a:avLst/>
            <a:gdLst/>
            <a:ahLst/>
            <a:cxnLst/>
            <a:rect l="l" t="t" r="r" b="b"/>
            <a:pathLst>
              <a:path w="539750" h="2120900">
                <a:moveTo>
                  <a:pt x="539751" y="0"/>
                </a:moveTo>
                <a:lnTo>
                  <a:pt x="538334" y="0"/>
                </a:lnTo>
                <a:lnTo>
                  <a:pt x="0" y="2119702"/>
                </a:lnTo>
                <a:lnTo>
                  <a:pt x="1258" y="2120340"/>
                </a:lnTo>
                <a:lnTo>
                  <a:pt x="539751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3562095" y="3174136"/>
            <a:ext cx="540385" cy="2121535"/>
          </a:xfrm>
          <a:custGeom>
            <a:avLst/>
            <a:gdLst/>
            <a:ahLst/>
            <a:cxnLst/>
            <a:rect l="l" t="t" r="r" b="b"/>
            <a:pathLst>
              <a:path w="540385" h="2121535">
                <a:moveTo>
                  <a:pt x="539901" y="0"/>
                </a:moveTo>
                <a:lnTo>
                  <a:pt x="538493" y="0"/>
                </a:lnTo>
                <a:lnTo>
                  <a:pt x="0" y="2120340"/>
                </a:lnTo>
                <a:lnTo>
                  <a:pt x="1247" y="2120973"/>
                </a:lnTo>
                <a:lnTo>
                  <a:pt x="539901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3563342" y="3174136"/>
            <a:ext cx="540385" cy="2122170"/>
          </a:xfrm>
          <a:custGeom>
            <a:avLst/>
            <a:gdLst/>
            <a:ahLst/>
            <a:cxnLst/>
            <a:rect l="l" t="t" r="r" b="b"/>
            <a:pathLst>
              <a:path w="540385" h="2122170">
                <a:moveTo>
                  <a:pt x="540074" y="0"/>
                </a:moveTo>
                <a:lnTo>
                  <a:pt x="538653" y="0"/>
                </a:lnTo>
                <a:lnTo>
                  <a:pt x="0" y="2120973"/>
                </a:lnTo>
                <a:lnTo>
                  <a:pt x="1255" y="2121609"/>
                </a:lnTo>
                <a:lnTo>
                  <a:pt x="540074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3564598" y="3174136"/>
            <a:ext cx="540385" cy="2122805"/>
          </a:xfrm>
          <a:custGeom>
            <a:avLst/>
            <a:gdLst/>
            <a:ahLst/>
            <a:cxnLst/>
            <a:rect l="l" t="t" r="r" b="b"/>
            <a:pathLst>
              <a:path w="540385" h="2122804">
                <a:moveTo>
                  <a:pt x="540235" y="0"/>
                </a:moveTo>
                <a:lnTo>
                  <a:pt x="538818" y="0"/>
                </a:lnTo>
                <a:lnTo>
                  <a:pt x="0" y="2121609"/>
                </a:lnTo>
                <a:lnTo>
                  <a:pt x="1247" y="2122242"/>
                </a:lnTo>
                <a:lnTo>
                  <a:pt x="540235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3565846" y="3174136"/>
            <a:ext cx="541020" cy="2123440"/>
          </a:xfrm>
          <a:custGeom>
            <a:avLst/>
            <a:gdLst/>
            <a:ahLst/>
            <a:cxnLst/>
            <a:rect l="l" t="t" r="r" b="b"/>
            <a:pathLst>
              <a:path w="541020" h="2123440">
                <a:moveTo>
                  <a:pt x="540396" y="0"/>
                </a:moveTo>
                <a:lnTo>
                  <a:pt x="538988" y="0"/>
                </a:lnTo>
                <a:lnTo>
                  <a:pt x="0" y="2122242"/>
                </a:lnTo>
                <a:lnTo>
                  <a:pt x="1255" y="2122878"/>
                </a:lnTo>
                <a:lnTo>
                  <a:pt x="540396" y="0"/>
                </a:lnTo>
                <a:close/>
              </a:path>
            </a:pathLst>
          </a:custGeom>
          <a:solidFill>
            <a:srgbClr val="93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3567101" y="3174136"/>
            <a:ext cx="541020" cy="2124075"/>
          </a:xfrm>
          <a:custGeom>
            <a:avLst/>
            <a:gdLst/>
            <a:ahLst/>
            <a:cxnLst/>
            <a:rect l="l" t="t" r="r" b="b"/>
            <a:pathLst>
              <a:path w="541020" h="2124075">
                <a:moveTo>
                  <a:pt x="540558" y="0"/>
                </a:moveTo>
                <a:lnTo>
                  <a:pt x="539140" y="0"/>
                </a:lnTo>
                <a:lnTo>
                  <a:pt x="0" y="2122878"/>
                </a:lnTo>
                <a:lnTo>
                  <a:pt x="1258" y="2123516"/>
                </a:lnTo>
                <a:lnTo>
                  <a:pt x="540558" y="0"/>
                </a:lnTo>
                <a:close/>
              </a:path>
            </a:pathLst>
          </a:custGeom>
          <a:solidFill>
            <a:srgbClr val="92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3568360" y="3174136"/>
            <a:ext cx="541020" cy="2124710"/>
          </a:xfrm>
          <a:custGeom>
            <a:avLst/>
            <a:gdLst/>
            <a:ahLst/>
            <a:cxnLst/>
            <a:rect l="l" t="t" r="r" b="b"/>
            <a:pathLst>
              <a:path w="541020" h="2124710">
                <a:moveTo>
                  <a:pt x="540707" y="0"/>
                </a:moveTo>
                <a:lnTo>
                  <a:pt x="539299" y="0"/>
                </a:lnTo>
                <a:lnTo>
                  <a:pt x="0" y="2123516"/>
                </a:lnTo>
                <a:lnTo>
                  <a:pt x="1244" y="2124147"/>
                </a:lnTo>
                <a:lnTo>
                  <a:pt x="540707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3569604" y="3174136"/>
            <a:ext cx="541020" cy="2125345"/>
          </a:xfrm>
          <a:custGeom>
            <a:avLst/>
            <a:gdLst/>
            <a:ahLst/>
            <a:cxnLst/>
            <a:rect l="l" t="t" r="r" b="b"/>
            <a:pathLst>
              <a:path w="541020" h="2125345">
                <a:moveTo>
                  <a:pt x="540880" y="0"/>
                </a:moveTo>
                <a:lnTo>
                  <a:pt x="539463" y="0"/>
                </a:lnTo>
                <a:lnTo>
                  <a:pt x="0" y="2124147"/>
                </a:lnTo>
                <a:lnTo>
                  <a:pt x="1258" y="2124785"/>
                </a:lnTo>
                <a:lnTo>
                  <a:pt x="540880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3570863" y="3174136"/>
            <a:ext cx="541655" cy="2125345"/>
          </a:xfrm>
          <a:custGeom>
            <a:avLst/>
            <a:gdLst/>
            <a:ahLst/>
            <a:cxnLst/>
            <a:rect l="l" t="t" r="r" b="b"/>
            <a:pathLst>
              <a:path w="541654" h="2125345">
                <a:moveTo>
                  <a:pt x="541042" y="0"/>
                </a:moveTo>
                <a:lnTo>
                  <a:pt x="539622" y="0"/>
                </a:lnTo>
                <a:lnTo>
                  <a:pt x="0" y="2124785"/>
                </a:lnTo>
                <a:lnTo>
                  <a:pt x="177" y="2124875"/>
                </a:lnTo>
                <a:lnTo>
                  <a:pt x="1340" y="2125051"/>
                </a:lnTo>
                <a:lnTo>
                  <a:pt x="541042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3572203" y="3174136"/>
            <a:ext cx="541655" cy="2125345"/>
          </a:xfrm>
          <a:custGeom>
            <a:avLst/>
            <a:gdLst/>
            <a:ahLst/>
            <a:cxnLst/>
            <a:rect l="l" t="t" r="r" b="b"/>
            <a:pathLst>
              <a:path w="541654" h="2125345">
                <a:moveTo>
                  <a:pt x="541109" y="0"/>
                </a:moveTo>
                <a:lnTo>
                  <a:pt x="539701" y="0"/>
                </a:lnTo>
                <a:lnTo>
                  <a:pt x="0" y="2125051"/>
                </a:lnTo>
                <a:lnTo>
                  <a:pt x="1364" y="2125258"/>
                </a:lnTo>
                <a:lnTo>
                  <a:pt x="541109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3573568" y="3174136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41162" y="0"/>
                </a:moveTo>
                <a:lnTo>
                  <a:pt x="539745" y="0"/>
                </a:lnTo>
                <a:lnTo>
                  <a:pt x="0" y="2125258"/>
                </a:lnTo>
                <a:lnTo>
                  <a:pt x="1367" y="2125466"/>
                </a:lnTo>
                <a:lnTo>
                  <a:pt x="541162" y="0"/>
                </a:lnTo>
                <a:close/>
              </a:path>
            </a:pathLst>
          </a:custGeom>
          <a:solidFill>
            <a:srgbClr val="92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3574936" y="3174136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41202" y="0"/>
                </a:moveTo>
                <a:lnTo>
                  <a:pt x="539794" y="0"/>
                </a:lnTo>
                <a:lnTo>
                  <a:pt x="0" y="2125466"/>
                </a:lnTo>
                <a:lnTo>
                  <a:pt x="1352" y="2125671"/>
                </a:lnTo>
                <a:lnTo>
                  <a:pt x="541202" y="0"/>
                </a:lnTo>
                <a:close/>
              </a:path>
            </a:pathLst>
          </a:custGeom>
          <a:solidFill>
            <a:srgbClr val="919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3576289" y="3174136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41267" y="0"/>
                </a:moveTo>
                <a:lnTo>
                  <a:pt x="539850" y="0"/>
                </a:lnTo>
                <a:lnTo>
                  <a:pt x="0" y="2125671"/>
                </a:lnTo>
                <a:lnTo>
                  <a:pt x="1367" y="2125878"/>
                </a:lnTo>
                <a:lnTo>
                  <a:pt x="541267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3577656" y="3174136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41319" y="0"/>
                </a:moveTo>
                <a:lnTo>
                  <a:pt x="539899" y="0"/>
                </a:lnTo>
                <a:lnTo>
                  <a:pt x="0" y="2125878"/>
                </a:lnTo>
                <a:lnTo>
                  <a:pt x="1352" y="2126083"/>
                </a:lnTo>
                <a:lnTo>
                  <a:pt x="541319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3579009" y="3174136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41372" y="0"/>
                </a:moveTo>
                <a:lnTo>
                  <a:pt x="539967" y="0"/>
                </a:lnTo>
                <a:lnTo>
                  <a:pt x="0" y="2126083"/>
                </a:lnTo>
                <a:lnTo>
                  <a:pt x="1367" y="2126291"/>
                </a:lnTo>
                <a:lnTo>
                  <a:pt x="541372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3580377" y="3174136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41425" y="0"/>
                </a:moveTo>
                <a:lnTo>
                  <a:pt x="540004" y="0"/>
                </a:lnTo>
                <a:lnTo>
                  <a:pt x="0" y="2126291"/>
                </a:lnTo>
                <a:lnTo>
                  <a:pt x="1367" y="2126498"/>
                </a:lnTo>
                <a:lnTo>
                  <a:pt x="541425" y="0"/>
                </a:lnTo>
                <a:close/>
              </a:path>
            </a:pathLst>
          </a:custGeom>
          <a:solidFill>
            <a:srgbClr val="91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3581744" y="3174136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1477" y="0"/>
                </a:moveTo>
                <a:lnTo>
                  <a:pt x="540057" y="0"/>
                </a:lnTo>
                <a:lnTo>
                  <a:pt x="0" y="2126498"/>
                </a:lnTo>
                <a:lnTo>
                  <a:pt x="1352" y="2126703"/>
                </a:lnTo>
                <a:lnTo>
                  <a:pt x="541477" y="0"/>
                </a:lnTo>
                <a:close/>
              </a:path>
            </a:pathLst>
          </a:custGeom>
          <a:solidFill>
            <a:srgbClr val="90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3583097" y="3174136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1529" y="0"/>
                </a:moveTo>
                <a:lnTo>
                  <a:pt x="540124" y="0"/>
                </a:lnTo>
                <a:lnTo>
                  <a:pt x="0" y="2126703"/>
                </a:lnTo>
                <a:lnTo>
                  <a:pt x="1367" y="2126911"/>
                </a:lnTo>
                <a:lnTo>
                  <a:pt x="541529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3584465" y="3174136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1582" y="0"/>
                </a:moveTo>
                <a:lnTo>
                  <a:pt x="540161" y="0"/>
                </a:lnTo>
                <a:lnTo>
                  <a:pt x="0" y="2126911"/>
                </a:lnTo>
                <a:lnTo>
                  <a:pt x="1352" y="2127116"/>
                </a:lnTo>
                <a:lnTo>
                  <a:pt x="541582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3585818" y="3174136"/>
            <a:ext cx="541655" cy="2127885"/>
          </a:xfrm>
          <a:custGeom>
            <a:avLst/>
            <a:gdLst/>
            <a:ahLst/>
            <a:cxnLst/>
            <a:rect l="l" t="t" r="r" b="b"/>
            <a:pathLst>
              <a:path w="541654" h="2127885">
                <a:moveTo>
                  <a:pt x="541634" y="0"/>
                </a:moveTo>
                <a:lnTo>
                  <a:pt x="540229" y="0"/>
                </a:lnTo>
                <a:lnTo>
                  <a:pt x="0" y="2127116"/>
                </a:lnTo>
                <a:lnTo>
                  <a:pt x="1367" y="2127323"/>
                </a:lnTo>
                <a:lnTo>
                  <a:pt x="541634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3587186" y="3174136"/>
            <a:ext cx="542290" cy="2127885"/>
          </a:xfrm>
          <a:custGeom>
            <a:avLst/>
            <a:gdLst/>
            <a:ahLst/>
            <a:cxnLst/>
            <a:rect l="l" t="t" r="r" b="b"/>
            <a:pathLst>
              <a:path w="542289" h="2127885">
                <a:moveTo>
                  <a:pt x="541687" y="0"/>
                </a:moveTo>
                <a:lnTo>
                  <a:pt x="540266" y="0"/>
                </a:lnTo>
                <a:lnTo>
                  <a:pt x="0" y="2127323"/>
                </a:lnTo>
                <a:lnTo>
                  <a:pt x="1364" y="2127530"/>
                </a:lnTo>
                <a:lnTo>
                  <a:pt x="541687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3588550" y="3174136"/>
            <a:ext cx="542290" cy="2127885"/>
          </a:xfrm>
          <a:custGeom>
            <a:avLst/>
            <a:gdLst/>
            <a:ahLst/>
            <a:cxnLst/>
            <a:rect l="l" t="t" r="r" b="b"/>
            <a:pathLst>
              <a:path w="542289" h="2127885">
                <a:moveTo>
                  <a:pt x="541739" y="0"/>
                </a:moveTo>
                <a:lnTo>
                  <a:pt x="540322" y="0"/>
                </a:lnTo>
                <a:lnTo>
                  <a:pt x="0" y="2127530"/>
                </a:lnTo>
                <a:lnTo>
                  <a:pt x="1355" y="2127736"/>
                </a:lnTo>
                <a:lnTo>
                  <a:pt x="541739" y="0"/>
                </a:lnTo>
                <a:close/>
              </a:path>
            </a:pathLst>
          </a:custGeom>
          <a:solidFill>
            <a:srgbClr val="90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3589906" y="3174136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1791" y="0"/>
                </a:moveTo>
                <a:lnTo>
                  <a:pt x="540383" y="0"/>
                </a:lnTo>
                <a:lnTo>
                  <a:pt x="0" y="2127736"/>
                </a:lnTo>
                <a:lnTo>
                  <a:pt x="1367" y="2127943"/>
                </a:lnTo>
                <a:lnTo>
                  <a:pt x="541791" y="0"/>
                </a:lnTo>
                <a:close/>
              </a:path>
            </a:pathLst>
          </a:custGeom>
          <a:solidFill>
            <a:srgbClr val="90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3591274" y="3174136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1844" y="0"/>
                </a:moveTo>
                <a:lnTo>
                  <a:pt x="540424" y="0"/>
                </a:lnTo>
                <a:lnTo>
                  <a:pt x="0" y="2127943"/>
                </a:lnTo>
                <a:lnTo>
                  <a:pt x="1352" y="2128149"/>
                </a:lnTo>
                <a:lnTo>
                  <a:pt x="541844" y="0"/>
                </a:lnTo>
                <a:close/>
              </a:path>
            </a:pathLst>
          </a:custGeom>
          <a:solidFill>
            <a:srgbClr val="8F9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3592627" y="3174136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1896" y="0"/>
                </a:moveTo>
                <a:lnTo>
                  <a:pt x="540491" y="0"/>
                </a:lnTo>
                <a:lnTo>
                  <a:pt x="0" y="2128149"/>
                </a:lnTo>
                <a:lnTo>
                  <a:pt x="1367" y="2128356"/>
                </a:lnTo>
                <a:lnTo>
                  <a:pt x="541896" y="0"/>
                </a:lnTo>
                <a:close/>
              </a:path>
            </a:pathLst>
          </a:custGeom>
          <a:solidFill>
            <a:srgbClr val="8F9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3593994" y="3174136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1949" y="0"/>
                </a:moveTo>
                <a:lnTo>
                  <a:pt x="540529" y="0"/>
                </a:lnTo>
                <a:lnTo>
                  <a:pt x="0" y="2128356"/>
                </a:lnTo>
                <a:lnTo>
                  <a:pt x="1364" y="2128563"/>
                </a:lnTo>
                <a:lnTo>
                  <a:pt x="541949" y="0"/>
                </a:lnTo>
                <a:close/>
              </a:path>
            </a:pathLst>
          </a:custGeom>
          <a:solidFill>
            <a:srgbClr val="8F91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3595359" y="3174136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2001" y="0"/>
                </a:moveTo>
                <a:lnTo>
                  <a:pt x="540584" y="0"/>
                </a:lnTo>
                <a:lnTo>
                  <a:pt x="0" y="2128563"/>
                </a:lnTo>
                <a:lnTo>
                  <a:pt x="1355" y="2128769"/>
                </a:lnTo>
                <a:lnTo>
                  <a:pt x="542001" y="0"/>
                </a:lnTo>
                <a:close/>
              </a:path>
            </a:pathLst>
          </a:custGeom>
          <a:solidFill>
            <a:srgbClr val="8F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3596715" y="3174136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2054" y="0"/>
                </a:moveTo>
                <a:lnTo>
                  <a:pt x="540645" y="0"/>
                </a:lnTo>
                <a:lnTo>
                  <a:pt x="0" y="2128769"/>
                </a:lnTo>
                <a:lnTo>
                  <a:pt x="1364" y="2128976"/>
                </a:lnTo>
                <a:lnTo>
                  <a:pt x="542054" y="0"/>
                </a:lnTo>
                <a:close/>
              </a:path>
            </a:pathLst>
          </a:custGeom>
          <a:solidFill>
            <a:srgbClr val="8F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3598079" y="3174136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1929" y="0"/>
                </a:moveTo>
                <a:lnTo>
                  <a:pt x="540689" y="0"/>
                </a:lnTo>
                <a:lnTo>
                  <a:pt x="0" y="2128976"/>
                </a:lnTo>
                <a:lnTo>
                  <a:pt x="1355" y="2129181"/>
                </a:lnTo>
                <a:lnTo>
                  <a:pt x="542099" y="25"/>
                </a:lnTo>
                <a:lnTo>
                  <a:pt x="541929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3599436" y="3174162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44" y="0"/>
                </a:moveTo>
                <a:lnTo>
                  <a:pt x="0" y="2129155"/>
                </a:lnTo>
                <a:lnTo>
                  <a:pt x="1367" y="2129363"/>
                </a:lnTo>
                <a:lnTo>
                  <a:pt x="542099" y="206"/>
                </a:lnTo>
                <a:lnTo>
                  <a:pt x="540744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3600803" y="3174368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32" y="0"/>
                </a:moveTo>
                <a:lnTo>
                  <a:pt x="0" y="2129157"/>
                </a:lnTo>
                <a:lnTo>
                  <a:pt x="1364" y="2129364"/>
                </a:lnTo>
                <a:lnTo>
                  <a:pt x="542100" y="207"/>
                </a:lnTo>
                <a:lnTo>
                  <a:pt x="540732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3602168" y="3174576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35" y="0"/>
                </a:moveTo>
                <a:lnTo>
                  <a:pt x="0" y="2129156"/>
                </a:lnTo>
                <a:lnTo>
                  <a:pt x="1355" y="2129361"/>
                </a:lnTo>
                <a:lnTo>
                  <a:pt x="542099" y="207"/>
                </a:lnTo>
                <a:lnTo>
                  <a:pt x="540735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3603524" y="3174783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43" y="0"/>
                </a:moveTo>
                <a:lnTo>
                  <a:pt x="0" y="2129154"/>
                </a:lnTo>
                <a:lnTo>
                  <a:pt x="1364" y="2129361"/>
                </a:lnTo>
                <a:lnTo>
                  <a:pt x="542099" y="206"/>
                </a:lnTo>
                <a:lnTo>
                  <a:pt x="540743" y="0"/>
                </a:lnTo>
                <a:close/>
              </a:path>
            </a:pathLst>
          </a:custGeom>
          <a:solidFill>
            <a:srgbClr val="8E90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3604888" y="3174989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34" y="0"/>
                </a:moveTo>
                <a:lnTo>
                  <a:pt x="0" y="2129155"/>
                </a:lnTo>
                <a:lnTo>
                  <a:pt x="1355" y="2129360"/>
                </a:lnTo>
                <a:lnTo>
                  <a:pt x="542099" y="207"/>
                </a:lnTo>
                <a:lnTo>
                  <a:pt x="540734" y="0"/>
                </a:lnTo>
                <a:close/>
              </a:path>
            </a:pathLst>
          </a:custGeom>
          <a:solidFill>
            <a:srgbClr val="8E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3606244" y="3175197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43" y="0"/>
                </a:moveTo>
                <a:lnTo>
                  <a:pt x="0" y="2129153"/>
                </a:lnTo>
                <a:lnTo>
                  <a:pt x="1364" y="2129360"/>
                </a:lnTo>
                <a:lnTo>
                  <a:pt x="542099" y="206"/>
                </a:lnTo>
                <a:lnTo>
                  <a:pt x="540743" y="0"/>
                </a:lnTo>
                <a:close/>
              </a:path>
            </a:pathLst>
          </a:custGeom>
          <a:solidFill>
            <a:srgbClr val="8D8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3607609" y="3175403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34" y="0"/>
                </a:moveTo>
                <a:lnTo>
                  <a:pt x="0" y="2129154"/>
                </a:lnTo>
                <a:lnTo>
                  <a:pt x="1367" y="2129361"/>
                </a:lnTo>
                <a:lnTo>
                  <a:pt x="542099" y="207"/>
                </a:lnTo>
                <a:lnTo>
                  <a:pt x="540734" y="0"/>
                </a:lnTo>
                <a:close/>
              </a:path>
            </a:pathLst>
          </a:custGeom>
          <a:solidFill>
            <a:srgbClr val="8D8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3608977" y="3175610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31" y="0"/>
                </a:moveTo>
                <a:lnTo>
                  <a:pt x="0" y="2129154"/>
                </a:lnTo>
                <a:lnTo>
                  <a:pt x="1355" y="2129359"/>
                </a:lnTo>
                <a:lnTo>
                  <a:pt x="542099" y="207"/>
                </a:lnTo>
                <a:lnTo>
                  <a:pt x="540731" y="0"/>
                </a:lnTo>
                <a:close/>
              </a:path>
            </a:pathLst>
          </a:custGeom>
          <a:solidFill>
            <a:srgbClr val="8D8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3610333" y="3175818"/>
            <a:ext cx="542290" cy="2129790"/>
          </a:xfrm>
          <a:custGeom>
            <a:avLst/>
            <a:gdLst/>
            <a:ahLst/>
            <a:cxnLst/>
            <a:rect l="l" t="t" r="r" b="b"/>
            <a:pathLst>
              <a:path w="542289" h="2129790">
                <a:moveTo>
                  <a:pt x="540743" y="0"/>
                </a:moveTo>
                <a:lnTo>
                  <a:pt x="0" y="2129151"/>
                </a:lnTo>
                <a:lnTo>
                  <a:pt x="1153" y="2129326"/>
                </a:lnTo>
                <a:lnTo>
                  <a:pt x="1372" y="2129326"/>
                </a:lnTo>
                <a:lnTo>
                  <a:pt x="542098" y="206"/>
                </a:lnTo>
                <a:lnTo>
                  <a:pt x="540743" y="0"/>
                </a:lnTo>
                <a:close/>
              </a:path>
            </a:pathLst>
          </a:custGeom>
          <a:solidFill>
            <a:srgbClr val="8D8F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3611705" y="3176024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0726" y="0"/>
                </a:moveTo>
                <a:lnTo>
                  <a:pt x="0" y="2129120"/>
                </a:lnTo>
                <a:lnTo>
                  <a:pt x="1408" y="2129120"/>
                </a:lnTo>
                <a:lnTo>
                  <a:pt x="542090" y="207"/>
                </a:lnTo>
                <a:lnTo>
                  <a:pt x="540726" y="0"/>
                </a:lnTo>
                <a:close/>
              </a:path>
            </a:pathLst>
          </a:custGeom>
          <a:solidFill>
            <a:srgbClr val="8D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3613113" y="3176232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0682" y="0"/>
                </a:moveTo>
                <a:lnTo>
                  <a:pt x="0" y="2128913"/>
                </a:lnTo>
                <a:lnTo>
                  <a:pt x="1417" y="2128913"/>
                </a:lnTo>
                <a:lnTo>
                  <a:pt x="542038" y="206"/>
                </a:lnTo>
                <a:lnTo>
                  <a:pt x="540682" y="0"/>
                </a:lnTo>
                <a:close/>
              </a:path>
            </a:pathLst>
          </a:custGeom>
          <a:solidFill>
            <a:srgbClr val="8C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3614531" y="3176438"/>
            <a:ext cx="542290" cy="2129155"/>
          </a:xfrm>
          <a:custGeom>
            <a:avLst/>
            <a:gdLst/>
            <a:ahLst/>
            <a:cxnLst/>
            <a:rect l="l" t="t" r="r" b="b"/>
            <a:pathLst>
              <a:path w="542289" h="2129154">
                <a:moveTo>
                  <a:pt x="540621" y="0"/>
                </a:moveTo>
                <a:lnTo>
                  <a:pt x="0" y="2128707"/>
                </a:lnTo>
                <a:lnTo>
                  <a:pt x="1420" y="2128707"/>
                </a:lnTo>
                <a:lnTo>
                  <a:pt x="541985" y="207"/>
                </a:lnTo>
                <a:lnTo>
                  <a:pt x="540621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3615951" y="3176645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0565" y="0"/>
                </a:moveTo>
                <a:lnTo>
                  <a:pt x="0" y="2128499"/>
                </a:lnTo>
                <a:lnTo>
                  <a:pt x="1405" y="2128499"/>
                </a:lnTo>
                <a:lnTo>
                  <a:pt x="541932" y="207"/>
                </a:lnTo>
                <a:lnTo>
                  <a:pt x="540565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3617356" y="3176853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0527" y="0"/>
                </a:moveTo>
                <a:lnTo>
                  <a:pt x="0" y="2128291"/>
                </a:lnTo>
                <a:lnTo>
                  <a:pt x="1420" y="2128291"/>
                </a:lnTo>
                <a:lnTo>
                  <a:pt x="541880" y="205"/>
                </a:lnTo>
                <a:lnTo>
                  <a:pt x="540527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3618776" y="3177059"/>
            <a:ext cx="542290" cy="2128520"/>
          </a:xfrm>
          <a:custGeom>
            <a:avLst/>
            <a:gdLst/>
            <a:ahLst/>
            <a:cxnLst/>
            <a:rect l="l" t="t" r="r" b="b"/>
            <a:pathLst>
              <a:path w="542289" h="2128520">
                <a:moveTo>
                  <a:pt x="540460" y="0"/>
                </a:moveTo>
                <a:lnTo>
                  <a:pt x="0" y="2128086"/>
                </a:lnTo>
                <a:lnTo>
                  <a:pt x="1420" y="2128086"/>
                </a:lnTo>
                <a:lnTo>
                  <a:pt x="541828" y="207"/>
                </a:lnTo>
                <a:lnTo>
                  <a:pt x="540460" y="0"/>
                </a:lnTo>
                <a:close/>
              </a:path>
            </a:pathLst>
          </a:custGeom>
          <a:solidFill>
            <a:srgbClr val="8C8E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3620197" y="3177267"/>
            <a:ext cx="542290" cy="2127885"/>
          </a:xfrm>
          <a:custGeom>
            <a:avLst/>
            <a:gdLst/>
            <a:ahLst/>
            <a:cxnLst/>
            <a:rect l="l" t="t" r="r" b="b"/>
            <a:pathLst>
              <a:path w="542289" h="2127885">
                <a:moveTo>
                  <a:pt x="540407" y="0"/>
                </a:moveTo>
                <a:lnTo>
                  <a:pt x="0" y="2127878"/>
                </a:lnTo>
                <a:lnTo>
                  <a:pt x="1404" y="2127878"/>
                </a:lnTo>
                <a:lnTo>
                  <a:pt x="541763" y="206"/>
                </a:lnTo>
                <a:lnTo>
                  <a:pt x="540407" y="0"/>
                </a:lnTo>
                <a:close/>
              </a:path>
            </a:pathLst>
          </a:custGeom>
          <a:solidFill>
            <a:srgbClr val="8C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3621602" y="3177473"/>
            <a:ext cx="542290" cy="2127885"/>
          </a:xfrm>
          <a:custGeom>
            <a:avLst/>
            <a:gdLst/>
            <a:ahLst/>
            <a:cxnLst/>
            <a:rect l="l" t="t" r="r" b="b"/>
            <a:pathLst>
              <a:path w="542289" h="2127885">
                <a:moveTo>
                  <a:pt x="540358" y="0"/>
                </a:moveTo>
                <a:lnTo>
                  <a:pt x="0" y="2127672"/>
                </a:lnTo>
                <a:lnTo>
                  <a:pt x="1420" y="2127672"/>
                </a:lnTo>
                <a:lnTo>
                  <a:pt x="541723" y="207"/>
                </a:lnTo>
                <a:lnTo>
                  <a:pt x="540358" y="0"/>
                </a:lnTo>
                <a:close/>
              </a:path>
            </a:pathLst>
          </a:custGeom>
          <a:solidFill>
            <a:srgbClr val="8C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3623022" y="3177680"/>
            <a:ext cx="542290" cy="2127885"/>
          </a:xfrm>
          <a:custGeom>
            <a:avLst/>
            <a:gdLst/>
            <a:ahLst/>
            <a:cxnLst/>
            <a:rect l="l" t="t" r="r" b="b"/>
            <a:pathLst>
              <a:path w="542289" h="2127885">
                <a:moveTo>
                  <a:pt x="540302" y="0"/>
                </a:moveTo>
                <a:lnTo>
                  <a:pt x="0" y="2127464"/>
                </a:lnTo>
                <a:lnTo>
                  <a:pt x="1405" y="2127464"/>
                </a:lnTo>
                <a:lnTo>
                  <a:pt x="541669" y="207"/>
                </a:lnTo>
                <a:lnTo>
                  <a:pt x="540302" y="0"/>
                </a:lnTo>
                <a:close/>
              </a:path>
            </a:pathLst>
          </a:custGeom>
          <a:solidFill>
            <a:srgbClr val="8B8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3624427" y="3177888"/>
            <a:ext cx="541655" cy="2127885"/>
          </a:xfrm>
          <a:custGeom>
            <a:avLst/>
            <a:gdLst/>
            <a:ahLst/>
            <a:cxnLst/>
            <a:rect l="l" t="t" r="r" b="b"/>
            <a:pathLst>
              <a:path w="541654" h="2127885">
                <a:moveTo>
                  <a:pt x="540264" y="0"/>
                </a:moveTo>
                <a:lnTo>
                  <a:pt x="0" y="2127256"/>
                </a:lnTo>
                <a:lnTo>
                  <a:pt x="1420" y="2127256"/>
                </a:lnTo>
                <a:lnTo>
                  <a:pt x="541617" y="205"/>
                </a:lnTo>
                <a:lnTo>
                  <a:pt x="540264" y="0"/>
                </a:lnTo>
                <a:close/>
              </a:path>
            </a:pathLst>
          </a:custGeom>
          <a:solidFill>
            <a:srgbClr val="8B8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3625848" y="3178094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0197" y="0"/>
                </a:moveTo>
                <a:lnTo>
                  <a:pt x="0" y="2127051"/>
                </a:lnTo>
                <a:lnTo>
                  <a:pt x="1417" y="2127051"/>
                </a:lnTo>
                <a:lnTo>
                  <a:pt x="541565" y="207"/>
                </a:lnTo>
                <a:lnTo>
                  <a:pt x="540197" y="0"/>
                </a:lnTo>
                <a:close/>
              </a:path>
            </a:pathLst>
          </a:custGeom>
          <a:solidFill>
            <a:srgbClr val="8B8D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3627265" y="3178302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0147" y="0"/>
                </a:moveTo>
                <a:lnTo>
                  <a:pt x="0" y="2126843"/>
                </a:lnTo>
                <a:lnTo>
                  <a:pt x="1407" y="2126843"/>
                </a:lnTo>
                <a:lnTo>
                  <a:pt x="541500" y="205"/>
                </a:lnTo>
                <a:lnTo>
                  <a:pt x="540147" y="0"/>
                </a:lnTo>
                <a:close/>
              </a:path>
            </a:pathLst>
          </a:custGeom>
          <a:solidFill>
            <a:srgbClr val="8B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3628673" y="3178507"/>
            <a:ext cx="541655" cy="2127250"/>
          </a:xfrm>
          <a:custGeom>
            <a:avLst/>
            <a:gdLst/>
            <a:ahLst/>
            <a:cxnLst/>
            <a:rect l="l" t="t" r="r" b="b"/>
            <a:pathLst>
              <a:path w="541654" h="2127250">
                <a:moveTo>
                  <a:pt x="540092" y="0"/>
                </a:moveTo>
                <a:lnTo>
                  <a:pt x="0" y="2126637"/>
                </a:lnTo>
                <a:lnTo>
                  <a:pt x="1420" y="2126637"/>
                </a:lnTo>
                <a:lnTo>
                  <a:pt x="541460" y="207"/>
                </a:lnTo>
                <a:lnTo>
                  <a:pt x="540092" y="0"/>
                </a:lnTo>
                <a:close/>
              </a:path>
            </a:pathLst>
          </a:custGeom>
          <a:solidFill>
            <a:srgbClr val="8B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3630093" y="3178715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40039" y="0"/>
                </a:moveTo>
                <a:lnTo>
                  <a:pt x="0" y="2126429"/>
                </a:lnTo>
                <a:lnTo>
                  <a:pt x="1405" y="2126429"/>
                </a:lnTo>
                <a:lnTo>
                  <a:pt x="541407" y="207"/>
                </a:lnTo>
                <a:lnTo>
                  <a:pt x="540039" y="0"/>
                </a:lnTo>
                <a:close/>
              </a:path>
            </a:pathLst>
          </a:custGeom>
          <a:solidFill>
            <a:srgbClr val="8A8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3631498" y="3178923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40002" y="0"/>
                </a:moveTo>
                <a:lnTo>
                  <a:pt x="0" y="2126221"/>
                </a:lnTo>
                <a:lnTo>
                  <a:pt x="1420" y="2126221"/>
                </a:lnTo>
                <a:lnTo>
                  <a:pt x="541354" y="205"/>
                </a:lnTo>
                <a:lnTo>
                  <a:pt x="540002" y="0"/>
                </a:lnTo>
                <a:close/>
              </a:path>
            </a:pathLst>
          </a:custGeom>
          <a:solidFill>
            <a:srgbClr val="8A8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3632918" y="3179129"/>
            <a:ext cx="541655" cy="2126615"/>
          </a:xfrm>
          <a:custGeom>
            <a:avLst/>
            <a:gdLst/>
            <a:ahLst/>
            <a:cxnLst/>
            <a:rect l="l" t="t" r="r" b="b"/>
            <a:pathLst>
              <a:path w="541654" h="2126615">
                <a:moveTo>
                  <a:pt x="539934" y="0"/>
                </a:moveTo>
                <a:lnTo>
                  <a:pt x="0" y="2126016"/>
                </a:lnTo>
                <a:lnTo>
                  <a:pt x="1417" y="2126016"/>
                </a:lnTo>
                <a:lnTo>
                  <a:pt x="541302" y="207"/>
                </a:lnTo>
                <a:lnTo>
                  <a:pt x="539934" y="0"/>
                </a:lnTo>
                <a:close/>
              </a:path>
            </a:pathLst>
          </a:custGeom>
          <a:solidFill>
            <a:srgbClr val="8A8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3634336" y="3179337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39884" y="0"/>
                </a:moveTo>
                <a:lnTo>
                  <a:pt x="0" y="2125808"/>
                </a:lnTo>
                <a:lnTo>
                  <a:pt x="1407" y="2125808"/>
                </a:lnTo>
                <a:lnTo>
                  <a:pt x="541237" y="205"/>
                </a:lnTo>
                <a:lnTo>
                  <a:pt x="539884" y="0"/>
                </a:lnTo>
                <a:close/>
              </a:path>
            </a:pathLst>
          </a:custGeom>
          <a:solidFill>
            <a:srgbClr val="8A8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3635744" y="3179542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39829" y="0"/>
                </a:moveTo>
                <a:lnTo>
                  <a:pt x="0" y="2125602"/>
                </a:lnTo>
                <a:lnTo>
                  <a:pt x="1417" y="2125602"/>
                </a:lnTo>
                <a:lnTo>
                  <a:pt x="541197" y="207"/>
                </a:lnTo>
                <a:lnTo>
                  <a:pt x="539829" y="0"/>
                </a:lnTo>
                <a:close/>
              </a:path>
            </a:pathLst>
          </a:custGeom>
          <a:solidFill>
            <a:srgbClr val="8A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3637161" y="3179750"/>
            <a:ext cx="541655" cy="2125980"/>
          </a:xfrm>
          <a:custGeom>
            <a:avLst/>
            <a:gdLst/>
            <a:ahLst/>
            <a:cxnLst/>
            <a:rect l="l" t="t" r="r" b="b"/>
            <a:pathLst>
              <a:path w="541654" h="2125979">
                <a:moveTo>
                  <a:pt x="539779" y="0"/>
                </a:moveTo>
                <a:lnTo>
                  <a:pt x="0" y="2125394"/>
                </a:lnTo>
                <a:lnTo>
                  <a:pt x="1408" y="2125394"/>
                </a:lnTo>
                <a:lnTo>
                  <a:pt x="541144" y="207"/>
                </a:lnTo>
                <a:lnTo>
                  <a:pt x="539779" y="0"/>
                </a:lnTo>
                <a:close/>
              </a:path>
            </a:pathLst>
          </a:custGeom>
          <a:solidFill>
            <a:srgbClr val="8A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3638569" y="3179958"/>
            <a:ext cx="541655" cy="2125345"/>
          </a:xfrm>
          <a:custGeom>
            <a:avLst/>
            <a:gdLst/>
            <a:ahLst/>
            <a:cxnLst/>
            <a:rect l="l" t="t" r="r" b="b"/>
            <a:pathLst>
              <a:path w="541654" h="2125345">
                <a:moveTo>
                  <a:pt x="539736" y="0"/>
                </a:moveTo>
                <a:lnTo>
                  <a:pt x="0" y="2125187"/>
                </a:lnTo>
                <a:lnTo>
                  <a:pt x="1420" y="2125187"/>
                </a:lnTo>
                <a:lnTo>
                  <a:pt x="541092" y="206"/>
                </a:lnTo>
                <a:lnTo>
                  <a:pt x="539736" y="0"/>
                </a:lnTo>
                <a:close/>
              </a:path>
            </a:pathLst>
          </a:custGeom>
          <a:solidFill>
            <a:srgbClr val="89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3639990" y="3180164"/>
            <a:ext cx="541020" cy="2125345"/>
          </a:xfrm>
          <a:custGeom>
            <a:avLst/>
            <a:gdLst/>
            <a:ahLst/>
            <a:cxnLst/>
            <a:rect l="l" t="t" r="r" b="b"/>
            <a:pathLst>
              <a:path w="541020" h="2125345">
                <a:moveTo>
                  <a:pt x="539671" y="0"/>
                </a:moveTo>
                <a:lnTo>
                  <a:pt x="0" y="2124981"/>
                </a:lnTo>
                <a:lnTo>
                  <a:pt x="1417" y="2124981"/>
                </a:lnTo>
                <a:lnTo>
                  <a:pt x="540994" y="386"/>
                </a:lnTo>
                <a:lnTo>
                  <a:pt x="540473" y="121"/>
                </a:lnTo>
                <a:lnTo>
                  <a:pt x="539671" y="0"/>
                </a:lnTo>
                <a:close/>
              </a:path>
            </a:pathLst>
          </a:custGeom>
          <a:solidFill>
            <a:srgbClr val="89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3641407" y="3180550"/>
            <a:ext cx="541020" cy="2124710"/>
          </a:xfrm>
          <a:custGeom>
            <a:avLst/>
            <a:gdLst/>
            <a:ahLst/>
            <a:cxnLst/>
            <a:rect l="l" t="t" r="r" b="b"/>
            <a:pathLst>
              <a:path w="541020" h="2124710">
                <a:moveTo>
                  <a:pt x="539576" y="0"/>
                </a:moveTo>
                <a:lnTo>
                  <a:pt x="0" y="2124595"/>
                </a:lnTo>
                <a:lnTo>
                  <a:pt x="1407" y="2124595"/>
                </a:lnTo>
                <a:lnTo>
                  <a:pt x="540821" y="631"/>
                </a:lnTo>
                <a:lnTo>
                  <a:pt x="539576" y="0"/>
                </a:lnTo>
                <a:close/>
              </a:path>
            </a:pathLst>
          </a:custGeom>
          <a:solidFill>
            <a:srgbClr val="898B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3642815" y="3181181"/>
            <a:ext cx="541020" cy="2124075"/>
          </a:xfrm>
          <a:custGeom>
            <a:avLst/>
            <a:gdLst/>
            <a:ahLst/>
            <a:cxnLst/>
            <a:rect l="l" t="t" r="r" b="b"/>
            <a:pathLst>
              <a:path w="541020" h="2124075">
                <a:moveTo>
                  <a:pt x="539413" y="0"/>
                </a:moveTo>
                <a:lnTo>
                  <a:pt x="0" y="2123963"/>
                </a:lnTo>
                <a:lnTo>
                  <a:pt x="1417" y="2123963"/>
                </a:lnTo>
                <a:lnTo>
                  <a:pt x="540671" y="638"/>
                </a:lnTo>
                <a:lnTo>
                  <a:pt x="539413" y="0"/>
                </a:lnTo>
                <a:close/>
              </a:path>
            </a:pathLst>
          </a:custGeom>
          <a:solidFill>
            <a:srgbClr val="89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3644232" y="3181820"/>
            <a:ext cx="541020" cy="2123440"/>
          </a:xfrm>
          <a:custGeom>
            <a:avLst/>
            <a:gdLst/>
            <a:ahLst/>
            <a:cxnLst/>
            <a:rect l="l" t="t" r="r" b="b"/>
            <a:pathLst>
              <a:path w="541020" h="2123440">
                <a:moveTo>
                  <a:pt x="539254" y="0"/>
                </a:moveTo>
                <a:lnTo>
                  <a:pt x="0" y="2123324"/>
                </a:lnTo>
                <a:lnTo>
                  <a:pt x="1408" y="2123324"/>
                </a:lnTo>
                <a:lnTo>
                  <a:pt x="540509" y="637"/>
                </a:lnTo>
                <a:lnTo>
                  <a:pt x="539254" y="0"/>
                </a:lnTo>
                <a:close/>
              </a:path>
            </a:pathLst>
          </a:custGeom>
          <a:solidFill>
            <a:srgbClr val="89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3645641" y="3182457"/>
            <a:ext cx="540385" cy="2122805"/>
          </a:xfrm>
          <a:custGeom>
            <a:avLst/>
            <a:gdLst/>
            <a:ahLst/>
            <a:cxnLst/>
            <a:rect l="l" t="t" r="r" b="b"/>
            <a:pathLst>
              <a:path w="540385" h="2122804">
                <a:moveTo>
                  <a:pt x="539101" y="0"/>
                </a:moveTo>
                <a:lnTo>
                  <a:pt x="0" y="2122687"/>
                </a:lnTo>
                <a:lnTo>
                  <a:pt x="1417" y="2122687"/>
                </a:lnTo>
                <a:lnTo>
                  <a:pt x="540348" y="633"/>
                </a:lnTo>
                <a:lnTo>
                  <a:pt x="539101" y="0"/>
                </a:lnTo>
                <a:close/>
              </a:path>
            </a:pathLst>
          </a:custGeom>
          <a:solidFill>
            <a:srgbClr val="88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3647058" y="3183090"/>
            <a:ext cx="540385" cy="2122170"/>
          </a:xfrm>
          <a:custGeom>
            <a:avLst/>
            <a:gdLst/>
            <a:ahLst/>
            <a:cxnLst/>
            <a:rect l="l" t="t" r="r" b="b"/>
            <a:pathLst>
              <a:path w="540385" h="2122170">
                <a:moveTo>
                  <a:pt x="538931" y="0"/>
                </a:moveTo>
                <a:lnTo>
                  <a:pt x="0" y="2122054"/>
                </a:lnTo>
                <a:lnTo>
                  <a:pt x="1420" y="2122054"/>
                </a:lnTo>
                <a:lnTo>
                  <a:pt x="540187" y="637"/>
                </a:lnTo>
                <a:lnTo>
                  <a:pt x="538931" y="0"/>
                </a:lnTo>
                <a:close/>
              </a:path>
            </a:pathLst>
          </a:custGeom>
          <a:solidFill>
            <a:srgbClr val="88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3648478" y="3183727"/>
            <a:ext cx="540385" cy="2121535"/>
          </a:xfrm>
          <a:custGeom>
            <a:avLst/>
            <a:gdLst/>
            <a:ahLst/>
            <a:cxnLst/>
            <a:rect l="l" t="t" r="r" b="b"/>
            <a:pathLst>
              <a:path w="540385" h="2121535">
                <a:moveTo>
                  <a:pt x="538766" y="0"/>
                </a:moveTo>
                <a:lnTo>
                  <a:pt x="0" y="2121417"/>
                </a:lnTo>
                <a:lnTo>
                  <a:pt x="1408" y="2121417"/>
                </a:lnTo>
                <a:lnTo>
                  <a:pt x="540024" y="638"/>
                </a:lnTo>
                <a:lnTo>
                  <a:pt x="538766" y="0"/>
                </a:lnTo>
                <a:close/>
              </a:path>
            </a:pathLst>
          </a:custGeom>
          <a:solidFill>
            <a:srgbClr val="88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3649886" y="3184366"/>
            <a:ext cx="540385" cy="2120900"/>
          </a:xfrm>
          <a:custGeom>
            <a:avLst/>
            <a:gdLst/>
            <a:ahLst/>
            <a:cxnLst/>
            <a:rect l="l" t="t" r="r" b="b"/>
            <a:pathLst>
              <a:path w="540385" h="2120900">
                <a:moveTo>
                  <a:pt x="538616" y="0"/>
                </a:moveTo>
                <a:lnTo>
                  <a:pt x="0" y="2120779"/>
                </a:lnTo>
                <a:lnTo>
                  <a:pt x="1417" y="2120779"/>
                </a:lnTo>
                <a:lnTo>
                  <a:pt x="539864" y="633"/>
                </a:lnTo>
                <a:lnTo>
                  <a:pt x="538616" y="0"/>
                </a:lnTo>
                <a:close/>
              </a:path>
            </a:pathLst>
          </a:custGeom>
          <a:solidFill>
            <a:srgbClr val="888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3651303" y="3184999"/>
            <a:ext cx="539750" cy="2120265"/>
          </a:xfrm>
          <a:custGeom>
            <a:avLst/>
            <a:gdLst/>
            <a:ahLst/>
            <a:cxnLst/>
            <a:rect l="l" t="t" r="r" b="b"/>
            <a:pathLst>
              <a:path w="539750" h="2120265">
                <a:moveTo>
                  <a:pt x="538446" y="0"/>
                </a:moveTo>
                <a:lnTo>
                  <a:pt x="0" y="2120146"/>
                </a:lnTo>
                <a:lnTo>
                  <a:pt x="1408" y="2120146"/>
                </a:lnTo>
                <a:lnTo>
                  <a:pt x="539702" y="637"/>
                </a:lnTo>
                <a:lnTo>
                  <a:pt x="538446" y="0"/>
                </a:lnTo>
                <a:close/>
              </a:path>
            </a:pathLst>
          </a:custGeom>
          <a:solidFill>
            <a:srgbClr val="88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3652711" y="3185636"/>
            <a:ext cx="539750" cy="2119630"/>
          </a:xfrm>
          <a:custGeom>
            <a:avLst/>
            <a:gdLst/>
            <a:ahLst/>
            <a:cxnLst/>
            <a:rect l="l" t="t" r="r" b="b"/>
            <a:pathLst>
              <a:path w="539750" h="2119629">
                <a:moveTo>
                  <a:pt x="538294" y="0"/>
                </a:moveTo>
                <a:lnTo>
                  <a:pt x="0" y="2119509"/>
                </a:lnTo>
                <a:lnTo>
                  <a:pt x="1417" y="2119509"/>
                </a:lnTo>
                <a:lnTo>
                  <a:pt x="539541" y="633"/>
                </a:lnTo>
                <a:lnTo>
                  <a:pt x="538294" y="0"/>
                </a:lnTo>
                <a:close/>
              </a:path>
            </a:pathLst>
          </a:custGeom>
          <a:solidFill>
            <a:srgbClr val="88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3654129" y="3186269"/>
            <a:ext cx="539750" cy="2118995"/>
          </a:xfrm>
          <a:custGeom>
            <a:avLst/>
            <a:gdLst/>
            <a:ahLst/>
            <a:cxnLst/>
            <a:rect l="l" t="t" r="r" b="b"/>
            <a:pathLst>
              <a:path w="539750" h="2118995">
                <a:moveTo>
                  <a:pt x="538124" y="0"/>
                </a:moveTo>
                <a:lnTo>
                  <a:pt x="0" y="2118876"/>
                </a:lnTo>
                <a:lnTo>
                  <a:pt x="1420" y="2118876"/>
                </a:lnTo>
                <a:lnTo>
                  <a:pt x="539379" y="637"/>
                </a:lnTo>
                <a:lnTo>
                  <a:pt x="538124" y="0"/>
                </a:lnTo>
                <a:close/>
              </a:path>
            </a:pathLst>
          </a:custGeom>
          <a:solidFill>
            <a:srgbClr val="88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3655549" y="3186906"/>
            <a:ext cx="539750" cy="2118360"/>
          </a:xfrm>
          <a:custGeom>
            <a:avLst/>
            <a:gdLst/>
            <a:ahLst/>
            <a:cxnLst/>
            <a:rect l="l" t="t" r="r" b="b"/>
            <a:pathLst>
              <a:path w="539750" h="2118360">
                <a:moveTo>
                  <a:pt x="537959" y="0"/>
                </a:moveTo>
                <a:lnTo>
                  <a:pt x="0" y="2118238"/>
                </a:lnTo>
                <a:lnTo>
                  <a:pt x="1408" y="2118238"/>
                </a:lnTo>
                <a:lnTo>
                  <a:pt x="539217" y="638"/>
                </a:lnTo>
                <a:lnTo>
                  <a:pt x="537959" y="0"/>
                </a:lnTo>
                <a:close/>
              </a:path>
            </a:pathLst>
          </a:custGeom>
          <a:solidFill>
            <a:srgbClr val="87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3656957" y="3187545"/>
            <a:ext cx="539115" cy="2117725"/>
          </a:xfrm>
          <a:custGeom>
            <a:avLst/>
            <a:gdLst/>
            <a:ahLst/>
            <a:cxnLst/>
            <a:rect l="l" t="t" r="r" b="b"/>
            <a:pathLst>
              <a:path w="539114" h="2117725">
                <a:moveTo>
                  <a:pt x="537809" y="0"/>
                </a:moveTo>
                <a:lnTo>
                  <a:pt x="0" y="2117600"/>
                </a:lnTo>
                <a:lnTo>
                  <a:pt x="1417" y="2117600"/>
                </a:lnTo>
                <a:lnTo>
                  <a:pt x="539053" y="631"/>
                </a:lnTo>
                <a:lnTo>
                  <a:pt x="537809" y="0"/>
                </a:lnTo>
                <a:close/>
              </a:path>
            </a:pathLst>
          </a:custGeom>
          <a:solidFill>
            <a:srgbClr val="87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3658374" y="3188176"/>
            <a:ext cx="539115" cy="2117090"/>
          </a:xfrm>
          <a:custGeom>
            <a:avLst/>
            <a:gdLst/>
            <a:ahLst/>
            <a:cxnLst/>
            <a:rect l="l" t="t" r="r" b="b"/>
            <a:pathLst>
              <a:path w="539114" h="2117090">
                <a:moveTo>
                  <a:pt x="537636" y="0"/>
                </a:moveTo>
                <a:lnTo>
                  <a:pt x="0" y="2116968"/>
                </a:lnTo>
                <a:lnTo>
                  <a:pt x="1408" y="2116968"/>
                </a:lnTo>
                <a:lnTo>
                  <a:pt x="538895" y="638"/>
                </a:lnTo>
                <a:lnTo>
                  <a:pt x="537636" y="0"/>
                </a:lnTo>
                <a:close/>
              </a:path>
            </a:pathLst>
          </a:custGeom>
          <a:solidFill>
            <a:srgbClr val="8789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3659783" y="3188815"/>
            <a:ext cx="539115" cy="2116455"/>
          </a:xfrm>
          <a:custGeom>
            <a:avLst/>
            <a:gdLst/>
            <a:ahLst/>
            <a:cxnLst/>
            <a:rect l="l" t="t" r="r" b="b"/>
            <a:pathLst>
              <a:path w="539114" h="2116454">
                <a:moveTo>
                  <a:pt x="537486" y="0"/>
                </a:moveTo>
                <a:lnTo>
                  <a:pt x="0" y="2116330"/>
                </a:lnTo>
                <a:lnTo>
                  <a:pt x="1417" y="2116330"/>
                </a:lnTo>
                <a:lnTo>
                  <a:pt x="538734" y="633"/>
                </a:lnTo>
                <a:lnTo>
                  <a:pt x="537486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3661200" y="3189448"/>
            <a:ext cx="539115" cy="2115820"/>
          </a:xfrm>
          <a:custGeom>
            <a:avLst/>
            <a:gdLst/>
            <a:ahLst/>
            <a:cxnLst/>
            <a:rect l="l" t="t" r="r" b="b"/>
            <a:pathLst>
              <a:path w="539114" h="2115820">
                <a:moveTo>
                  <a:pt x="537317" y="0"/>
                </a:moveTo>
                <a:lnTo>
                  <a:pt x="0" y="2115697"/>
                </a:lnTo>
                <a:lnTo>
                  <a:pt x="1420" y="2115697"/>
                </a:lnTo>
                <a:lnTo>
                  <a:pt x="538572" y="637"/>
                </a:lnTo>
                <a:lnTo>
                  <a:pt x="537317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3662620" y="3190085"/>
            <a:ext cx="538480" cy="2115185"/>
          </a:xfrm>
          <a:custGeom>
            <a:avLst/>
            <a:gdLst/>
            <a:ahLst/>
            <a:cxnLst/>
            <a:rect l="l" t="t" r="r" b="b"/>
            <a:pathLst>
              <a:path w="538479" h="2115185">
                <a:moveTo>
                  <a:pt x="537152" y="0"/>
                </a:moveTo>
                <a:lnTo>
                  <a:pt x="0" y="2115059"/>
                </a:lnTo>
                <a:lnTo>
                  <a:pt x="1405" y="2115059"/>
                </a:lnTo>
                <a:lnTo>
                  <a:pt x="538410" y="638"/>
                </a:lnTo>
                <a:lnTo>
                  <a:pt x="537152" y="0"/>
                </a:lnTo>
                <a:close/>
              </a:path>
            </a:pathLst>
          </a:custGeom>
          <a:solidFill>
            <a:srgbClr val="87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3664025" y="3190724"/>
            <a:ext cx="538480" cy="2114550"/>
          </a:xfrm>
          <a:custGeom>
            <a:avLst/>
            <a:gdLst/>
            <a:ahLst/>
            <a:cxnLst/>
            <a:rect l="l" t="t" r="r" b="b"/>
            <a:pathLst>
              <a:path w="538479" h="2114550">
                <a:moveTo>
                  <a:pt x="537005" y="0"/>
                </a:moveTo>
                <a:lnTo>
                  <a:pt x="0" y="2114421"/>
                </a:lnTo>
                <a:lnTo>
                  <a:pt x="1420" y="2114421"/>
                </a:lnTo>
                <a:lnTo>
                  <a:pt x="538249" y="631"/>
                </a:lnTo>
                <a:lnTo>
                  <a:pt x="537005" y="0"/>
                </a:lnTo>
                <a:close/>
              </a:path>
            </a:pathLst>
          </a:custGeom>
          <a:solidFill>
            <a:srgbClr val="8688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3665446" y="3191355"/>
            <a:ext cx="538480" cy="2113915"/>
          </a:xfrm>
          <a:custGeom>
            <a:avLst/>
            <a:gdLst/>
            <a:ahLst/>
            <a:cxnLst/>
            <a:rect l="l" t="t" r="r" b="b"/>
            <a:pathLst>
              <a:path w="538479" h="2113915">
                <a:moveTo>
                  <a:pt x="536829" y="0"/>
                </a:moveTo>
                <a:lnTo>
                  <a:pt x="0" y="2113789"/>
                </a:lnTo>
                <a:lnTo>
                  <a:pt x="1408" y="2113789"/>
                </a:lnTo>
                <a:lnTo>
                  <a:pt x="538087" y="638"/>
                </a:lnTo>
                <a:lnTo>
                  <a:pt x="536829" y="0"/>
                </a:lnTo>
                <a:close/>
              </a:path>
            </a:pathLst>
          </a:custGeom>
          <a:solidFill>
            <a:srgbClr val="8688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3666854" y="3191994"/>
            <a:ext cx="538480" cy="2113280"/>
          </a:xfrm>
          <a:custGeom>
            <a:avLst/>
            <a:gdLst/>
            <a:ahLst/>
            <a:cxnLst/>
            <a:rect l="l" t="t" r="r" b="b"/>
            <a:pathLst>
              <a:path w="538479" h="2113279">
                <a:moveTo>
                  <a:pt x="536679" y="0"/>
                </a:moveTo>
                <a:lnTo>
                  <a:pt x="0" y="2113151"/>
                </a:lnTo>
                <a:lnTo>
                  <a:pt x="1416" y="2113151"/>
                </a:lnTo>
                <a:lnTo>
                  <a:pt x="537924" y="631"/>
                </a:lnTo>
                <a:lnTo>
                  <a:pt x="536679" y="0"/>
                </a:lnTo>
                <a:close/>
              </a:path>
            </a:pathLst>
          </a:custGeom>
          <a:solidFill>
            <a:srgbClr val="8688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3668271" y="3192625"/>
            <a:ext cx="537845" cy="2112645"/>
          </a:xfrm>
          <a:custGeom>
            <a:avLst/>
            <a:gdLst/>
            <a:ahLst/>
            <a:cxnLst/>
            <a:rect l="l" t="t" r="r" b="b"/>
            <a:pathLst>
              <a:path w="537845" h="2112645">
                <a:moveTo>
                  <a:pt x="536507" y="0"/>
                </a:moveTo>
                <a:lnTo>
                  <a:pt x="0" y="2112519"/>
                </a:lnTo>
                <a:lnTo>
                  <a:pt x="1420" y="2112519"/>
                </a:lnTo>
                <a:lnTo>
                  <a:pt x="537765" y="638"/>
                </a:lnTo>
                <a:lnTo>
                  <a:pt x="536507" y="0"/>
                </a:lnTo>
                <a:close/>
              </a:path>
            </a:pathLst>
          </a:custGeom>
          <a:solidFill>
            <a:srgbClr val="86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3669691" y="3193264"/>
            <a:ext cx="537845" cy="2112010"/>
          </a:xfrm>
          <a:custGeom>
            <a:avLst/>
            <a:gdLst/>
            <a:ahLst/>
            <a:cxnLst/>
            <a:rect l="l" t="t" r="r" b="b"/>
            <a:pathLst>
              <a:path w="537845" h="2112010">
                <a:moveTo>
                  <a:pt x="536344" y="0"/>
                </a:moveTo>
                <a:lnTo>
                  <a:pt x="0" y="2111881"/>
                </a:lnTo>
                <a:lnTo>
                  <a:pt x="1405" y="2111881"/>
                </a:lnTo>
                <a:lnTo>
                  <a:pt x="537602" y="638"/>
                </a:lnTo>
                <a:lnTo>
                  <a:pt x="536344" y="0"/>
                </a:lnTo>
                <a:close/>
              </a:path>
            </a:pathLst>
          </a:custGeom>
          <a:solidFill>
            <a:srgbClr val="86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3671096" y="3193902"/>
            <a:ext cx="537845" cy="2111375"/>
          </a:xfrm>
          <a:custGeom>
            <a:avLst/>
            <a:gdLst/>
            <a:ahLst/>
            <a:cxnLst/>
            <a:rect l="l" t="t" r="r" b="b"/>
            <a:pathLst>
              <a:path w="537845" h="2111375">
                <a:moveTo>
                  <a:pt x="536197" y="0"/>
                </a:moveTo>
                <a:lnTo>
                  <a:pt x="0" y="2111242"/>
                </a:lnTo>
                <a:lnTo>
                  <a:pt x="1420" y="2111242"/>
                </a:lnTo>
                <a:lnTo>
                  <a:pt x="537442" y="631"/>
                </a:lnTo>
                <a:lnTo>
                  <a:pt x="536197" y="0"/>
                </a:lnTo>
                <a:close/>
              </a:path>
            </a:pathLst>
          </a:custGeom>
          <a:solidFill>
            <a:srgbClr val="85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3672516" y="3194534"/>
            <a:ext cx="537845" cy="2110740"/>
          </a:xfrm>
          <a:custGeom>
            <a:avLst/>
            <a:gdLst/>
            <a:ahLst/>
            <a:cxnLst/>
            <a:rect l="l" t="t" r="r" b="b"/>
            <a:pathLst>
              <a:path w="537845" h="2110740">
                <a:moveTo>
                  <a:pt x="536022" y="0"/>
                </a:moveTo>
                <a:lnTo>
                  <a:pt x="0" y="2110611"/>
                </a:lnTo>
                <a:lnTo>
                  <a:pt x="1405" y="2110611"/>
                </a:lnTo>
                <a:lnTo>
                  <a:pt x="537280" y="638"/>
                </a:lnTo>
                <a:lnTo>
                  <a:pt x="536022" y="0"/>
                </a:lnTo>
                <a:close/>
              </a:path>
            </a:pathLst>
          </a:custGeom>
          <a:solidFill>
            <a:srgbClr val="85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3673922" y="3195172"/>
            <a:ext cx="537210" cy="2110105"/>
          </a:xfrm>
          <a:custGeom>
            <a:avLst/>
            <a:gdLst/>
            <a:ahLst/>
            <a:cxnLst/>
            <a:rect l="l" t="t" r="r" b="b"/>
            <a:pathLst>
              <a:path w="537210" h="2110104">
                <a:moveTo>
                  <a:pt x="535875" y="0"/>
                </a:moveTo>
                <a:lnTo>
                  <a:pt x="0" y="2109972"/>
                </a:lnTo>
                <a:lnTo>
                  <a:pt x="1420" y="2109972"/>
                </a:lnTo>
                <a:lnTo>
                  <a:pt x="537119" y="631"/>
                </a:lnTo>
                <a:lnTo>
                  <a:pt x="535875" y="0"/>
                </a:lnTo>
                <a:close/>
              </a:path>
            </a:pathLst>
          </a:custGeom>
          <a:solidFill>
            <a:srgbClr val="858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3675342" y="3195804"/>
            <a:ext cx="537210" cy="2109470"/>
          </a:xfrm>
          <a:custGeom>
            <a:avLst/>
            <a:gdLst/>
            <a:ahLst/>
            <a:cxnLst/>
            <a:rect l="l" t="t" r="r" b="b"/>
            <a:pathLst>
              <a:path w="537210" h="2109470">
                <a:moveTo>
                  <a:pt x="535699" y="0"/>
                </a:moveTo>
                <a:lnTo>
                  <a:pt x="0" y="2109340"/>
                </a:lnTo>
                <a:lnTo>
                  <a:pt x="1420" y="2109340"/>
                </a:lnTo>
                <a:lnTo>
                  <a:pt x="536958" y="638"/>
                </a:lnTo>
                <a:lnTo>
                  <a:pt x="535699" y="0"/>
                </a:lnTo>
                <a:close/>
              </a:path>
            </a:pathLst>
          </a:custGeom>
          <a:solidFill>
            <a:srgbClr val="85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3676762" y="3196443"/>
            <a:ext cx="537210" cy="2108835"/>
          </a:xfrm>
          <a:custGeom>
            <a:avLst/>
            <a:gdLst/>
            <a:ahLst/>
            <a:cxnLst/>
            <a:rect l="l" t="t" r="r" b="b"/>
            <a:pathLst>
              <a:path w="537210" h="2108835">
                <a:moveTo>
                  <a:pt x="535537" y="0"/>
                </a:moveTo>
                <a:lnTo>
                  <a:pt x="0" y="2108702"/>
                </a:lnTo>
                <a:lnTo>
                  <a:pt x="1405" y="2108702"/>
                </a:lnTo>
                <a:lnTo>
                  <a:pt x="536786" y="660"/>
                </a:lnTo>
                <a:lnTo>
                  <a:pt x="535537" y="0"/>
                </a:lnTo>
                <a:close/>
              </a:path>
            </a:pathLst>
          </a:custGeom>
          <a:solidFill>
            <a:srgbClr val="85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3678168" y="3197103"/>
            <a:ext cx="536575" cy="2108200"/>
          </a:xfrm>
          <a:custGeom>
            <a:avLst/>
            <a:gdLst/>
            <a:ahLst/>
            <a:cxnLst/>
            <a:rect l="l" t="t" r="r" b="b"/>
            <a:pathLst>
              <a:path w="536575" h="2108200">
                <a:moveTo>
                  <a:pt x="535381" y="0"/>
                </a:moveTo>
                <a:lnTo>
                  <a:pt x="0" y="2108041"/>
                </a:lnTo>
                <a:lnTo>
                  <a:pt x="1420" y="2108041"/>
                </a:lnTo>
                <a:lnTo>
                  <a:pt x="536478" y="1224"/>
                </a:lnTo>
                <a:lnTo>
                  <a:pt x="535381" y="0"/>
                </a:lnTo>
                <a:close/>
              </a:path>
            </a:pathLst>
          </a:custGeom>
          <a:solidFill>
            <a:srgbClr val="85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3679588" y="3198328"/>
            <a:ext cx="536575" cy="2106930"/>
          </a:xfrm>
          <a:custGeom>
            <a:avLst/>
            <a:gdLst/>
            <a:ahLst/>
            <a:cxnLst/>
            <a:rect l="l" t="t" r="r" b="b"/>
            <a:pathLst>
              <a:path w="536575" h="2106929">
                <a:moveTo>
                  <a:pt x="535058" y="0"/>
                </a:moveTo>
                <a:lnTo>
                  <a:pt x="0" y="2106817"/>
                </a:lnTo>
                <a:lnTo>
                  <a:pt x="1417" y="2106817"/>
                </a:lnTo>
                <a:lnTo>
                  <a:pt x="536165" y="1235"/>
                </a:lnTo>
                <a:lnTo>
                  <a:pt x="535058" y="0"/>
                </a:lnTo>
                <a:close/>
              </a:path>
            </a:pathLst>
          </a:custGeom>
          <a:solidFill>
            <a:srgbClr val="84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3681005" y="3199563"/>
            <a:ext cx="535940" cy="2105660"/>
          </a:xfrm>
          <a:custGeom>
            <a:avLst/>
            <a:gdLst/>
            <a:ahLst/>
            <a:cxnLst/>
            <a:rect l="l" t="t" r="r" b="b"/>
            <a:pathLst>
              <a:path w="535939" h="2105660">
                <a:moveTo>
                  <a:pt x="534748" y="0"/>
                </a:moveTo>
                <a:lnTo>
                  <a:pt x="0" y="2105581"/>
                </a:lnTo>
                <a:lnTo>
                  <a:pt x="1407" y="2105581"/>
                </a:lnTo>
                <a:lnTo>
                  <a:pt x="535842" y="1221"/>
                </a:lnTo>
                <a:lnTo>
                  <a:pt x="534748" y="0"/>
                </a:lnTo>
                <a:close/>
              </a:path>
            </a:pathLst>
          </a:custGeom>
          <a:solidFill>
            <a:srgbClr val="84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3682413" y="3200785"/>
            <a:ext cx="535940" cy="2104390"/>
          </a:xfrm>
          <a:custGeom>
            <a:avLst/>
            <a:gdLst/>
            <a:ahLst/>
            <a:cxnLst/>
            <a:rect l="l" t="t" r="r" b="b"/>
            <a:pathLst>
              <a:path w="535939" h="2104390">
                <a:moveTo>
                  <a:pt x="534434" y="0"/>
                </a:moveTo>
                <a:lnTo>
                  <a:pt x="0" y="2104360"/>
                </a:lnTo>
                <a:lnTo>
                  <a:pt x="1417" y="2104360"/>
                </a:lnTo>
                <a:lnTo>
                  <a:pt x="535541" y="1235"/>
                </a:lnTo>
                <a:lnTo>
                  <a:pt x="534434" y="0"/>
                </a:lnTo>
                <a:close/>
              </a:path>
            </a:pathLst>
          </a:custGeom>
          <a:solidFill>
            <a:srgbClr val="8486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3683830" y="3202020"/>
            <a:ext cx="535305" cy="2103120"/>
          </a:xfrm>
          <a:custGeom>
            <a:avLst/>
            <a:gdLst/>
            <a:ahLst/>
            <a:cxnLst/>
            <a:rect l="l" t="t" r="r" b="b"/>
            <a:pathLst>
              <a:path w="535304" h="2103120">
                <a:moveTo>
                  <a:pt x="534124" y="0"/>
                </a:moveTo>
                <a:lnTo>
                  <a:pt x="0" y="2103125"/>
                </a:lnTo>
                <a:lnTo>
                  <a:pt x="1408" y="2103125"/>
                </a:lnTo>
                <a:lnTo>
                  <a:pt x="535228" y="1232"/>
                </a:lnTo>
                <a:lnTo>
                  <a:pt x="534124" y="0"/>
                </a:lnTo>
                <a:close/>
              </a:path>
            </a:pathLst>
          </a:custGeom>
          <a:solidFill>
            <a:srgbClr val="84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3685239" y="3203252"/>
            <a:ext cx="535305" cy="2102485"/>
          </a:xfrm>
          <a:custGeom>
            <a:avLst/>
            <a:gdLst/>
            <a:ahLst/>
            <a:cxnLst/>
            <a:rect l="l" t="t" r="r" b="b"/>
            <a:pathLst>
              <a:path w="535304" h="2102485">
                <a:moveTo>
                  <a:pt x="533820" y="0"/>
                </a:moveTo>
                <a:lnTo>
                  <a:pt x="0" y="2101892"/>
                </a:lnTo>
                <a:lnTo>
                  <a:pt x="1420" y="2101892"/>
                </a:lnTo>
                <a:lnTo>
                  <a:pt x="534917" y="1224"/>
                </a:lnTo>
                <a:lnTo>
                  <a:pt x="533820" y="0"/>
                </a:lnTo>
                <a:close/>
              </a:path>
            </a:pathLst>
          </a:custGeom>
          <a:solidFill>
            <a:srgbClr val="84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3686659" y="3204477"/>
            <a:ext cx="534670" cy="2101215"/>
          </a:xfrm>
          <a:custGeom>
            <a:avLst/>
            <a:gdLst/>
            <a:ahLst/>
            <a:cxnLst/>
            <a:rect l="l" t="t" r="r" b="b"/>
            <a:pathLst>
              <a:path w="534670" h="2101215">
                <a:moveTo>
                  <a:pt x="533497" y="0"/>
                </a:moveTo>
                <a:lnTo>
                  <a:pt x="0" y="2100668"/>
                </a:lnTo>
                <a:lnTo>
                  <a:pt x="1417" y="2100668"/>
                </a:lnTo>
                <a:lnTo>
                  <a:pt x="534601" y="1232"/>
                </a:lnTo>
                <a:lnTo>
                  <a:pt x="533497" y="0"/>
                </a:lnTo>
                <a:close/>
              </a:path>
            </a:pathLst>
          </a:custGeom>
          <a:solidFill>
            <a:srgbClr val="8485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3688076" y="3205709"/>
            <a:ext cx="534670" cy="2099945"/>
          </a:xfrm>
          <a:custGeom>
            <a:avLst/>
            <a:gdLst/>
            <a:ahLst/>
            <a:cxnLst/>
            <a:rect l="l" t="t" r="r" b="b"/>
            <a:pathLst>
              <a:path w="534670" h="2099945">
                <a:moveTo>
                  <a:pt x="533184" y="0"/>
                </a:moveTo>
                <a:lnTo>
                  <a:pt x="0" y="2099435"/>
                </a:lnTo>
                <a:lnTo>
                  <a:pt x="1407" y="2099435"/>
                </a:lnTo>
                <a:lnTo>
                  <a:pt x="534281" y="1224"/>
                </a:lnTo>
                <a:lnTo>
                  <a:pt x="533184" y="0"/>
                </a:lnTo>
                <a:close/>
              </a:path>
            </a:pathLst>
          </a:custGeom>
          <a:solidFill>
            <a:srgbClr val="8385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3689484" y="3206934"/>
            <a:ext cx="534035" cy="2098675"/>
          </a:xfrm>
          <a:custGeom>
            <a:avLst/>
            <a:gdLst/>
            <a:ahLst/>
            <a:cxnLst/>
            <a:rect l="l" t="t" r="r" b="b"/>
            <a:pathLst>
              <a:path w="534035" h="2098675">
                <a:moveTo>
                  <a:pt x="532873" y="0"/>
                </a:moveTo>
                <a:lnTo>
                  <a:pt x="0" y="2098211"/>
                </a:lnTo>
                <a:lnTo>
                  <a:pt x="1417" y="2098211"/>
                </a:lnTo>
                <a:lnTo>
                  <a:pt x="533979" y="1235"/>
                </a:lnTo>
                <a:lnTo>
                  <a:pt x="532873" y="0"/>
                </a:lnTo>
                <a:close/>
              </a:path>
            </a:pathLst>
          </a:custGeom>
          <a:solidFill>
            <a:srgbClr val="8385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3690901" y="3208169"/>
            <a:ext cx="534035" cy="2097405"/>
          </a:xfrm>
          <a:custGeom>
            <a:avLst/>
            <a:gdLst/>
            <a:ahLst/>
            <a:cxnLst/>
            <a:rect l="l" t="t" r="r" b="b"/>
            <a:pathLst>
              <a:path w="534035" h="2097404">
                <a:moveTo>
                  <a:pt x="532562" y="0"/>
                </a:moveTo>
                <a:lnTo>
                  <a:pt x="0" y="2096976"/>
                </a:lnTo>
                <a:lnTo>
                  <a:pt x="1408" y="2096976"/>
                </a:lnTo>
                <a:lnTo>
                  <a:pt x="533666" y="1232"/>
                </a:lnTo>
                <a:lnTo>
                  <a:pt x="532562" y="0"/>
                </a:lnTo>
                <a:close/>
              </a:path>
            </a:pathLst>
          </a:custGeom>
          <a:solidFill>
            <a:srgbClr val="83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3692310" y="3209401"/>
            <a:ext cx="533400" cy="2096135"/>
          </a:xfrm>
          <a:custGeom>
            <a:avLst/>
            <a:gdLst/>
            <a:ahLst/>
            <a:cxnLst/>
            <a:rect l="l" t="t" r="r" b="b"/>
            <a:pathLst>
              <a:path w="533400" h="2096135">
                <a:moveTo>
                  <a:pt x="532258" y="0"/>
                </a:moveTo>
                <a:lnTo>
                  <a:pt x="0" y="2095743"/>
                </a:lnTo>
                <a:lnTo>
                  <a:pt x="1417" y="2095743"/>
                </a:lnTo>
                <a:lnTo>
                  <a:pt x="533355" y="1224"/>
                </a:lnTo>
                <a:lnTo>
                  <a:pt x="532258" y="0"/>
                </a:lnTo>
                <a:close/>
              </a:path>
            </a:pathLst>
          </a:custGeom>
          <a:solidFill>
            <a:srgbClr val="83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3693727" y="3210626"/>
            <a:ext cx="533400" cy="2094864"/>
          </a:xfrm>
          <a:custGeom>
            <a:avLst/>
            <a:gdLst/>
            <a:ahLst/>
            <a:cxnLst/>
            <a:rect l="l" t="t" r="r" b="b"/>
            <a:pathLst>
              <a:path w="533400" h="2094864">
                <a:moveTo>
                  <a:pt x="531938" y="0"/>
                </a:moveTo>
                <a:lnTo>
                  <a:pt x="0" y="2094519"/>
                </a:lnTo>
                <a:lnTo>
                  <a:pt x="1420" y="2094519"/>
                </a:lnTo>
                <a:lnTo>
                  <a:pt x="533043" y="1232"/>
                </a:lnTo>
                <a:lnTo>
                  <a:pt x="531938" y="0"/>
                </a:lnTo>
                <a:close/>
              </a:path>
            </a:pathLst>
          </a:custGeom>
          <a:solidFill>
            <a:srgbClr val="83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3695147" y="3211858"/>
            <a:ext cx="532765" cy="2093595"/>
          </a:xfrm>
          <a:custGeom>
            <a:avLst/>
            <a:gdLst/>
            <a:ahLst/>
            <a:cxnLst/>
            <a:rect l="l" t="t" r="r" b="b"/>
            <a:pathLst>
              <a:path w="532764" h="2093595">
                <a:moveTo>
                  <a:pt x="531622" y="0"/>
                </a:moveTo>
                <a:lnTo>
                  <a:pt x="0" y="2093286"/>
                </a:lnTo>
                <a:lnTo>
                  <a:pt x="1407" y="2093286"/>
                </a:lnTo>
                <a:lnTo>
                  <a:pt x="532719" y="1224"/>
                </a:lnTo>
                <a:lnTo>
                  <a:pt x="531622" y="0"/>
                </a:lnTo>
                <a:close/>
              </a:path>
            </a:pathLst>
          </a:custGeom>
          <a:solidFill>
            <a:srgbClr val="838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3696555" y="3213083"/>
            <a:ext cx="532765" cy="2092325"/>
          </a:xfrm>
          <a:custGeom>
            <a:avLst/>
            <a:gdLst/>
            <a:ahLst/>
            <a:cxnLst/>
            <a:rect l="l" t="t" r="r" b="b"/>
            <a:pathLst>
              <a:path w="532764" h="2092325">
                <a:moveTo>
                  <a:pt x="531311" y="0"/>
                </a:moveTo>
                <a:lnTo>
                  <a:pt x="0" y="2092062"/>
                </a:lnTo>
                <a:lnTo>
                  <a:pt x="1417" y="2092062"/>
                </a:lnTo>
                <a:lnTo>
                  <a:pt x="532415" y="1232"/>
                </a:lnTo>
                <a:lnTo>
                  <a:pt x="531311" y="0"/>
                </a:lnTo>
                <a:close/>
              </a:path>
            </a:pathLst>
          </a:custGeom>
          <a:solidFill>
            <a:srgbClr val="828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3697972" y="3214315"/>
            <a:ext cx="532130" cy="2091055"/>
          </a:xfrm>
          <a:custGeom>
            <a:avLst/>
            <a:gdLst/>
            <a:ahLst/>
            <a:cxnLst/>
            <a:rect l="l" t="t" r="r" b="b"/>
            <a:pathLst>
              <a:path w="532129" h="2091054">
                <a:moveTo>
                  <a:pt x="530998" y="0"/>
                </a:moveTo>
                <a:lnTo>
                  <a:pt x="0" y="2090830"/>
                </a:lnTo>
                <a:lnTo>
                  <a:pt x="1408" y="2090830"/>
                </a:lnTo>
                <a:lnTo>
                  <a:pt x="532105" y="1234"/>
                </a:lnTo>
                <a:lnTo>
                  <a:pt x="530998" y="0"/>
                </a:lnTo>
                <a:close/>
              </a:path>
            </a:pathLst>
          </a:custGeom>
          <a:solidFill>
            <a:srgbClr val="8284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3699381" y="3215550"/>
            <a:ext cx="532130" cy="2089785"/>
          </a:xfrm>
          <a:custGeom>
            <a:avLst/>
            <a:gdLst/>
            <a:ahLst/>
            <a:cxnLst/>
            <a:rect l="l" t="t" r="r" b="b"/>
            <a:pathLst>
              <a:path w="532129" h="2089785">
                <a:moveTo>
                  <a:pt x="530696" y="0"/>
                </a:moveTo>
                <a:lnTo>
                  <a:pt x="0" y="2089595"/>
                </a:lnTo>
                <a:lnTo>
                  <a:pt x="1417" y="2089595"/>
                </a:lnTo>
                <a:lnTo>
                  <a:pt x="531794" y="1224"/>
                </a:lnTo>
                <a:lnTo>
                  <a:pt x="530696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3700798" y="3216775"/>
            <a:ext cx="531495" cy="2088514"/>
          </a:xfrm>
          <a:custGeom>
            <a:avLst/>
            <a:gdLst/>
            <a:ahLst/>
            <a:cxnLst/>
            <a:rect l="l" t="t" r="r" b="b"/>
            <a:pathLst>
              <a:path w="531495" h="2088514">
                <a:moveTo>
                  <a:pt x="530376" y="0"/>
                </a:moveTo>
                <a:lnTo>
                  <a:pt x="0" y="2088370"/>
                </a:lnTo>
                <a:lnTo>
                  <a:pt x="1420" y="2088370"/>
                </a:lnTo>
                <a:lnTo>
                  <a:pt x="531481" y="1232"/>
                </a:lnTo>
                <a:lnTo>
                  <a:pt x="530376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3702218" y="3218007"/>
            <a:ext cx="531495" cy="2087245"/>
          </a:xfrm>
          <a:custGeom>
            <a:avLst/>
            <a:gdLst/>
            <a:ahLst/>
            <a:cxnLst/>
            <a:rect l="l" t="t" r="r" b="b"/>
            <a:pathLst>
              <a:path w="531495" h="2087245">
                <a:moveTo>
                  <a:pt x="530060" y="0"/>
                </a:moveTo>
                <a:lnTo>
                  <a:pt x="0" y="2087137"/>
                </a:lnTo>
                <a:lnTo>
                  <a:pt x="1404" y="2087137"/>
                </a:lnTo>
                <a:lnTo>
                  <a:pt x="531157" y="1224"/>
                </a:lnTo>
                <a:lnTo>
                  <a:pt x="530060" y="0"/>
                </a:lnTo>
                <a:close/>
              </a:path>
            </a:pathLst>
          </a:custGeom>
          <a:solidFill>
            <a:srgbClr val="82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3703623" y="3219231"/>
            <a:ext cx="530860" cy="2085975"/>
          </a:xfrm>
          <a:custGeom>
            <a:avLst/>
            <a:gdLst/>
            <a:ahLst/>
            <a:cxnLst/>
            <a:rect l="l" t="t" r="r" b="b"/>
            <a:pathLst>
              <a:path w="530860" h="2085975">
                <a:moveTo>
                  <a:pt x="529753" y="0"/>
                </a:moveTo>
                <a:lnTo>
                  <a:pt x="0" y="2085913"/>
                </a:lnTo>
                <a:lnTo>
                  <a:pt x="1420" y="2085913"/>
                </a:lnTo>
                <a:lnTo>
                  <a:pt x="530857" y="1232"/>
                </a:lnTo>
                <a:lnTo>
                  <a:pt x="529753" y="0"/>
                </a:lnTo>
                <a:close/>
              </a:path>
            </a:pathLst>
          </a:custGeom>
          <a:solidFill>
            <a:srgbClr val="818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3705044" y="3220464"/>
            <a:ext cx="530860" cy="2084705"/>
          </a:xfrm>
          <a:custGeom>
            <a:avLst/>
            <a:gdLst/>
            <a:ahLst/>
            <a:cxnLst/>
            <a:rect l="l" t="t" r="r" b="b"/>
            <a:pathLst>
              <a:path w="530860" h="2084704">
                <a:moveTo>
                  <a:pt x="529436" y="0"/>
                </a:moveTo>
                <a:lnTo>
                  <a:pt x="0" y="2084681"/>
                </a:lnTo>
                <a:lnTo>
                  <a:pt x="1408" y="2084681"/>
                </a:lnTo>
                <a:lnTo>
                  <a:pt x="530543" y="1234"/>
                </a:lnTo>
                <a:lnTo>
                  <a:pt x="529436" y="0"/>
                </a:lnTo>
                <a:close/>
              </a:path>
            </a:pathLst>
          </a:custGeom>
          <a:solidFill>
            <a:srgbClr val="818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3706452" y="3221699"/>
            <a:ext cx="530225" cy="2084070"/>
          </a:xfrm>
          <a:custGeom>
            <a:avLst/>
            <a:gdLst/>
            <a:ahLst/>
            <a:cxnLst/>
            <a:rect l="l" t="t" r="r" b="b"/>
            <a:pathLst>
              <a:path w="530225" h="2084070">
                <a:moveTo>
                  <a:pt x="529135" y="0"/>
                </a:moveTo>
                <a:lnTo>
                  <a:pt x="0" y="2083446"/>
                </a:lnTo>
                <a:lnTo>
                  <a:pt x="1416" y="2083446"/>
                </a:lnTo>
                <a:lnTo>
                  <a:pt x="529925" y="2421"/>
                </a:lnTo>
                <a:lnTo>
                  <a:pt x="529335" y="223"/>
                </a:lnTo>
                <a:lnTo>
                  <a:pt x="529135" y="0"/>
                </a:lnTo>
                <a:close/>
              </a:path>
            </a:pathLst>
          </a:custGeom>
          <a:solidFill>
            <a:srgbClr val="818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3707869" y="3224121"/>
            <a:ext cx="529590" cy="2081530"/>
          </a:xfrm>
          <a:custGeom>
            <a:avLst/>
            <a:gdLst/>
            <a:ahLst/>
            <a:cxnLst/>
            <a:rect l="l" t="t" r="r" b="b"/>
            <a:pathLst>
              <a:path w="529589" h="2081529">
                <a:moveTo>
                  <a:pt x="528508" y="0"/>
                </a:moveTo>
                <a:lnTo>
                  <a:pt x="0" y="2081024"/>
                </a:lnTo>
                <a:lnTo>
                  <a:pt x="1420" y="2081024"/>
                </a:lnTo>
                <a:lnTo>
                  <a:pt x="529238" y="2719"/>
                </a:lnTo>
                <a:lnTo>
                  <a:pt x="528508" y="0"/>
                </a:lnTo>
                <a:close/>
              </a:path>
            </a:pathLst>
          </a:custGeom>
          <a:solidFill>
            <a:srgbClr val="8183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3709289" y="3226840"/>
            <a:ext cx="528955" cy="2078355"/>
          </a:xfrm>
          <a:custGeom>
            <a:avLst/>
            <a:gdLst/>
            <a:ahLst/>
            <a:cxnLst/>
            <a:rect l="l" t="t" r="r" b="b"/>
            <a:pathLst>
              <a:path w="528954" h="2078354">
                <a:moveTo>
                  <a:pt x="527817" y="0"/>
                </a:moveTo>
                <a:lnTo>
                  <a:pt x="0" y="2078305"/>
                </a:lnTo>
                <a:lnTo>
                  <a:pt x="1405" y="2078305"/>
                </a:lnTo>
                <a:lnTo>
                  <a:pt x="528547" y="2718"/>
                </a:lnTo>
                <a:lnTo>
                  <a:pt x="527817" y="0"/>
                </a:lnTo>
                <a:close/>
              </a:path>
            </a:pathLst>
          </a:custGeom>
          <a:solidFill>
            <a:srgbClr val="81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3710694" y="3229559"/>
            <a:ext cx="528320" cy="2075814"/>
          </a:xfrm>
          <a:custGeom>
            <a:avLst/>
            <a:gdLst/>
            <a:ahLst/>
            <a:cxnLst/>
            <a:rect l="l" t="t" r="r" b="b"/>
            <a:pathLst>
              <a:path w="528320" h="2075814">
                <a:moveTo>
                  <a:pt x="527142" y="0"/>
                </a:moveTo>
                <a:lnTo>
                  <a:pt x="0" y="2075586"/>
                </a:lnTo>
                <a:lnTo>
                  <a:pt x="1420" y="2075586"/>
                </a:lnTo>
                <a:lnTo>
                  <a:pt x="527864" y="2690"/>
                </a:lnTo>
                <a:lnTo>
                  <a:pt x="527142" y="0"/>
                </a:lnTo>
                <a:close/>
              </a:path>
            </a:pathLst>
          </a:custGeom>
          <a:solidFill>
            <a:srgbClr val="81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3712114" y="3232249"/>
            <a:ext cx="527685" cy="2073275"/>
          </a:xfrm>
          <a:custGeom>
            <a:avLst/>
            <a:gdLst/>
            <a:ahLst/>
            <a:cxnLst/>
            <a:rect l="l" t="t" r="r" b="b"/>
            <a:pathLst>
              <a:path w="527685" h="2073275">
                <a:moveTo>
                  <a:pt x="526444" y="0"/>
                </a:moveTo>
                <a:lnTo>
                  <a:pt x="0" y="2072896"/>
                </a:lnTo>
                <a:lnTo>
                  <a:pt x="1405" y="2072896"/>
                </a:lnTo>
                <a:lnTo>
                  <a:pt x="527173" y="2718"/>
                </a:lnTo>
                <a:lnTo>
                  <a:pt x="526444" y="0"/>
                </a:lnTo>
                <a:close/>
              </a:path>
            </a:pathLst>
          </a:custGeom>
          <a:solidFill>
            <a:srgbClr val="81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3713520" y="3234967"/>
            <a:ext cx="527050" cy="2070735"/>
          </a:xfrm>
          <a:custGeom>
            <a:avLst/>
            <a:gdLst/>
            <a:ahLst/>
            <a:cxnLst/>
            <a:rect l="l" t="t" r="r" b="b"/>
            <a:pathLst>
              <a:path w="527050" h="2070735">
                <a:moveTo>
                  <a:pt x="525768" y="0"/>
                </a:moveTo>
                <a:lnTo>
                  <a:pt x="0" y="2070177"/>
                </a:lnTo>
                <a:lnTo>
                  <a:pt x="1420" y="2070177"/>
                </a:lnTo>
                <a:lnTo>
                  <a:pt x="526490" y="2690"/>
                </a:lnTo>
                <a:lnTo>
                  <a:pt x="525768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3714940" y="3237657"/>
            <a:ext cx="526415" cy="2067560"/>
          </a:xfrm>
          <a:custGeom>
            <a:avLst/>
            <a:gdLst/>
            <a:ahLst/>
            <a:cxnLst/>
            <a:rect l="l" t="t" r="r" b="b"/>
            <a:pathLst>
              <a:path w="526414" h="2067560">
                <a:moveTo>
                  <a:pt x="525070" y="0"/>
                </a:moveTo>
                <a:lnTo>
                  <a:pt x="0" y="2067487"/>
                </a:lnTo>
                <a:lnTo>
                  <a:pt x="1420" y="2067487"/>
                </a:lnTo>
                <a:lnTo>
                  <a:pt x="525800" y="2719"/>
                </a:lnTo>
                <a:lnTo>
                  <a:pt x="525070" y="0"/>
                </a:lnTo>
                <a:close/>
              </a:path>
            </a:pathLst>
          </a:custGeom>
          <a:solidFill>
            <a:srgbClr val="8082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3716360" y="3240377"/>
            <a:ext cx="525145" cy="2065020"/>
          </a:xfrm>
          <a:custGeom>
            <a:avLst/>
            <a:gdLst/>
            <a:ahLst/>
            <a:cxnLst/>
            <a:rect l="l" t="t" r="r" b="b"/>
            <a:pathLst>
              <a:path w="525145" h="2065020">
                <a:moveTo>
                  <a:pt x="524379" y="0"/>
                </a:moveTo>
                <a:lnTo>
                  <a:pt x="0" y="2064768"/>
                </a:lnTo>
                <a:lnTo>
                  <a:pt x="1405" y="2064768"/>
                </a:lnTo>
                <a:lnTo>
                  <a:pt x="525107" y="2712"/>
                </a:lnTo>
                <a:lnTo>
                  <a:pt x="524379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3717766" y="3243089"/>
            <a:ext cx="524510" cy="2062480"/>
          </a:xfrm>
          <a:custGeom>
            <a:avLst/>
            <a:gdLst/>
            <a:ahLst/>
            <a:cxnLst/>
            <a:rect l="l" t="t" r="r" b="b"/>
            <a:pathLst>
              <a:path w="524510" h="2062479">
                <a:moveTo>
                  <a:pt x="523702" y="0"/>
                </a:moveTo>
                <a:lnTo>
                  <a:pt x="0" y="2062055"/>
                </a:lnTo>
                <a:lnTo>
                  <a:pt x="1420" y="2062055"/>
                </a:lnTo>
                <a:lnTo>
                  <a:pt x="524426" y="2696"/>
                </a:lnTo>
                <a:lnTo>
                  <a:pt x="523702" y="0"/>
                </a:lnTo>
                <a:close/>
              </a:path>
            </a:pathLst>
          </a:custGeom>
          <a:solidFill>
            <a:srgbClr val="80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3719186" y="3245785"/>
            <a:ext cx="523875" cy="2059939"/>
          </a:xfrm>
          <a:custGeom>
            <a:avLst/>
            <a:gdLst/>
            <a:ahLst/>
            <a:cxnLst/>
            <a:rect l="l" t="t" r="r" b="b"/>
            <a:pathLst>
              <a:path w="523875" h="2059939">
                <a:moveTo>
                  <a:pt x="523006" y="0"/>
                </a:moveTo>
                <a:lnTo>
                  <a:pt x="0" y="2059359"/>
                </a:lnTo>
                <a:lnTo>
                  <a:pt x="1405" y="2059359"/>
                </a:lnTo>
                <a:lnTo>
                  <a:pt x="523735" y="2718"/>
                </a:lnTo>
                <a:lnTo>
                  <a:pt x="523006" y="0"/>
                </a:lnTo>
                <a:close/>
              </a:path>
            </a:pathLst>
          </a:custGeom>
          <a:solidFill>
            <a:srgbClr val="808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3720591" y="3248504"/>
            <a:ext cx="523240" cy="2056764"/>
          </a:xfrm>
          <a:custGeom>
            <a:avLst/>
            <a:gdLst/>
            <a:ahLst/>
            <a:cxnLst/>
            <a:rect l="l" t="t" r="r" b="b"/>
            <a:pathLst>
              <a:path w="523239" h="2056764">
                <a:moveTo>
                  <a:pt x="522330" y="0"/>
                </a:moveTo>
                <a:lnTo>
                  <a:pt x="0" y="2056641"/>
                </a:lnTo>
                <a:lnTo>
                  <a:pt x="1420" y="2056641"/>
                </a:lnTo>
                <a:lnTo>
                  <a:pt x="523052" y="2690"/>
                </a:lnTo>
                <a:lnTo>
                  <a:pt x="522330" y="0"/>
                </a:lnTo>
                <a:close/>
              </a:path>
            </a:pathLst>
          </a:custGeom>
          <a:solidFill>
            <a:srgbClr val="7F8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3722011" y="3251194"/>
            <a:ext cx="521970" cy="2054225"/>
          </a:xfrm>
          <a:custGeom>
            <a:avLst/>
            <a:gdLst/>
            <a:ahLst/>
            <a:cxnLst/>
            <a:rect l="l" t="t" r="r" b="b"/>
            <a:pathLst>
              <a:path w="521970" h="2054225">
                <a:moveTo>
                  <a:pt x="521632" y="0"/>
                </a:moveTo>
                <a:lnTo>
                  <a:pt x="0" y="2053951"/>
                </a:lnTo>
                <a:lnTo>
                  <a:pt x="1417" y="2053951"/>
                </a:lnTo>
                <a:lnTo>
                  <a:pt x="521947" y="4352"/>
                </a:lnTo>
                <a:lnTo>
                  <a:pt x="521947" y="1173"/>
                </a:lnTo>
                <a:lnTo>
                  <a:pt x="521632" y="0"/>
                </a:lnTo>
                <a:close/>
              </a:path>
            </a:pathLst>
          </a:custGeom>
          <a:solidFill>
            <a:srgbClr val="7F8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3723428" y="3255547"/>
            <a:ext cx="520700" cy="2049780"/>
          </a:xfrm>
          <a:custGeom>
            <a:avLst/>
            <a:gdLst/>
            <a:ahLst/>
            <a:cxnLst/>
            <a:rect l="l" t="t" r="r" b="b"/>
            <a:pathLst>
              <a:path w="520700" h="2049779">
                <a:moveTo>
                  <a:pt x="520530" y="0"/>
                </a:moveTo>
                <a:lnTo>
                  <a:pt x="0" y="2049598"/>
                </a:lnTo>
                <a:lnTo>
                  <a:pt x="1408" y="2049598"/>
                </a:lnTo>
                <a:lnTo>
                  <a:pt x="520530" y="5579"/>
                </a:lnTo>
                <a:lnTo>
                  <a:pt x="520530" y="0"/>
                </a:lnTo>
                <a:close/>
              </a:path>
            </a:pathLst>
          </a:custGeom>
          <a:solidFill>
            <a:srgbClr val="7F81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3724836" y="3261126"/>
            <a:ext cx="519430" cy="2044064"/>
          </a:xfrm>
          <a:custGeom>
            <a:avLst/>
            <a:gdLst/>
            <a:ahLst/>
            <a:cxnLst/>
            <a:rect l="l" t="t" r="r" b="b"/>
            <a:pathLst>
              <a:path w="519429" h="2044064">
                <a:moveTo>
                  <a:pt x="519121" y="0"/>
                </a:moveTo>
                <a:lnTo>
                  <a:pt x="0" y="2044019"/>
                </a:lnTo>
                <a:lnTo>
                  <a:pt x="1420" y="2044019"/>
                </a:lnTo>
                <a:lnTo>
                  <a:pt x="519121" y="5546"/>
                </a:lnTo>
                <a:lnTo>
                  <a:pt x="519121" y="0"/>
                </a:lnTo>
                <a:close/>
              </a:path>
            </a:pathLst>
          </a:custGeom>
          <a:solidFill>
            <a:srgbClr val="7F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3726257" y="3266672"/>
            <a:ext cx="518159" cy="2038985"/>
          </a:xfrm>
          <a:custGeom>
            <a:avLst/>
            <a:gdLst/>
            <a:ahLst/>
            <a:cxnLst/>
            <a:rect l="l" t="t" r="r" b="b"/>
            <a:pathLst>
              <a:path w="518160" h="2038985">
                <a:moveTo>
                  <a:pt x="517701" y="0"/>
                </a:moveTo>
                <a:lnTo>
                  <a:pt x="0" y="2038473"/>
                </a:lnTo>
                <a:lnTo>
                  <a:pt x="1405" y="2038473"/>
                </a:lnTo>
                <a:lnTo>
                  <a:pt x="517701" y="5590"/>
                </a:lnTo>
                <a:lnTo>
                  <a:pt x="517701" y="0"/>
                </a:lnTo>
                <a:close/>
              </a:path>
            </a:pathLst>
          </a:custGeom>
          <a:solidFill>
            <a:srgbClr val="7F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3727662" y="3272262"/>
            <a:ext cx="516890" cy="2033270"/>
          </a:xfrm>
          <a:custGeom>
            <a:avLst/>
            <a:gdLst/>
            <a:ahLst/>
            <a:cxnLst/>
            <a:rect l="l" t="t" r="r" b="b"/>
            <a:pathLst>
              <a:path w="516889" h="2033270">
                <a:moveTo>
                  <a:pt x="516296" y="0"/>
                </a:moveTo>
                <a:lnTo>
                  <a:pt x="0" y="2032883"/>
                </a:lnTo>
                <a:lnTo>
                  <a:pt x="1420" y="2032883"/>
                </a:lnTo>
                <a:lnTo>
                  <a:pt x="516296" y="5534"/>
                </a:lnTo>
                <a:lnTo>
                  <a:pt x="516296" y="0"/>
                </a:lnTo>
                <a:close/>
              </a:path>
            </a:pathLst>
          </a:custGeom>
          <a:solidFill>
            <a:srgbClr val="7F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3729082" y="3277796"/>
            <a:ext cx="514984" cy="2027555"/>
          </a:xfrm>
          <a:custGeom>
            <a:avLst/>
            <a:gdLst/>
            <a:ahLst/>
            <a:cxnLst/>
            <a:rect l="l" t="t" r="r" b="b"/>
            <a:pathLst>
              <a:path w="514985" h="2027554">
                <a:moveTo>
                  <a:pt x="514876" y="0"/>
                </a:moveTo>
                <a:lnTo>
                  <a:pt x="0" y="2027348"/>
                </a:lnTo>
                <a:lnTo>
                  <a:pt x="1417" y="2027348"/>
                </a:lnTo>
                <a:lnTo>
                  <a:pt x="514876" y="5592"/>
                </a:lnTo>
                <a:lnTo>
                  <a:pt x="514876" y="0"/>
                </a:lnTo>
                <a:close/>
              </a:path>
            </a:pathLst>
          </a:custGeom>
          <a:solidFill>
            <a:srgbClr val="7E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3730499" y="3283389"/>
            <a:ext cx="513715" cy="2021839"/>
          </a:xfrm>
          <a:custGeom>
            <a:avLst/>
            <a:gdLst/>
            <a:ahLst/>
            <a:cxnLst/>
            <a:rect l="l" t="t" r="r" b="b"/>
            <a:pathLst>
              <a:path w="513714" h="2021839">
                <a:moveTo>
                  <a:pt x="513459" y="0"/>
                </a:moveTo>
                <a:lnTo>
                  <a:pt x="0" y="2021755"/>
                </a:lnTo>
                <a:lnTo>
                  <a:pt x="1408" y="2021755"/>
                </a:lnTo>
                <a:lnTo>
                  <a:pt x="513459" y="5578"/>
                </a:lnTo>
                <a:lnTo>
                  <a:pt x="513459" y="0"/>
                </a:lnTo>
                <a:close/>
              </a:path>
            </a:pathLst>
          </a:custGeom>
          <a:solidFill>
            <a:srgbClr val="7E8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3731908" y="3288968"/>
            <a:ext cx="512445" cy="2016760"/>
          </a:xfrm>
          <a:custGeom>
            <a:avLst/>
            <a:gdLst/>
            <a:ahLst/>
            <a:cxnLst/>
            <a:rect l="l" t="t" r="r" b="b"/>
            <a:pathLst>
              <a:path w="512445" h="2016760">
                <a:moveTo>
                  <a:pt x="512050" y="0"/>
                </a:moveTo>
                <a:lnTo>
                  <a:pt x="0" y="2016177"/>
                </a:lnTo>
                <a:lnTo>
                  <a:pt x="1417" y="2016177"/>
                </a:lnTo>
                <a:lnTo>
                  <a:pt x="512050" y="5545"/>
                </a:lnTo>
                <a:lnTo>
                  <a:pt x="512050" y="0"/>
                </a:lnTo>
                <a:close/>
              </a:path>
            </a:pathLst>
          </a:custGeom>
          <a:solidFill>
            <a:srgbClr val="7E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3733325" y="3294514"/>
            <a:ext cx="511175" cy="2011045"/>
          </a:xfrm>
          <a:custGeom>
            <a:avLst/>
            <a:gdLst/>
            <a:ahLst/>
            <a:cxnLst/>
            <a:rect l="l" t="t" r="r" b="b"/>
            <a:pathLst>
              <a:path w="511175" h="2011045">
                <a:moveTo>
                  <a:pt x="510633" y="0"/>
                </a:moveTo>
                <a:lnTo>
                  <a:pt x="0" y="2010631"/>
                </a:lnTo>
                <a:lnTo>
                  <a:pt x="1408" y="2010631"/>
                </a:lnTo>
                <a:lnTo>
                  <a:pt x="510633" y="5578"/>
                </a:lnTo>
                <a:lnTo>
                  <a:pt x="510633" y="0"/>
                </a:lnTo>
                <a:close/>
              </a:path>
            </a:pathLst>
          </a:custGeom>
          <a:solidFill>
            <a:srgbClr val="7E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3734733" y="3300092"/>
            <a:ext cx="509270" cy="2005330"/>
          </a:xfrm>
          <a:custGeom>
            <a:avLst/>
            <a:gdLst/>
            <a:ahLst/>
            <a:cxnLst/>
            <a:rect l="l" t="t" r="r" b="b"/>
            <a:pathLst>
              <a:path w="509270" h="2005329">
                <a:moveTo>
                  <a:pt x="509225" y="0"/>
                </a:moveTo>
                <a:lnTo>
                  <a:pt x="0" y="2005053"/>
                </a:lnTo>
                <a:lnTo>
                  <a:pt x="1420" y="2005053"/>
                </a:lnTo>
                <a:lnTo>
                  <a:pt x="509225" y="5546"/>
                </a:lnTo>
                <a:lnTo>
                  <a:pt x="509225" y="0"/>
                </a:lnTo>
                <a:close/>
              </a:path>
            </a:pathLst>
          </a:custGeom>
          <a:solidFill>
            <a:srgbClr val="7E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3736153" y="3305639"/>
            <a:ext cx="508000" cy="1999614"/>
          </a:xfrm>
          <a:custGeom>
            <a:avLst/>
            <a:gdLst/>
            <a:ahLst/>
            <a:cxnLst/>
            <a:rect l="l" t="t" r="r" b="b"/>
            <a:pathLst>
              <a:path w="508000" h="1999614">
                <a:moveTo>
                  <a:pt x="507805" y="0"/>
                </a:moveTo>
                <a:lnTo>
                  <a:pt x="0" y="1999506"/>
                </a:lnTo>
                <a:lnTo>
                  <a:pt x="1417" y="1999506"/>
                </a:lnTo>
                <a:lnTo>
                  <a:pt x="507805" y="5592"/>
                </a:lnTo>
                <a:lnTo>
                  <a:pt x="507805" y="0"/>
                </a:lnTo>
                <a:close/>
              </a:path>
            </a:pathLst>
          </a:custGeom>
          <a:solidFill>
            <a:srgbClr val="7E7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3737571" y="3311231"/>
            <a:ext cx="506730" cy="1994535"/>
          </a:xfrm>
          <a:custGeom>
            <a:avLst/>
            <a:gdLst/>
            <a:ahLst/>
            <a:cxnLst/>
            <a:rect l="l" t="t" r="r" b="b"/>
            <a:pathLst>
              <a:path w="506729" h="1994535">
                <a:moveTo>
                  <a:pt x="506388" y="0"/>
                </a:moveTo>
                <a:lnTo>
                  <a:pt x="0" y="1993913"/>
                </a:lnTo>
                <a:lnTo>
                  <a:pt x="1408" y="1993913"/>
                </a:lnTo>
                <a:lnTo>
                  <a:pt x="506388" y="5578"/>
                </a:lnTo>
                <a:lnTo>
                  <a:pt x="506388" y="0"/>
                </a:lnTo>
                <a:close/>
              </a:path>
            </a:pathLst>
          </a:custGeom>
          <a:solidFill>
            <a:srgbClr val="7D7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3738979" y="3316810"/>
            <a:ext cx="505459" cy="1988820"/>
          </a:xfrm>
          <a:custGeom>
            <a:avLst/>
            <a:gdLst/>
            <a:ahLst/>
            <a:cxnLst/>
            <a:rect l="l" t="t" r="r" b="b"/>
            <a:pathLst>
              <a:path w="505460" h="1988820">
                <a:moveTo>
                  <a:pt x="504979" y="0"/>
                </a:moveTo>
                <a:lnTo>
                  <a:pt x="0" y="1988335"/>
                </a:lnTo>
                <a:lnTo>
                  <a:pt x="1417" y="1988335"/>
                </a:lnTo>
                <a:lnTo>
                  <a:pt x="504979" y="5546"/>
                </a:lnTo>
                <a:lnTo>
                  <a:pt x="504979" y="0"/>
                </a:lnTo>
                <a:close/>
              </a:path>
            </a:pathLst>
          </a:custGeom>
          <a:solidFill>
            <a:srgbClr val="7D7F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3740396" y="3322356"/>
            <a:ext cx="504190" cy="1983105"/>
          </a:xfrm>
          <a:custGeom>
            <a:avLst/>
            <a:gdLst/>
            <a:ahLst/>
            <a:cxnLst/>
            <a:rect l="l" t="t" r="r" b="b"/>
            <a:pathLst>
              <a:path w="504189" h="1983104">
                <a:moveTo>
                  <a:pt x="503562" y="0"/>
                </a:moveTo>
                <a:lnTo>
                  <a:pt x="0" y="1982789"/>
                </a:lnTo>
                <a:lnTo>
                  <a:pt x="1420" y="1982789"/>
                </a:lnTo>
                <a:lnTo>
                  <a:pt x="503562" y="5581"/>
                </a:lnTo>
                <a:lnTo>
                  <a:pt x="503562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3741816" y="3327938"/>
            <a:ext cx="502284" cy="1977389"/>
          </a:xfrm>
          <a:custGeom>
            <a:avLst/>
            <a:gdLst/>
            <a:ahLst/>
            <a:cxnLst/>
            <a:rect l="l" t="t" r="r" b="b"/>
            <a:pathLst>
              <a:path w="502285" h="1977389">
                <a:moveTo>
                  <a:pt x="502142" y="0"/>
                </a:moveTo>
                <a:lnTo>
                  <a:pt x="0" y="1977207"/>
                </a:lnTo>
                <a:lnTo>
                  <a:pt x="1404" y="1977207"/>
                </a:lnTo>
                <a:lnTo>
                  <a:pt x="502142" y="5542"/>
                </a:lnTo>
                <a:lnTo>
                  <a:pt x="502142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3743221" y="3333481"/>
            <a:ext cx="501015" cy="1971675"/>
          </a:xfrm>
          <a:custGeom>
            <a:avLst/>
            <a:gdLst/>
            <a:ahLst/>
            <a:cxnLst/>
            <a:rect l="l" t="t" r="r" b="b"/>
            <a:pathLst>
              <a:path w="501014" h="1971675">
                <a:moveTo>
                  <a:pt x="500737" y="0"/>
                </a:moveTo>
                <a:lnTo>
                  <a:pt x="0" y="1971664"/>
                </a:lnTo>
                <a:lnTo>
                  <a:pt x="1420" y="1971664"/>
                </a:lnTo>
                <a:lnTo>
                  <a:pt x="500737" y="5581"/>
                </a:lnTo>
                <a:lnTo>
                  <a:pt x="500737" y="0"/>
                </a:lnTo>
                <a:close/>
              </a:path>
            </a:pathLst>
          </a:custGeom>
          <a:solidFill>
            <a:srgbClr val="7D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3744641" y="3339062"/>
            <a:ext cx="499745" cy="1966595"/>
          </a:xfrm>
          <a:custGeom>
            <a:avLst/>
            <a:gdLst/>
            <a:ahLst/>
            <a:cxnLst/>
            <a:rect l="l" t="t" r="r" b="b"/>
            <a:pathLst>
              <a:path w="499745" h="1966595">
                <a:moveTo>
                  <a:pt x="499317" y="0"/>
                </a:moveTo>
                <a:lnTo>
                  <a:pt x="0" y="1966082"/>
                </a:lnTo>
                <a:lnTo>
                  <a:pt x="1408" y="1966082"/>
                </a:lnTo>
                <a:lnTo>
                  <a:pt x="499317" y="5589"/>
                </a:lnTo>
                <a:lnTo>
                  <a:pt x="499317" y="0"/>
                </a:lnTo>
                <a:close/>
              </a:path>
            </a:pathLst>
          </a:custGeom>
          <a:solidFill>
            <a:srgbClr val="7D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3746050" y="3344652"/>
            <a:ext cx="498475" cy="1960880"/>
          </a:xfrm>
          <a:custGeom>
            <a:avLst/>
            <a:gdLst/>
            <a:ahLst/>
            <a:cxnLst/>
            <a:rect l="l" t="t" r="r" b="b"/>
            <a:pathLst>
              <a:path w="498475" h="1960879">
                <a:moveTo>
                  <a:pt x="497908" y="0"/>
                </a:moveTo>
                <a:lnTo>
                  <a:pt x="0" y="1960493"/>
                </a:lnTo>
                <a:lnTo>
                  <a:pt x="1417" y="1960493"/>
                </a:lnTo>
                <a:lnTo>
                  <a:pt x="497908" y="5546"/>
                </a:lnTo>
                <a:lnTo>
                  <a:pt x="497908" y="0"/>
                </a:lnTo>
                <a:close/>
              </a:path>
            </a:pathLst>
          </a:custGeom>
          <a:solidFill>
            <a:srgbClr val="7C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3747467" y="3350198"/>
            <a:ext cx="496570" cy="1955164"/>
          </a:xfrm>
          <a:custGeom>
            <a:avLst/>
            <a:gdLst/>
            <a:ahLst/>
            <a:cxnLst/>
            <a:rect l="l" t="t" r="r" b="b"/>
            <a:pathLst>
              <a:path w="496570" h="1955164">
                <a:moveTo>
                  <a:pt x="496491" y="0"/>
                </a:moveTo>
                <a:lnTo>
                  <a:pt x="0" y="1954946"/>
                </a:lnTo>
                <a:lnTo>
                  <a:pt x="1420" y="1954946"/>
                </a:lnTo>
                <a:lnTo>
                  <a:pt x="496491" y="5582"/>
                </a:lnTo>
                <a:lnTo>
                  <a:pt x="496491" y="0"/>
                </a:lnTo>
                <a:close/>
              </a:path>
            </a:pathLst>
          </a:custGeom>
          <a:solidFill>
            <a:srgbClr val="7C7E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3748887" y="3355781"/>
            <a:ext cx="495300" cy="1949450"/>
          </a:xfrm>
          <a:custGeom>
            <a:avLst/>
            <a:gdLst/>
            <a:ahLst/>
            <a:cxnLst/>
            <a:rect l="l" t="t" r="r" b="b"/>
            <a:pathLst>
              <a:path w="495300" h="1949450">
                <a:moveTo>
                  <a:pt x="495071" y="0"/>
                </a:moveTo>
                <a:lnTo>
                  <a:pt x="0" y="1949364"/>
                </a:lnTo>
                <a:lnTo>
                  <a:pt x="1404" y="1949364"/>
                </a:lnTo>
                <a:lnTo>
                  <a:pt x="495071" y="5542"/>
                </a:lnTo>
                <a:lnTo>
                  <a:pt x="495071" y="0"/>
                </a:lnTo>
                <a:close/>
              </a:path>
            </a:pathLst>
          </a:custGeom>
          <a:solidFill>
            <a:srgbClr val="7C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3750292" y="3361323"/>
            <a:ext cx="494030" cy="1944370"/>
          </a:xfrm>
          <a:custGeom>
            <a:avLst/>
            <a:gdLst/>
            <a:ahLst/>
            <a:cxnLst/>
            <a:rect l="l" t="t" r="r" b="b"/>
            <a:pathLst>
              <a:path w="494029" h="1944370">
                <a:moveTo>
                  <a:pt x="493666" y="0"/>
                </a:moveTo>
                <a:lnTo>
                  <a:pt x="0" y="1943822"/>
                </a:lnTo>
                <a:lnTo>
                  <a:pt x="1420" y="1943822"/>
                </a:lnTo>
                <a:lnTo>
                  <a:pt x="493666" y="5582"/>
                </a:lnTo>
                <a:lnTo>
                  <a:pt x="493666" y="0"/>
                </a:lnTo>
                <a:close/>
              </a:path>
            </a:pathLst>
          </a:custGeom>
          <a:solidFill>
            <a:srgbClr val="7C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3751712" y="3366905"/>
            <a:ext cx="492759" cy="1938655"/>
          </a:xfrm>
          <a:custGeom>
            <a:avLst/>
            <a:gdLst/>
            <a:ahLst/>
            <a:cxnLst/>
            <a:rect l="l" t="t" r="r" b="b"/>
            <a:pathLst>
              <a:path w="492760" h="1938654">
                <a:moveTo>
                  <a:pt x="492245" y="0"/>
                </a:moveTo>
                <a:lnTo>
                  <a:pt x="0" y="1938239"/>
                </a:lnTo>
                <a:lnTo>
                  <a:pt x="1405" y="1938239"/>
                </a:lnTo>
                <a:lnTo>
                  <a:pt x="492245" y="5587"/>
                </a:lnTo>
                <a:lnTo>
                  <a:pt x="492245" y="0"/>
                </a:lnTo>
                <a:close/>
              </a:path>
            </a:pathLst>
          </a:custGeom>
          <a:solidFill>
            <a:srgbClr val="7C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3753118" y="3372493"/>
            <a:ext cx="490855" cy="1932939"/>
          </a:xfrm>
          <a:custGeom>
            <a:avLst/>
            <a:gdLst/>
            <a:ahLst/>
            <a:cxnLst/>
            <a:rect l="l" t="t" r="r" b="b"/>
            <a:pathLst>
              <a:path w="490854" h="1932939">
                <a:moveTo>
                  <a:pt x="490840" y="0"/>
                </a:moveTo>
                <a:lnTo>
                  <a:pt x="0" y="1932652"/>
                </a:lnTo>
                <a:lnTo>
                  <a:pt x="1419" y="1932652"/>
                </a:lnTo>
                <a:lnTo>
                  <a:pt x="490840" y="5536"/>
                </a:lnTo>
                <a:lnTo>
                  <a:pt x="490840" y="0"/>
                </a:lnTo>
                <a:close/>
              </a:path>
            </a:pathLst>
          </a:custGeom>
          <a:solidFill>
            <a:srgbClr val="7C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754538" y="3378030"/>
            <a:ext cx="489584" cy="1927225"/>
          </a:xfrm>
          <a:custGeom>
            <a:avLst/>
            <a:gdLst/>
            <a:ahLst/>
            <a:cxnLst/>
            <a:rect l="l" t="t" r="r" b="b"/>
            <a:pathLst>
              <a:path w="489585" h="1927225">
                <a:moveTo>
                  <a:pt x="489420" y="0"/>
                </a:moveTo>
                <a:lnTo>
                  <a:pt x="0" y="1927115"/>
                </a:lnTo>
                <a:lnTo>
                  <a:pt x="1420" y="1927115"/>
                </a:lnTo>
                <a:lnTo>
                  <a:pt x="489420" y="5593"/>
                </a:lnTo>
                <a:lnTo>
                  <a:pt x="489420" y="0"/>
                </a:lnTo>
                <a:close/>
              </a:path>
            </a:pathLst>
          </a:custGeom>
          <a:solidFill>
            <a:srgbClr val="7B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755958" y="3383623"/>
            <a:ext cx="488315" cy="1922145"/>
          </a:xfrm>
          <a:custGeom>
            <a:avLst/>
            <a:gdLst/>
            <a:ahLst/>
            <a:cxnLst/>
            <a:rect l="l" t="t" r="r" b="b"/>
            <a:pathLst>
              <a:path w="488314" h="1922145">
                <a:moveTo>
                  <a:pt x="488000" y="0"/>
                </a:moveTo>
                <a:lnTo>
                  <a:pt x="0" y="1921521"/>
                </a:lnTo>
                <a:lnTo>
                  <a:pt x="1404" y="1921521"/>
                </a:lnTo>
                <a:lnTo>
                  <a:pt x="488000" y="5542"/>
                </a:lnTo>
                <a:lnTo>
                  <a:pt x="488000" y="0"/>
                </a:lnTo>
                <a:close/>
              </a:path>
            </a:pathLst>
          </a:custGeom>
          <a:solidFill>
            <a:srgbClr val="7B7D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3757363" y="3389165"/>
            <a:ext cx="487045" cy="1916430"/>
          </a:xfrm>
          <a:custGeom>
            <a:avLst/>
            <a:gdLst/>
            <a:ahLst/>
            <a:cxnLst/>
            <a:rect l="l" t="t" r="r" b="b"/>
            <a:pathLst>
              <a:path w="487045" h="1916429">
                <a:moveTo>
                  <a:pt x="486595" y="0"/>
                </a:moveTo>
                <a:lnTo>
                  <a:pt x="0" y="1915979"/>
                </a:lnTo>
                <a:lnTo>
                  <a:pt x="1420" y="1915979"/>
                </a:lnTo>
                <a:lnTo>
                  <a:pt x="486595" y="5582"/>
                </a:lnTo>
                <a:lnTo>
                  <a:pt x="486595" y="0"/>
                </a:lnTo>
                <a:close/>
              </a:path>
            </a:pathLst>
          </a:custGeom>
          <a:solidFill>
            <a:srgbClr val="7B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3758784" y="3394748"/>
            <a:ext cx="485775" cy="1910714"/>
          </a:xfrm>
          <a:custGeom>
            <a:avLst/>
            <a:gdLst/>
            <a:ahLst/>
            <a:cxnLst/>
            <a:rect l="l" t="t" r="r" b="b"/>
            <a:pathLst>
              <a:path w="485775" h="1910714">
                <a:moveTo>
                  <a:pt x="485174" y="0"/>
                </a:moveTo>
                <a:lnTo>
                  <a:pt x="0" y="1910397"/>
                </a:lnTo>
                <a:lnTo>
                  <a:pt x="1405" y="1910397"/>
                </a:lnTo>
                <a:lnTo>
                  <a:pt x="485174" y="5586"/>
                </a:lnTo>
                <a:lnTo>
                  <a:pt x="485174" y="0"/>
                </a:lnTo>
                <a:close/>
              </a:path>
            </a:pathLst>
          </a:custGeom>
          <a:solidFill>
            <a:srgbClr val="7B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3526015" y="3196729"/>
            <a:ext cx="717943" cy="21084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3526015" y="3196729"/>
            <a:ext cx="484505" cy="1907539"/>
          </a:xfrm>
          <a:custGeom>
            <a:avLst/>
            <a:gdLst/>
            <a:ahLst/>
            <a:cxnLst/>
            <a:rect l="l" t="t" r="r" b="b"/>
            <a:pathLst>
              <a:path w="484504" h="1907539">
                <a:moveTo>
                  <a:pt x="484344" y="0"/>
                </a:moveTo>
                <a:lnTo>
                  <a:pt x="482990" y="0"/>
                </a:lnTo>
                <a:lnTo>
                  <a:pt x="0" y="1901770"/>
                </a:lnTo>
                <a:lnTo>
                  <a:pt x="0" y="1907135"/>
                </a:lnTo>
                <a:lnTo>
                  <a:pt x="484344" y="0"/>
                </a:lnTo>
                <a:close/>
              </a:path>
            </a:pathLst>
          </a:custGeom>
          <a:solidFill>
            <a:srgbClr val="92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3526015" y="3196729"/>
            <a:ext cx="485775" cy="1912620"/>
          </a:xfrm>
          <a:custGeom>
            <a:avLst/>
            <a:gdLst/>
            <a:ahLst/>
            <a:cxnLst/>
            <a:rect l="l" t="t" r="r" b="b"/>
            <a:pathLst>
              <a:path w="485775" h="1912620">
                <a:moveTo>
                  <a:pt x="485707" y="0"/>
                </a:moveTo>
                <a:lnTo>
                  <a:pt x="484344" y="0"/>
                </a:lnTo>
                <a:lnTo>
                  <a:pt x="0" y="1907135"/>
                </a:lnTo>
                <a:lnTo>
                  <a:pt x="0" y="1912469"/>
                </a:lnTo>
                <a:lnTo>
                  <a:pt x="485707" y="0"/>
                </a:lnTo>
                <a:close/>
              </a:path>
            </a:pathLst>
          </a:custGeom>
          <a:solidFill>
            <a:srgbClr val="9293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3526015" y="3196729"/>
            <a:ext cx="487680" cy="1918335"/>
          </a:xfrm>
          <a:custGeom>
            <a:avLst/>
            <a:gdLst/>
            <a:ahLst/>
            <a:cxnLst/>
            <a:rect l="l" t="t" r="r" b="b"/>
            <a:pathLst>
              <a:path w="487679" h="1918335">
                <a:moveTo>
                  <a:pt x="487061" y="0"/>
                </a:moveTo>
                <a:lnTo>
                  <a:pt x="485707" y="0"/>
                </a:lnTo>
                <a:lnTo>
                  <a:pt x="0" y="1912469"/>
                </a:lnTo>
                <a:lnTo>
                  <a:pt x="0" y="1917834"/>
                </a:lnTo>
                <a:lnTo>
                  <a:pt x="487061" y="0"/>
                </a:lnTo>
                <a:close/>
              </a:path>
            </a:pathLst>
          </a:custGeom>
          <a:solidFill>
            <a:srgbClr val="919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3526015" y="3196729"/>
            <a:ext cx="488950" cy="1923414"/>
          </a:xfrm>
          <a:custGeom>
            <a:avLst/>
            <a:gdLst/>
            <a:ahLst/>
            <a:cxnLst/>
            <a:rect l="l" t="t" r="r" b="b"/>
            <a:pathLst>
              <a:path w="488950" h="1923414">
                <a:moveTo>
                  <a:pt x="488424" y="0"/>
                </a:moveTo>
                <a:lnTo>
                  <a:pt x="487061" y="0"/>
                </a:lnTo>
                <a:lnTo>
                  <a:pt x="0" y="1917834"/>
                </a:lnTo>
                <a:lnTo>
                  <a:pt x="0" y="1923168"/>
                </a:lnTo>
                <a:lnTo>
                  <a:pt x="488424" y="0"/>
                </a:lnTo>
                <a:close/>
              </a:path>
            </a:pathLst>
          </a:custGeom>
          <a:solidFill>
            <a:srgbClr val="9192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3526015" y="3196729"/>
            <a:ext cx="490220" cy="1929130"/>
          </a:xfrm>
          <a:custGeom>
            <a:avLst/>
            <a:gdLst/>
            <a:ahLst/>
            <a:cxnLst/>
            <a:rect l="l" t="t" r="r" b="b"/>
            <a:pathLst>
              <a:path w="490220" h="1929129">
                <a:moveTo>
                  <a:pt x="489790" y="0"/>
                </a:moveTo>
                <a:lnTo>
                  <a:pt x="488424" y="0"/>
                </a:lnTo>
                <a:lnTo>
                  <a:pt x="0" y="1923168"/>
                </a:lnTo>
                <a:lnTo>
                  <a:pt x="0" y="1928537"/>
                </a:lnTo>
                <a:lnTo>
                  <a:pt x="489790" y="0"/>
                </a:lnTo>
                <a:close/>
              </a:path>
            </a:pathLst>
          </a:custGeom>
          <a:solidFill>
            <a:srgbClr val="9091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3526015" y="3196729"/>
            <a:ext cx="491490" cy="1934210"/>
          </a:xfrm>
          <a:custGeom>
            <a:avLst/>
            <a:gdLst/>
            <a:ahLst/>
            <a:cxnLst/>
            <a:rect l="l" t="t" r="r" b="b"/>
            <a:pathLst>
              <a:path w="491489" h="1934210">
                <a:moveTo>
                  <a:pt x="491144" y="0"/>
                </a:moveTo>
                <a:lnTo>
                  <a:pt x="489790" y="0"/>
                </a:lnTo>
                <a:lnTo>
                  <a:pt x="0" y="1928537"/>
                </a:lnTo>
                <a:lnTo>
                  <a:pt x="0" y="1933868"/>
                </a:lnTo>
                <a:lnTo>
                  <a:pt x="491144" y="0"/>
                </a:lnTo>
                <a:close/>
              </a:path>
            </a:pathLst>
          </a:custGeom>
          <a:solidFill>
            <a:srgbClr val="9091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3526015" y="3196729"/>
            <a:ext cx="492759" cy="1939289"/>
          </a:xfrm>
          <a:custGeom>
            <a:avLst/>
            <a:gdLst/>
            <a:ahLst/>
            <a:cxnLst/>
            <a:rect l="l" t="t" r="r" b="b"/>
            <a:pathLst>
              <a:path w="492760" h="1939289">
                <a:moveTo>
                  <a:pt x="492508" y="0"/>
                </a:moveTo>
                <a:lnTo>
                  <a:pt x="491144" y="0"/>
                </a:lnTo>
                <a:lnTo>
                  <a:pt x="0" y="1933868"/>
                </a:lnTo>
                <a:lnTo>
                  <a:pt x="0" y="1939236"/>
                </a:lnTo>
                <a:lnTo>
                  <a:pt x="492508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3526015" y="3196729"/>
            <a:ext cx="494030" cy="1945005"/>
          </a:xfrm>
          <a:custGeom>
            <a:avLst/>
            <a:gdLst/>
            <a:ahLst/>
            <a:cxnLst/>
            <a:rect l="l" t="t" r="r" b="b"/>
            <a:pathLst>
              <a:path w="494029" h="1945004">
                <a:moveTo>
                  <a:pt x="493862" y="0"/>
                </a:moveTo>
                <a:lnTo>
                  <a:pt x="492508" y="0"/>
                </a:lnTo>
                <a:lnTo>
                  <a:pt x="0" y="1939236"/>
                </a:lnTo>
                <a:lnTo>
                  <a:pt x="0" y="1944613"/>
                </a:lnTo>
                <a:lnTo>
                  <a:pt x="493862" y="0"/>
                </a:lnTo>
                <a:close/>
              </a:path>
            </a:pathLst>
          </a:custGeom>
          <a:solidFill>
            <a:srgbClr val="8F9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3526015" y="3196729"/>
            <a:ext cx="495300" cy="1950085"/>
          </a:xfrm>
          <a:custGeom>
            <a:avLst/>
            <a:gdLst/>
            <a:ahLst/>
            <a:cxnLst/>
            <a:rect l="l" t="t" r="r" b="b"/>
            <a:pathLst>
              <a:path w="495300" h="1950085">
                <a:moveTo>
                  <a:pt x="495225" y="0"/>
                </a:moveTo>
                <a:lnTo>
                  <a:pt x="493862" y="0"/>
                </a:lnTo>
                <a:lnTo>
                  <a:pt x="0" y="1944613"/>
                </a:lnTo>
                <a:lnTo>
                  <a:pt x="0" y="1949935"/>
                </a:lnTo>
                <a:lnTo>
                  <a:pt x="495225" y="0"/>
                </a:lnTo>
                <a:close/>
              </a:path>
            </a:pathLst>
          </a:custGeom>
          <a:solidFill>
            <a:srgbClr val="8E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3526015" y="3196729"/>
            <a:ext cx="497205" cy="1955800"/>
          </a:xfrm>
          <a:custGeom>
            <a:avLst/>
            <a:gdLst/>
            <a:ahLst/>
            <a:cxnLst/>
            <a:rect l="l" t="t" r="r" b="b"/>
            <a:pathLst>
              <a:path w="497204" h="1955800">
                <a:moveTo>
                  <a:pt x="496579" y="0"/>
                </a:moveTo>
                <a:lnTo>
                  <a:pt x="495225" y="0"/>
                </a:lnTo>
                <a:lnTo>
                  <a:pt x="0" y="1949935"/>
                </a:lnTo>
                <a:lnTo>
                  <a:pt x="0" y="1955312"/>
                </a:lnTo>
                <a:lnTo>
                  <a:pt x="496579" y="0"/>
                </a:lnTo>
                <a:close/>
              </a:path>
            </a:pathLst>
          </a:custGeom>
          <a:solidFill>
            <a:srgbClr val="8E8F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3526015" y="3196729"/>
            <a:ext cx="498475" cy="1960880"/>
          </a:xfrm>
          <a:custGeom>
            <a:avLst/>
            <a:gdLst/>
            <a:ahLst/>
            <a:cxnLst/>
            <a:rect l="l" t="t" r="r" b="b"/>
            <a:pathLst>
              <a:path w="498475" h="1960879">
                <a:moveTo>
                  <a:pt x="497942" y="0"/>
                </a:moveTo>
                <a:lnTo>
                  <a:pt x="496579" y="0"/>
                </a:lnTo>
                <a:lnTo>
                  <a:pt x="0" y="1955312"/>
                </a:lnTo>
                <a:lnTo>
                  <a:pt x="0" y="1960646"/>
                </a:lnTo>
                <a:lnTo>
                  <a:pt x="497942" y="0"/>
                </a:lnTo>
                <a:close/>
              </a:path>
            </a:pathLst>
          </a:custGeom>
          <a:solidFill>
            <a:srgbClr val="8D8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3526015" y="3196729"/>
            <a:ext cx="499745" cy="1966595"/>
          </a:xfrm>
          <a:custGeom>
            <a:avLst/>
            <a:gdLst/>
            <a:ahLst/>
            <a:cxnLst/>
            <a:rect l="l" t="t" r="r" b="b"/>
            <a:pathLst>
              <a:path w="499745" h="1966595">
                <a:moveTo>
                  <a:pt x="499296" y="0"/>
                </a:moveTo>
                <a:lnTo>
                  <a:pt x="497942" y="0"/>
                </a:lnTo>
                <a:lnTo>
                  <a:pt x="0" y="1960646"/>
                </a:lnTo>
                <a:lnTo>
                  <a:pt x="0" y="1966011"/>
                </a:lnTo>
                <a:lnTo>
                  <a:pt x="499296" y="0"/>
                </a:lnTo>
                <a:close/>
              </a:path>
            </a:pathLst>
          </a:custGeom>
          <a:solidFill>
            <a:srgbClr val="8D8E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3526015" y="3196729"/>
            <a:ext cx="501015" cy="1971675"/>
          </a:xfrm>
          <a:custGeom>
            <a:avLst/>
            <a:gdLst/>
            <a:ahLst/>
            <a:cxnLst/>
            <a:rect l="l" t="t" r="r" b="b"/>
            <a:pathLst>
              <a:path w="501014" h="1971675">
                <a:moveTo>
                  <a:pt x="500659" y="0"/>
                </a:moveTo>
                <a:lnTo>
                  <a:pt x="499296" y="0"/>
                </a:lnTo>
                <a:lnTo>
                  <a:pt x="0" y="1966011"/>
                </a:lnTo>
                <a:lnTo>
                  <a:pt x="0" y="1971344"/>
                </a:lnTo>
                <a:lnTo>
                  <a:pt x="500659" y="0"/>
                </a:lnTo>
                <a:close/>
              </a:path>
            </a:pathLst>
          </a:custGeom>
          <a:solidFill>
            <a:srgbClr val="8D8E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3526015" y="3196729"/>
            <a:ext cx="502284" cy="1976755"/>
          </a:xfrm>
          <a:custGeom>
            <a:avLst/>
            <a:gdLst/>
            <a:ahLst/>
            <a:cxnLst/>
            <a:rect l="l" t="t" r="r" b="b"/>
            <a:pathLst>
              <a:path w="502285" h="1976754">
                <a:moveTo>
                  <a:pt x="502013" y="0"/>
                </a:moveTo>
                <a:lnTo>
                  <a:pt x="500659" y="0"/>
                </a:lnTo>
                <a:lnTo>
                  <a:pt x="0" y="1971344"/>
                </a:lnTo>
                <a:lnTo>
                  <a:pt x="0" y="1976710"/>
                </a:lnTo>
                <a:lnTo>
                  <a:pt x="502013" y="0"/>
                </a:lnTo>
                <a:close/>
              </a:path>
            </a:pathLst>
          </a:custGeom>
          <a:solidFill>
            <a:srgbClr val="8C8D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3526015" y="3196729"/>
            <a:ext cx="503555" cy="1982470"/>
          </a:xfrm>
          <a:custGeom>
            <a:avLst/>
            <a:gdLst/>
            <a:ahLst/>
            <a:cxnLst/>
            <a:rect l="l" t="t" r="r" b="b"/>
            <a:pathLst>
              <a:path w="503554" h="1982470">
                <a:moveTo>
                  <a:pt x="503376" y="0"/>
                </a:moveTo>
                <a:lnTo>
                  <a:pt x="502013" y="0"/>
                </a:lnTo>
                <a:lnTo>
                  <a:pt x="0" y="1976710"/>
                </a:lnTo>
                <a:lnTo>
                  <a:pt x="0" y="1982043"/>
                </a:lnTo>
                <a:lnTo>
                  <a:pt x="503376" y="0"/>
                </a:lnTo>
                <a:close/>
              </a:path>
            </a:pathLst>
          </a:custGeom>
          <a:solidFill>
            <a:srgbClr val="8B8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3526015" y="3196729"/>
            <a:ext cx="504825" cy="1987550"/>
          </a:xfrm>
          <a:custGeom>
            <a:avLst/>
            <a:gdLst/>
            <a:ahLst/>
            <a:cxnLst/>
            <a:rect l="l" t="t" r="r" b="b"/>
            <a:pathLst>
              <a:path w="504825" h="1987550">
                <a:moveTo>
                  <a:pt x="504743" y="0"/>
                </a:moveTo>
                <a:lnTo>
                  <a:pt x="503376" y="0"/>
                </a:lnTo>
                <a:lnTo>
                  <a:pt x="0" y="1982043"/>
                </a:lnTo>
                <a:lnTo>
                  <a:pt x="0" y="1987412"/>
                </a:lnTo>
                <a:lnTo>
                  <a:pt x="504743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3526015" y="3196729"/>
            <a:ext cx="506095" cy="1993264"/>
          </a:xfrm>
          <a:custGeom>
            <a:avLst/>
            <a:gdLst/>
            <a:ahLst/>
            <a:cxnLst/>
            <a:rect l="l" t="t" r="r" b="b"/>
            <a:pathLst>
              <a:path w="506095" h="1993264">
                <a:moveTo>
                  <a:pt x="506094" y="0"/>
                </a:moveTo>
                <a:lnTo>
                  <a:pt x="504743" y="0"/>
                </a:lnTo>
                <a:lnTo>
                  <a:pt x="0" y="1987412"/>
                </a:lnTo>
                <a:lnTo>
                  <a:pt x="0" y="1992742"/>
                </a:lnTo>
                <a:lnTo>
                  <a:pt x="506094" y="0"/>
                </a:lnTo>
                <a:close/>
              </a:path>
            </a:pathLst>
          </a:custGeom>
          <a:solidFill>
            <a:srgbClr val="8B8C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3526015" y="3196729"/>
            <a:ext cx="508000" cy="1998345"/>
          </a:xfrm>
          <a:custGeom>
            <a:avLst/>
            <a:gdLst/>
            <a:ahLst/>
            <a:cxnLst/>
            <a:rect l="l" t="t" r="r" b="b"/>
            <a:pathLst>
              <a:path w="508000" h="1998345">
                <a:moveTo>
                  <a:pt x="507460" y="0"/>
                </a:moveTo>
                <a:lnTo>
                  <a:pt x="506094" y="0"/>
                </a:lnTo>
                <a:lnTo>
                  <a:pt x="0" y="1992742"/>
                </a:lnTo>
                <a:lnTo>
                  <a:pt x="0" y="1998111"/>
                </a:lnTo>
                <a:lnTo>
                  <a:pt x="507460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3526015" y="3196729"/>
            <a:ext cx="509270" cy="2004060"/>
          </a:xfrm>
          <a:custGeom>
            <a:avLst/>
            <a:gdLst/>
            <a:ahLst/>
            <a:cxnLst/>
            <a:rect l="l" t="t" r="r" b="b"/>
            <a:pathLst>
              <a:path w="509270" h="2004060">
                <a:moveTo>
                  <a:pt x="508814" y="0"/>
                </a:moveTo>
                <a:lnTo>
                  <a:pt x="507460" y="0"/>
                </a:lnTo>
                <a:lnTo>
                  <a:pt x="0" y="1998111"/>
                </a:lnTo>
                <a:lnTo>
                  <a:pt x="0" y="2003490"/>
                </a:lnTo>
                <a:lnTo>
                  <a:pt x="508814" y="0"/>
                </a:lnTo>
                <a:close/>
              </a:path>
            </a:pathLst>
          </a:custGeom>
          <a:solidFill>
            <a:srgbClr val="8A8B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3526015" y="3196729"/>
            <a:ext cx="510540" cy="2009139"/>
          </a:xfrm>
          <a:custGeom>
            <a:avLst/>
            <a:gdLst/>
            <a:ahLst/>
            <a:cxnLst/>
            <a:rect l="l" t="t" r="r" b="b"/>
            <a:pathLst>
              <a:path w="510539" h="2009139">
                <a:moveTo>
                  <a:pt x="510177" y="0"/>
                </a:moveTo>
                <a:lnTo>
                  <a:pt x="508814" y="0"/>
                </a:lnTo>
                <a:lnTo>
                  <a:pt x="0" y="2003490"/>
                </a:lnTo>
                <a:lnTo>
                  <a:pt x="0" y="2008810"/>
                </a:lnTo>
                <a:lnTo>
                  <a:pt x="510177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3526015" y="3196729"/>
            <a:ext cx="511809" cy="2012314"/>
          </a:xfrm>
          <a:custGeom>
            <a:avLst/>
            <a:gdLst/>
            <a:ahLst/>
            <a:cxnLst/>
            <a:rect l="l" t="t" r="r" b="b"/>
            <a:pathLst>
              <a:path w="511810" h="2012314">
                <a:moveTo>
                  <a:pt x="511532" y="0"/>
                </a:moveTo>
                <a:lnTo>
                  <a:pt x="510177" y="0"/>
                </a:lnTo>
                <a:lnTo>
                  <a:pt x="0" y="2008810"/>
                </a:lnTo>
                <a:lnTo>
                  <a:pt x="0" y="2009330"/>
                </a:lnTo>
                <a:lnTo>
                  <a:pt x="624" y="2011731"/>
                </a:lnTo>
                <a:lnTo>
                  <a:pt x="511532" y="0"/>
                </a:lnTo>
                <a:close/>
              </a:path>
            </a:pathLst>
          </a:custGeom>
          <a:solidFill>
            <a:srgbClr val="898A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3526639" y="3196729"/>
            <a:ext cx="512445" cy="2014855"/>
          </a:xfrm>
          <a:custGeom>
            <a:avLst/>
            <a:gdLst/>
            <a:ahLst/>
            <a:cxnLst/>
            <a:rect l="l" t="t" r="r" b="b"/>
            <a:pathLst>
              <a:path w="512445" h="2014854">
                <a:moveTo>
                  <a:pt x="512270" y="0"/>
                </a:moveTo>
                <a:lnTo>
                  <a:pt x="510907" y="0"/>
                </a:lnTo>
                <a:lnTo>
                  <a:pt x="0" y="2011731"/>
                </a:lnTo>
                <a:lnTo>
                  <a:pt x="683" y="2014360"/>
                </a:lnTo>
                <a:lnTo>
                  <a:pt x="512270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3527323" y="3196729"/>
            <a:ext cx="513080" cy="2017395"/>
          </a:xfrm>
          <a:custGeom>
            <a:avLst/>
            <a:gdLst/>
            <a:ahLst/>
            <a:cxnLst/>
            <a:rect l="l" t="t" r="r" b="b"/>
            <a:pathLst>
              <a:path w="513079" h="2017395">
                <a:moveTo>
                  <a:pt x="512941" y="0"/>
                </a:moveTo>
                <a:lnTo>
                  <a:pt x="511587" y="0"/>
                </a:lnTo>
                <a:lnTo>
                  <a:pt x="0" y="2014360"/>
                </a:lnTo>
                <a:lnTo>
                  <a:pt x="690" y="2017018"/>
                </a:lnTo>
                <a:lnTo>
                  <a:pt x="512941" y="0"/>
                </a:lnTo>
                <a:close/>
              </a:path>
            </a:pathLst>
          </a:custGeom>
          <a:solidFill>
            <a:srgbClr val="8889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3528013" y="3196729"/>
            <a:ext cx="513715" cy="2019935"/>
          </a:xfrm>
          <a:custGeom>
            <a:avLst/>
            <a:gdLst/>
            <a:ahLst/>
            <a:cxnLst/>
            <a:rect l="l" t="t" r="r" b="b"/>
            <a:pathLst>
              <a:path w="513714" h="2019935">
                <a:moveTo>
                  <a:pt x="513613" y="0"/>
                </a:moveTo>
                <a:lnTo>
                  <a:pt x="512250" y="0"/>
                </a:lnTo>
                <a:lnTo>
                  <a:pt x="0" y="2017018"/>
                </a:lnTo>
                <a:lnTo>
                  <a:pt x="685" y="2019653"/>
                </a:lnTo>
                <a:lnTo>
                  <a:pt x="513613" y="0"/>
                </a:lnTo>
                <a:close/>
              </a:path>
            </a:pathLst>
          </a:custGeom>
          <a:solidFill>
            <a:srgbClr val="87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3528698" y="3196729"/>
            <a:ext cx="514350" cy="2022475"/>
          </a:xfrm>
          <a:custGeom>
            <a:avLst/>
            <a:gdLst/>
            <a:ahLst/>
            <a:cxnLst/>
            <a:rect l="l" t="t" r="r" b="b"/>
            <a:pathLst>
              <a:path w="514350" h="2022475">
                <a:moveTo>
                  <a:pt x="514295" y="0"/>
                </a:moveTo>
                <a:lnTo>
                  <a:pt x="512928" y="0"/>
                </a:lnTo>
                <a:lnTo>
                  <a:pt x="0" y="2019653"/>
                </a:lnTo>
                <a:lnTo>
                  <a:pt x="689" y="2022306"/>
                </a:lnTo>
                <a:lnTo>
                  <a:pt x="514295" y="0"/>
                </a:lnTo>
                <a:close/>
              </a:path>
            </a:pathLst>
          </a:custGeom>
          <a:solidFill>
            <a:srgbClr val="8788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3529388" y="3196729"/>
            <a:ext cx="514984" cy="2025014"/>
          </a:xfrm>
          <a:custGeom>
            <a:avLst/>
            <a:gdLst/>
            <a:ahLst/>
            <a:cxnLst/>
            <a:rect l="l" t="t" r="r" b="b"/>
            <a:pathLst>
              <a:path w="514985" h="2025014">
                <a:moveTo>
                  <a:pt x="514956" y="0"/>
                </a:moveTo>
                <a:lnTo>
                  <a:pt x="513605" y="0"/>
                </a:lnTo>
                <a:lnTo>
                  <a:pt x="0" y="2022306"/>
                </a:lnTo>
                <a:lnTo>
                  <a:pt x="684" y="2024941"/>
                </a:lnTo>
                <a:lnTo>
                  <a:pt x="514956" y="0"/>
                </a:lnTo>
                <a:close/>
              </a:path>
            </a:pathLst>
          </a:custGeom>
          <a:solidFill>
            <a:srgbClr val="8688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3530073" y="3196729"/>
            <a:ext cx="516255" cy="2028189"/>
          </a:xfrm>
          <a:custGeom>
            <a:avLst/>
            <a:gdLst/>
            <a:ahLst/>
            <a:cxnLst/>
            <a:rect l="l" t="t" r="r" b="b"/>
            <a:pathLst>
              <a:path w="516254" h="2028189">
                <a:moveTo>
                  <a:pt x="515637" y="0"/>
                </a:moveTo>
                <a:lnTo>
                  <a:pt x="514271" y="0"/>
                </a:lnTo>
                <a:lnTo>
                  <a:pt x="0" y="2024941"/>
                </a:lnTo>
                <a:lnTo>
                  <a:pt x="689" y="2027594"/>
                </a:lnTo>
                <a:lnTo>
                  <a:pt x="515637" y="0"/>
                </a:lnTo>
                <a:close/>
              </a:path>
            </a:pathLst>
          </a:custGeom>
          <a:solidFill>
            <a:srgbClr val="8687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3530763" y="3196729"/>
            <a:ext cx="516890" cy="2030730"/>
          </a:xfrm>
          <a:custGeom>
            <a:avLst/>
            <a:gdLst/>
            <a:ahLst/>
            <a:cxnLst/>
            <a:rect l="l" t="t" r="r" b="b"/>
            <a:pathLst>
              <a:path w="516889" h="2030729">
                <a:moveTo>
                  <a:pt x="516299" y="0"/>
                </a:moveTo>
                <a:lnTo>
                  <a:pt x="514948" y="0"/>
                </a:lnTo>
                <a:lnTo>
                  <a:pt x="0" y="2027594"/>
                </a:lnTo>
                <a:lnTo>
                  <a:pt x="684" y="2030228"/>
                </a:lnTo>
                <a:lnTo>
                  <a:pt x="516299" y="0"/>
                </a:lnTo>
                <a:close/>
              </a:path>
            </a:pathLst>
          </a:custGeom>
          <a:solidFill>
            <a:srgbClr val="86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3531447" y="3196729"/>
            <a:ext cx="517525" cy="2033270"/>
          </a:xfrm>
          <a:custGeom>
            <a:avLst/>
            <a:gdLst/>
            <a:ahLst/>
            <a:cxnLst/>
            <a:rect l="l" t="t" r="r" b="b"/>
            <a:pathLst>
              <a:path w="517525" h="2033270">
                <a:moveTo>
                  <a:pt x="516980" y="0"/>
                </a:moveTo>
                <a:lnTo>
                  <a:pt x="515614" y="0"/>
                </a:lnTo>
                <a:lnTo>
                  <a:pt x="0" y="2030228"/>
                </a:lnTo>
                <a:lnTo>
                  <a:pt x="689" y="2032881"/>
                </a:lnTo>
                <a:lnTo>
                  <a:pt x="516980" y="0"/>
                </a:lnTo>
                <a:close/>
              </a:path>
            </a:pathLst>
          </a:custGeom>
          <a:solidFill>
            <a:srgbClr val="8586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3532137" y="3196729"/>
            <a:ext cx="518159" cy="2035810"/>
          </a:xfrm>
          <a:custGeom>
            <a:avLst/>
            <a:gdLst/>
            <a:ahLst/>
            <a:cxnLst/>
            <a:rect l="l" t="t" r="r" b="b"/>
            <a:pathLst>
              <a:path w="518160" h="2035810">
                <a:moveTo>
                  <a:pt x="517642" y="0"/>
                </a:moveTo>
                <a:lnTo>
                  <a:pt x="516291" y="0"/>
                </a:lnTo>
                <a:lnTo>
                  <a:pt x="0" y="2032881"/>
                </a:lnTo>
                <a:lnTo>
                  <a:pt x="690" y="2035539"/>
                </a:lnTo>
                <a:lnTo>
                  <a:pt x="517642" y="0"/>
                </a:lnTo>
                <a:close/>
              </a:path>
            </a:pathLst>
          </a:custGeom>
          <a:solidFill>
            <a:srgbClr val="858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3532828" y="3196729"/>
            <a:ext cx="518795" cy="2038350"/>
          </a:xfrm>
          <a:custGeom>
            <a:avLst/>
            <a:gdLst/>
            <a:ahLst/>
            <a:cxnLst/>
            <a:rect l="l" t="t" r="r" b="b"/>
            <a:pathLst>
              <a:path w="518795" h="2038350">
                <a:moveTo>
                  <a:pt x="518317" y="0"/>
                </a:moveTo>
                <a:lnTo>
                  <a:pt x="516951" y="0"/>
                </a:lnTo>
                <a:lnTo>
                  <a:pt x="0" y="2035539"/>
                </a:lnTo>
                <a:lnTo>
                  <a:pt x="683" y="2038168"/>
                </a:lnTo>
                <a:lnTo>
                  <a:pt x="518317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3533511" y="3196729"/>
            <a:ext cx="519430" cy="2040255"/>
          </a:xfrm>
          <a:custGeom>
            <a:avLst/>
            <a:gdLst/>
            <a:ahLst/>
            <a:cxnLst/>
            <a:rect l="l" t="t" r="r" b="b"/>
            <a:pathLst>
              <a:path w="519429" h="2040254">
                <a:moveTo>
                  <a:pt x="518988" y="0"/>
                </a:moveTo>
                <a:lnTo>
                  <a:pt x="517633" y="0"/>
                </a:lnTo>
                <a:lnTo>
                  <a:pt x="0" y="2038168"/>
                </a:lnTo>
                <a:lnTo>
                  <a:pt x="250" y="2039131"/>
                </a:lnTo>
                <a:lnTo>
                  <a:pt x="924" y="2039906"/>
                </a:lnTo>
                <a:lnTo>
                  <a:pt x="518988" y="0"/>
                </a:lnTo>
                <a:close/>
              </a:path>
            </a:pathLst>
          </a:custGeom>
          <a:solidFill>
            <a:srgbClr val="8485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3534436" y="3196729"/>
            <a:ext cx="519430" cy="2041525"/>
          </a:xfrm>
          <a:custGeom>
            <a:avLst/>
            <a:gdLst/>
            <a:ahLst/>
            <a:cxnLst/>
            <a:rect l="l" t="t" r="r" b="b"/>
            <a:pathLst>
              <a:path w="519429" h="2041525">
                <a:moveTo>
                  <a:pt x="519426" y="0"/>
                </a:moveTo>
                <a:lnTo>
                  <a:pt x="518063" y="0"/>
                </a:lnTo>
                <a:lnTo>
                  <a:pt x="0" y="2039906"/>
                </a:lnTo>
                <a:lnTo>
                  <a:pt x="1045" y="2041109"/>
                </a:lnTo>
                <a:lnTo>
                  <a:pt x="519426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3535481" y="3196729"/>
            <a:ext cx="520065" cy="2042795"/>
          </a:xfrm>
          <a:custGeom>
            <a:avLst/>
            <a:gdLst/>
            <a:ahLst/>
            <a:cxnLst/>
            <a:rect l="l" t="t" r="r" b="b"/>
            <a:pathLst>
              <a:path w="520064" h="2042795">
                <a:moveTo>
                  <a:pt x="519735" y="0"/>
                </a:moveTo>
                <a:lnTo>
                  <a:pt x="518380" y="0"/>
                </a:lnTo>
                <a:lnTo>
                  <a:pt x="0" y="2041109"/>
                </a:lnTo>
                <a:lnTo>
                  <a:pt x="1057" y="2042325"/>
                </a:lnTo>
                <a:lnTo>
                  <a:pt x="519735" y="0"/>
                </a:lnTo>
                <a:close/>
              </a:path>
            </a:pathLst>
          </a:custGeom>
          <a:solidFill>
            <a:srgbClr val="8384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3536539" y="3196729"/>
            <a:ext cx="520065" cy="2044064"/>
          </a:xfrm>
          <a:custGeom>
            <a:avLst/>
            <a:gdLst/>
            <a:ahLst/>
            <a:cxnLst/>
            <a:rect l="l" t="t" r="r" b="b"/>
            <a:pathLst>
              <a:path w="520064" h="2044064">
                <a:moveTo>
                  <a:pt x="520040" y="0"/>
                </a:moveTo>
                <a:lnTo>
                  <a:pt x="518677" y="0"/>
                </a:lnTo>
                <a:lnTo>
                  <a:pt x="0" y="2042325"/>
                </a:lnTo>
                <a:lnTo>
                  <a:pt x="1047" y="2043531"/>
                </a:lnTo>
                <a:lnTo>
                  <a:pt x="520040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3537587" y="3196729"/>
            <a:ext cx="520700" cy="2045335"/>
          </a:xfrm>
          <a:custGeom>
            <a:avLst/>
            <a:gdLst/>
            <a:ahLst/>
            <a:cxnLst/>
            <a:rect l="l" t="t" r="r" b="b"/>
            <a:pathLst>
              <a:path w="520700" h="2045335">
                <a:moveTo>
                  <a:pt x="520359" y="0"/>
                </a:moveTo>
                <a:lnTo>
                  <a:pt x="518992" y="0"/>
                </a:lnTo>
                <a:lnTo>
                  <a:pt x="0" y="2043531"/>
                </a:lnTo>
                <a:lnTo>
                  <a:pt x="1055" y="2044745"/>
                </a:lnTo>
                <a:lnTo>
                  <a:pt x="520359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3538642" y="3196729"/>
            <a:ext cx="520700" cy="2045970"/>
          </a:xfrm>
          <a:custGeom>
            <a:avLst/>
            <a:gdLst/>
            <a:ahLst/>
            <a:cxnLst/>
            <a:rect l="l" t="t" r="r" b="b"/>
            <a:pathLst>
              <a:path w="520700" h="2045970">
                <a:moveTo>
                  <a:pt x="520654" y="0"/>
                </a:moveTo>
                <a:lnTo>
                  <a:pt x="519304" y="0"/>
                </a:lnTo>
                <a:lnTo>
                  <a:pt x="0" y="2044745"/>
                </a:lnTo>
                <a:lnTo>
                  <a:pt x="1047" y="2045950"/>
                </a:lnTo>
                <a:lnTo>
                  <a:pt x="520654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3539690" y="3196729"/>
            <a:ext cx="521334" cy="2047239"/>
          </a:xfrm>
          <a:custGeom>
            <a:avLst/>
            <a:gdLst/>
            <a:ahLst/>
            <a:cxnLst/>
            <a:rect l="l" t="t" r="r" b="b"/>
            <a:pathLst>
              <a:path w="521335" h="2047239">
                <a:moveTo>
                  <a:pt x="520973" y="0"/>
                </a:moveTo>
                <a:lnTo>
                  <a:pt x="519607" y="0"/>
                </a:lnTo>
                <a:lnTo>
                  <a:pt x="0" y="2045950"/>
                </a:lnTo>
                <a:lnTo>
                  <a:pt x="1055" y="2047164"/>
                </a:lnTo>
                <a:lnTo>
                  <a:pt x="520973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3540745" y="3196729"/>
            <a:ext cx="521334" cy="2048510"/>
          </a:xfrm>
          <a:custGeom>
            <a:avLst/>
            <a:gdLst/>
            <a:ahLst/>
            <a:cxnLst/>
            <a:rect l="l" t="t" r="r" b="b"/>
            <a:pathLst>
              <a:path w="521335" h="2048510">
                <a:moveTo>
                  <a:pt x="521269" y="0"/>
                </a:moveTo>
                <a:lnTo>
                  <a:pt x="519918" y="0"/>
                </a:lnTo>
                <a:lnTo>
                  <a:pt x="0" y="2047164"/>
                </a:lnTo>
                <a:lnTo>
                  <a:pt x="1047" y="2048369"/>
                </a:lnTo>
                <a:lnTo>
                  <a:pt x="521269" y="0"/>
                </a:lnTo>
                <a:close/>
              </a:path>
            </a:pathLst>
          </a:custGeom>
          <a:solidFill>
            <a:srgbClr val="8283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3541793" y="3196729"/>
            <a:ext cx="521970" cy="2049780"/>
          </a:xfrm>
          <a:custGeom>
            <a:avLst/>
            <a:gdLst/>
            <a:ahLst/>
            <a:cxnLst/>
            <a:rect l="l" t="t" r="r" b="b"/>
            <a:pathLst>
              <a:path w="521970" h="2049779">
                <a:moveTo>
                  <a:pt x="521588" y="0"/>
                </a:moveTo>
                <a:lnTo>
                  <a:pt x="520221" y="0"/>
                </a:lnTo>
                <a:lnTo>
                  <a:pt x="0" y="2048369"/>
                </a:lnTo>
                <a:lnTo>
                  <a:pt x="1055" y="2049583"/>
                </a:lnTo>
                <a:lnTo>
                  <a:pt x="521588" y="0"/>
                </a:lnTo>
                <a:close/>
              </a:path>
            </a:pathLst>
          </a:custGeom>
          <a:solidFill>
            <a:srgbClr val="818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3542848" y="3196729"/>
            <a:ext cx="521970" cy="2051050"/>
          </a:xfrm>
          <a:custGeom>
            <a:avLst/>
            <a:gdLst/>
            <a:ahLst/>
            <a:cxnLst/>
            <a:rect l="l" t="t" r="r" b="b"/>
            <a:pathLst>
              <a:path w="521970" h="2051050">
                <a:moveTo>
                  <a:pt x="521883" y="0"/>
                </a:moveTo>
                <a:lnTo>
                  <a:pt x="520532" y="0"/>
                </a:lnTo>
                <a:lnTo>
                  <a:pt x="0" y="2049583"/>
                </a:lnTo>
                <a:lnTo>
                  <a:pt x="1057" y="2050799"/>
                </a:lnTo>
                <a:lnTo>
                  <a:pt x="521883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3543905" y="3196729"/>
            <a:ext cx="522605" cy="2052320"/>
          </a:xfrm>
          <a:custGeom>
            <a:avLst/>
            <a:gdLst/>
            <a:ahLst/>
            <a:cxnLst/>
            <a:rect l="l" t="t" r="r" b="b"/>
            <a:pathLst>
              <a:path w="522604" h="2052320">
                <a:moveTo>
                  <a:pt x="522192" y="0"/>
                </a:moveTo>
                <a:lnTo>
                  <a:pt x="520826" y="0"/>
                </a:lnTo>
                <a:lnTo>
                  <a:pt x="0" y="2050799"/>
                </a:lnTo>
                <a:lnTo>
                  <a:pt x="1045" y="2052002"/>
                </a:lnTo>
                <a:lnTo>
                  <a:pt x="522192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3544951" y="3196729"/>
            <a:ext cx="522605" cy="2053589"/>
          </a:xfrm>
          <a:custGeom>
            <a:avLst/>
            <a:gdLst/>
            <a:ahLst/>
            <a:cxnLst/>
            <a:rect l="l" t="t" r="r" b="b"/>
            <a:pathLst>
              <a:path w="522604" h="2053589">
                <a:moveTo>
                  <a:pt x="522498" y="0"/>
                </a:moveTo>
                <a:lnTo>
                  <a:pt x="521147" y="0"/>
                </a:lnTo>
                <a:lnTo>
                  <a:pt x="0" y="2052002"/>
                </a:lnTo>
                <a:lnTo>
                  <a:pt x="1057" y="2053218"/>
                </a:lnTo>
                <a:lnTo>
                  <a:pt x="522498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3546008" y="3196729"/>
            <a:ext cx="523240" cy="2054860"/>
          </a:xfrm>
          <a:custGeom>
            <a:avLst/>
            <a:gdLst/>
            <a:ahLst/>
            <a:cxnLst/>
            <a:rect l="l" t="t" r="r" b="b"/>
            <a:pathLst>
              <a:path w="523239" h="2054860">
                <a:moveTo>
                  <a:pt x="522807" y="0"/>
                </a:moveTo>
                <a:lnTo>
                  <a:pt x="521441" y="0"/>
                </a:lnTo>
                <a:lnTo>
                  <a:pt x="0" y="2053218"/>
                </a:lnTo>
                <a:lnTo>
                  <a:pt x="1045" y="2054421"/>
                </a:lnTo>
                <a:lnTo>
                  <a:pt x="522807" y="0"/>
                </a:lnTo>
                <a:close/>
              </a:path>
            </a:pathLst>
          </a:custGeom>
          <a:solidFill>
            <a:srgbClr val="8182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3547053" y="3196729"/>
            <a:ext cx="523240" cy="2056130"/>
          </a:xfrm>
          <a:custGeom>
            <a:avLst/>
            <a:gdLst/>
            <a:ahLst/>
            <a:cxnLst/>
            <a:rect l="l" t="t" r="r" b="b"/>
            <a:pathLst>
              <a:path w="523239" h="2056129">
                <a:moveTo>
                  <a:pt x="523115" y="0"/>
                </a:moveTo>
                <a:lnTo>
                  <a:pt x="521761" y="0"/>
                </a:lnTo>
                <a:lnTo>
                  <a:pt x="0" y="2054421"/>
                </a:lnTo>
                <a:lnTo>
                  <a:pt x="1057" y="2055637"/>
                </a:lnTo>
                <a:lnTo>
                  <a:pt x="523115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3548111" y="3196729"/>
            <a:ext cx="523875" cy="2057400"/>
          </a:xfrm>
          <a:custGeom>
            <a:avLst/>
            <a:gdLst/>
            <a:ahLst/>
            <a:cxnLst/>
            <a:rect l="l" t="t" r="r" b="b"/>
            <a:pathLst>
              <a:path w="523875" h="2057400">
                <a:moveTo>
                  <a:pt x="523421" y="0"/>
                </a:moveTo>
                <a:lnTo>
                  <a:pt x="522058" y="0"/>
                </a:lnTo>
                <a:lnTo>
                  <a:pt x="0" y="2055637"/>
                </a:lnTo>
                <a:lnTo>
                  <a:pt x="1045" y="2056840"/>
                </a:lnTo>
                <a:lnTo>
                  <a:pt x="523421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3549156" y="3196729"/>
            <a:ext cx="523875" cy="2058670"/>
          </a:xfrm>
          <a:custGeom>
            <a:avLst/>
            <a:gdLst/>
            <a:ahLst/>
            <a:cxnLst/>
            <a:rect l="l" t="t" r="r" b="b"/>
            <a:pathLst>
              <a:path w="523875" h="2058670">
                <a:moveTo>
                  <a:pt x="523742" y="0"/>
                </a:moveTo>
                <a:lnTo>
                  <a:pt x="522375" y="0"/>
                </a:lnTo>
                <a:lnTo>
                  <a:pt x="0" y="2056840"/>
                </a:lnTo>
                <a:lnTo>
                  <a:pt x="1057" y="2058056"/>
                </a:lnTo>
                <a:lnTo>
                  <a:pt x="523742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3550214" y="3196729"/>
            <a:ext cx="524510" cy="2059305"/>
          </a:xfrm>
          <a:custGeom>
            <a:avLst/>
            <a:gdLst/>
            <a:ahLst/>
            <a:cxnLst/>
            <a:rect l="l" t="t" r="r" b="b"/>
            <a:pathLst>
              <a:path w="524510" h="2059304">
                <a:moveTo>
                  <a:pt x="524035" y="0"/>
                </a:moveTo>
                <a:lnTo>
                  <a:pt x="522684" y="0"/>
                </a:lnTo>
                <a:lnTo>
                  <a:pt x="0" y="2058056"/>
                </a:lnTo>
                <a:lnTo>
                  <a:pt x="1047" y="2059261"/>
                </a:lnTo>
                <a:lnTo>
                  <a:pt x="524035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3551261" y="3196729"/>
            <a:ext cx="524510" cy="2060575"/>
          </a:xfrm>
          <a:custGeom>
            <a:avLst/>
            <a:gdLst/>
            <a:ahLst/>
            <a:cxnLst/>
            <a:rect l="l" t="t" r="r" b="b"/>
            <a:pathLst>
              <a:path w="524510" h="2060575">
                <a:moveTo>
                  <a:pt x="524354" y="0"/>
                </a:moveTo>
                <a:lnTo>
                  <a:pt x="522987" y="0"/>
                </a:lnTo>
                <a:lnTo>
                  <a:pt x="0" y="2059261"/>
                </a:lnTo>
                <a:lnTo>
                  <a:pt x="1055" y="2060475"/>
                </a:lnTo>
                <a:lnTo>
                  <a:pt x="524354" y="0"/>
                </a:lnTo>
                <a:close/>
              </a:path>
            </a:pathLst>
          </a:custGeom>
          <a:solidFill>
            <a:srgbClr val="8081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3552317" y="3196729"/>
            <a:ext cx="525145" cy="2061845"/>
          </a:xfrm>
          <a:custGeom>
            <a:avLst/>
            <a:gdLst/>
            <a:ahLst/>
            <a:cxnLst/>
            <a:rect l="l" t="t" r="r" b="b"/>
            <a:pathLst>
              <a:path w="525145" h="2061845">
                <a:moveTo>
                  <a:pt x="524650" y="0"/>
                </a:moveTo>
                <a:lnTo>
                  <a:pt x="523299" y="0"/>
                </a:lnTo>
                <a:lnTo>
                  <a:pt x="0" y="2060475"/>
                </a:lnTo>
                <a:lnTo>
                  <a:pt x="1057" y="2061691"/>
                </a:lnTo>
                <a:lnTo>
                  <a:pt x="524650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3553374" y="3196729"/>
            <a:ext cx="525145" cy="2063114"/>
          </a:xfrm>
          <a:custGeom>
            <a:avLst/>
            <a:gdLst/>
            <a:ahLst/>
            <a:cxnLst/>
            <a:rect l="l" t="t" r="r" b="b"/>
            <a:pathLst>
              <a:path w="525145" h="2063114">
                <a:moveTo>
                  <a:pt x="524959" y="0"/>
                </a:moveTo>
                <a:lnTo>
                  <a:pt x="523593" y="0"/>
                </a:lnTo>
                <a:lnTo>
                  <a:pt x="0" y="2061691"/>
                </a:lnTo>
                <a:lnTo>
                  <a:pt x="1045" y="2062894"/>
                </a:lnTo>
                <a:lnTo>
                  <a:pt x="524959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3554419" y="3196729"/>
            <a:ext cx="525780" cy="2064385"/>
          </a:xfrm>
          <a:custGeom>
            <a:avLst/>
            <a:gdLst/>
            <a:ahLst/>
            <a:cxnLst/>
            <a:rect l="l" t="t" r="r" b="b"/>
            <a:pathLst>
              <a:path w="525779" h="2064385">
                <a:moveTo>
                  <a:pt x="525264" y="0"/>
                </a:moveTo>
                <a:lnTo>
                  <a:pt x="523913" y="0"/>
                </a:lnTo>
                <a:lnTo>
                  <a:pt x="0" y="2062894"/>
                </a:lnTo>
                <a:lnTo>
                  <a:pt x="479" y="2063446"/>
                </a:lnTo>
                <a:lnTo>
                  <a:pt x="1138" y="2063790"/>
                </a:lnTo>
                <a:lnTo>
                  <a:pt x="525264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3555558" y="3196729"/>
            <a:ext cx="525780" cy="2065020"/>
          </a:xfrm>
          <a:custGeom>
            <a:avLst/>
            <a:gdLst/>
            <a:ahLst/>
            <a:cxnLst/>
            <a:rect l="l" t="t" r="r" b="b"/>
            <a:pathLst>
              <a:path w="525779" h="2065020">
                <a:moveTo>
                  <a:pt x="525492" y="0"/>
                </a:moveTo>
                <a:lnTo>
                  <a:pt x="524126" y="0"/>
                </a:lnTo>
                <a:lnTo>
                  <a:pt x="0" y="2063790"/>
                </a:lnTo>
                <a:lnTo>
                  <a:pt x="1192" y="2064413"/>
                </a:lnTo>
                <a:lnTo>
                  <a:pt x="525492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3556751" y="3196729"/>
            <a:ext cx="525780" cy="2065655"/>
          </a:xfrm>
          <a:custGeom>
            <a:avLst/>
            <a:gdLst/>
            <a:ahLst/>
            <a:cxnLst/>
            <a:rect l="l" t="t" r="r" b="b"/>
            <a:pathLst>
              <a:path w="525779" h="2065654">
                <a:moveTo>
                  <a:pt x="525650" y="0"/>
                </a:moveTo>
                <a:lnTo>
                  <a:pt x="524299" y="0"/>
                </a:lnTo>
                <a:lnTo>
                  <a:pt x="0" y="2064413"/>
                </a:lnTo>
                <a:lnTo>
                  <a:pt x="1206" y="2065043"/>
                </a:lnTo>
                <a:lnTo>
                  <a:pt x="525650" y="0"/>
                </a:lnTo>
                <a:close/>
              </a:path>
            </a:pathLst>
          </a:custGeom>
          <a:solidFill>
            <a:srgbClr val="7F80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3557957" y="3196729"/>
            <a:ext cx="526415" cy="2066289"/>
          </a:xfrm>
          <a:custGeom>
            <a:avLst/>
            <a:gdLst/>
            <a:ahLst/>
            <a:cxnLst/>
            <a:rect l="l" t="t" r="r" b="b"/>
            <a:pathLst>
              <a:path w="526414" h="2066289">
                <a:moveTo>
                  <a:pt x="525810" y="0"/>
                </a:moveTo>
                <a:lnTo>
                  <a:pt x="524444" y="0"/>
                </a:lnTo>
                <a:lnTo>
                  <a:pt x="0" y="2065043"/>
                </a:lnTo>
                <a:lnTo>
                  <a:pt x="1192" y="2065666"/>
                </a:lnTo>
                <a:lnTo>
                  <a:pt x="525810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3559150" y="3196729"/>
            <a:ext cx="526415" cy="2066289"/>
          </a:xfrm>
          <a:custGeom>
            <a:avLst/>
            <a:gdLst/>
            <a:ahLst/>
            <a:cxnLst/>
            <a:rect l="l" t="t" r="r" b="b"/>
            <a:pathLst>
              <a:path w="526414" h="2066289">
                <a:moveTo>
                  <a:pt x="525971" y="0"/>
                </a:moveTo>
                <a:lnTo>
                  <a:pt x="524617" y="0"/>
                </a:lnTo>
                <a:lnTo>
                  <a:pt x="0" y="2065666"/>
                </a:lnTo>
                <a:lnTo>
                  <a:pt x="1206" y="2066296"/>
                </a:lnTo>
                <a:lnTo>
                  <a:pt x="525971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3560356" y="3196729"/>
            <a:ext cx="526415" cy="2066925"/>
          </a:xfrm>
          <a:custGeom>
            <a:avLst/>
            <a:gdLst/>
            <a:ahLst/>
            <a:cxnLst/>
            <a:rect l="l" t="t" r="r" b="b"/>
            <a:pathLst>
              <a:path w="526414" h="2066925">
                <a:moveTo>
                  <a:pt x="526128" y="0"/>
                </a:moveTo>
                <a:lnTo>
                  <a:pt x="524765" y="0"/>
                </a:lnTo>
                <a:lnTo>
                  <a:pt x="0" y="2066296"/>
                </a:lnTo>
                <a:lnTo>
                  <a:pt x="1192" y="2066919"/>
                </a:lnTo>
                <a:lnTo>
                  <a:pt x="526128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3561549" y="3196729"/>
            <a:ext cx="526415" cy="2067560"/>
          </a:xfrm>
          <a:custGeom>
            <a:avLst/>
            <a:gdLst/>
            <a:ahLst/>
            <a:cxnLst/>
            <a:rect l="l" t="t" r="r" b="b"/>
            <a:pathLst>
              <a:path w="526414" h="2067560">
                <a:moveTo>
                  <a:pt x="526302" y="0"/>
                </a:moveTo>
                <a:lnTo>
                  <a:pt x="524935" y="0"/>
                </a:lnTo>
                <a:lnTo>
                  <a:pt x="0" y="2066919"/>
                </a:lnTo>
                <a:lnTo>
                  <a:pt x="1206" y="2067549"/>
                </a:lnTo>
                <a:lnTo>
                  <a:pt x="526302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3562756" y="3196729"/>
            <a:ext cx="527050" cy="2068195"/>
          </a:xfrm>
          <a:custGeom>
            <a:avLst/>
            <a:gdLst/>
            <a:ahLst/>
            <a:cxnLst/>
            <a:rect l="l" t="t" r="r" b="b"/>
            <a:pathLst>
              <a:path w="527050" h="2068195">
                <a:moveTo>
                  <a:pt x="526446" y="0"/>
                </a:moveTo>
                <a:lnTo>
                  <a:pt x="525095" y="0"/>
                </a:lnTo>
                <a:lnTo>
                  <a:pt x="0" y="2067549"/>
                </a:lnTo>
                <a:lnTo>
                  <a:pt x="1192" y="2068171"/>
                </a:lnTo>
                <a:lnTo>
                  <a:pt x="526446" y="0"/>
                </a:lnTo>
                <a:close/>
              </a:path>
            </a:pathLst>
          </a:custGeom>
          <a:solidFill>
            <a:srgbClr val="7E7F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3563948" y="3196729"/>
            <a:ext cx="527050" cy="2068830"/>
          </a:xfrm>
          <a:custGeom>
            <a:avLst/>
            <a:gdLst/>
            <a:ahLst/>
            <a:cxnLst/>
            <a:rect l="l" t="t" r="r" b="b"/>
            <a:pathLst>
              <a:path w="527050" h="2068829">
                <a:moveTo>
                  <a:pt x="526620" y="0"/>
                </a:moveTo>
                <a:lnTo>
                  <a:pt x="525253" y="0"/>
                </a:lnTo>
                <a:lnTo>
                  <a:pt x="0" y="2068171"/>
                </a:lnTo>
                <a:lnTo>
                  <a:pt x="1206" y="2068801"/>
                </a:lnTo>
                <a:lnTo>
                  <a:pt x="526620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3565154" y="3196729"/>
            <a:ext cx="527050" cy="2069464"/>
          </a:xfrm>
          <a:custGeom>
            <a:avLst/>
            <a:gdLst/>
            <a:ahLst/>
            <a:cxnLst/>
            <a:rect l="l" t="t" r="r" b="b"/>
            <a:pathLst>
              <a:path w="527050" h="2069464">
                <a:moveTo>
                  <a:pt x="526764" y="0"/>
                </a:moveTo>
                <a:lnTo>
                  <a:pt x="525413" y="0"/>
                </a:lnTo>
                <a:lnTo>
                  <a:pt x="0" y="2068801"/>
                </a:lnTo>
                <a:lnTo>
                  <a:pt x="1206" y="2069431"/>
                </a:lnTo>
                <a:lnTo>
                  <a:pt x="526764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3566361" y="3196729"/>
            <a:ext cx="527050" cy="2070100"/>
          </a:xfrm>
          <a:custGeom>
            <a:avLst/>
            <a:gdLst/>
            <a:ahLst/>
            <a:cxnLst/>
            <a:rect l="l" t="t" r="r" b="b"/>
            <a:pathLst>
              <a:path w="527050" h="2070100">
                <a:moveTo>
                  <a:pt x="526924" y="0"/>
                </a:moveTo>
                <a:lnTo>
                  <a:pt x="525558" y="0"/>
                </a:lnTo>
                <a:lnTo>
                  <a:pt x="0" y="2069431"/>
                </a:lnTo>
                <a:lnTo>
                  <a:pt x="1192" y="2070054"/>
                </a:lnTo>
                <a:lnTo>
                  <a:pt x="526924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3567553" y="3196729"/>
            <a:ext cx="527685" cy="2070735"/>
          </a:xfrm>
          <a:custGeom>
            <a:avLst/>
            <a:gdLst/>
            <a:ahLst/>
            <a:cxnLst/>
            <a:rect l="l" t="t" r="r" b="b"/>
            <a:pathLst>
              <a:path w="527685" h="2070735">
                <a:moveTo>
                  <a:pt x="527083" y="0"/>
                </a:moveTo>
                <a:lnTo>
                  <a:pt x="525732" y="0"/>
                </a:lnTo>
                <a:lnTo>
                  <a:pt x="0" y="2070054"/>
                </a:lnTo>
                <a:lnTo>
                  <a:pt x="1206" y="2070684"/>
                </a:lnTo>
                <a:lnTo>
                  <a:pt x="527083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3568760" y="3196729"/>
            <a:ext cx="527685" cy="2071370"/>
          </a:xfrm>
          <a:custGeom>
            <a:avLst/>
            <a:gdLst/>
            <a:ahLst/>
            <a:cxnLst/>
            <a:rect l="l" t="t" r="r" b="b"/>
            <a:pathLst>
              <a:path w="527685" h="2071370">
                <a:moveTo>
                  <a:pt x="527242" y="0"/>
                </a:moveTo>
                <a:lnTo>
                  <a:pt x="525876" y="0"/>
                </a:lnTo>
                <a:lnTo>
                  <a:pt x="0" y="2070684"/>
                </a:lnTo>
                <a:lnTo>
                  <a:pt x="1192" y="2071307"/>
                </a:lnTo>
                <a:lnTo>
                  <a:pt x="527242" y="0"/>
                </a:lnTo>
                <a:close/>
              </a:path>
            </a:pathLst>
          </a:custGeom>
          <a:solidFill>
            <a:srgbClr val="7D7E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3569953" y="3196729"/>
            <a:ext cx="527685" cy="2072005"/>
          </a:xfrm>
          <a:custGeom>
            <a:avLst/>
            <a:gdLst/>
            <a:ahLst/>
            <a:cxnLst/>
            <a:rect l="l" t="t" r="r" b="b"/>
            <a:pathLst>
              <a:path w="527685" h="2072004">
                <a:moveTo>
                  <a:pt x="527401" y="0"/>
                </a:moveTo>
                <a:lnTo>
                  <a:pt x="526050" y="0"/>
                </a:lnTo>
                <a:lnTo>
                  <a:pt x="0" y="2071307"/>
                </a:lnTo>
                <a:lnTo>
                  <a:pt x="1206" y="2071937"/>
                </a:lnTo>
                <a:lnTo>
                  <a:pt x="527401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3571159" y="3196729"/>
            <a:ext cx="527685" cy="2072639"/>
          </a:xfrm>
          <a:custGeom>
            <a:avLst/>
            <a:gdLst/>
            <a:ahLst/>
            <a:cxnLst/>
            <a:rect l="l" t="t" r="r" b="b"/>
            <a:pathLst>
              <a:path w="527685" h="2072639">
                <a:moveTo>
                  <a:pt x="527561" y="0"/>
                </a:moveTo>
                <a:lnTo>
                  <a:pt x="526194" y="0"/>
                </a:lnTo>
                <a:lnTo>
                  <a:pt x="0" y="2071937"/>
                </a:lnTo>
                <a:lnTo>
                  <a:pt x="1192" y="2072560"/>
                </a:lnTo>
                <a:lnTo>
                  <a:pt x="527561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3572352" y="3196729"/>
            <a:ext cx="528320" cy="2073275"/>
          </a:xfrm>
          <a:custGeom>
            <a:avLst/>
            <a:gdLst/>
            <a:ahLst/>
            <a:cxnLst/>
            <a:rect l="l" t="t" r="r" b="b"/>
            <a:pathLst>
              <a:path w="528320" h="2073275">
                <a:moveTo>
                  <a:pt x="527719" y="0"/>
                </a:moveTo>
                <a:lnTo>
                  <a:pt x="526368" y="0"/>
                </a:lnTo>
                <a:lnTo>
                  <a:pt x="0" y="2072560"/>
                </a:lnTo>
                <a:lnTo>
                  <a:pt x="1206" y="2073190"/>
                </a:lnTo>
                <a:lnTo>
                  <a:pt x="527719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3573558" y="3196729"/>
            <a:ext cx="528320" cy="2073910"/>
          </a:xfrm>
          <a:custGeom>
            <a:avLst/>
            <a:gdLst/>
            <a:ahLst/>
            <a:cxnLst/>
            <a:rect l="l" t="t" r="r" b="b"/>
            <a:pathLst>
              <a:path w="528320" h="2073910">
                <a:moveTo>
                  <a:pt x="527879" y="0"/>
                </a:moveTo>
                <a:lnTo>
                  <a:pt x="526513" y="0"/>
                </a:lnTo>
                <a:lnTo>
                  <a:pt x="0" y="2073190"/>
                </a:lnTo>
                <a:lnTo>
                  <a:pt x="1192" y="2073812"/>
                </a:lnTo>
                <a:lnTo>
                  <a:pt x="527879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3574751" y="3196729"/>
            <a:ext cx="528320" cy="2074545"/>
          </a:xfrm>
          <a:custGeom>
            <a:avLst/>
            <a:gdLst/>
            <a:ahLst/>
            <a:cxnLst/>
            <a:rect l="l" t="t" r="r" b="b"/>
            <a:pathLst>
              <a:path w="528320" h="2074545">
                <a:moveTo>
                  <a:pt x="528053" y="0"/>
                </a:moveTo>
                <a:lnTo>
                  <a:pt x="526686" y="0"/>
                </a:lnTo>
                <a:lnTo>
                  <a:pt x="0" y="2073812"/>
                </a:lnTo>
                <a:lnTo>
                  <a:pt x="1206" y="2074443"/>
                </a:lnTo>
                <a:lnTo>
                  <a:pt x="528053" y="0"/>
                </a:lnTo>
                <a:close/>
              </a:path>
            </a:pathLst>
          </a:custGeom>
          <a:solidFill>
            <a:srgbClr val="7C7D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3575957" y="3196729"/>
            <a:ext cx="528320" cy="2075180"/>
          </a:xfrm>
          <a:custGeom>
            <a:avLst/>
            <a:gdLst/>
            <a:ahLst/>
            <a:cxnLst/>
            <a:rect l="l" t="t" r="r" b="b"/>
            <a:pathLst>
              <a:path w="528320" h="2075179">
                <a:moveTo>
                  <a:pt x="528197" y="0"/>
                </a:moveTo>
                <a:lnTo>
                  <a:pt x="526846" y="0"/>
                </a:lnTo>
                <a:lnTo>
                  <a:pt x="0" y="2074443"/>
                </a:lnTo>
                <a:lnTo>
                  <a:pt x="1192" y="2075065"/>
                </a:lnTo>
                <a:lnTo>
                  <a:pt x="528197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3577150" y="3196729"/>
            <a:ext cx="528955" cy="2075814"/>
          </a:xfrm>
          <a:custGeom>
            <a:avLst/>
            <a:gdLst/>
            <a:ahLst/>
            <a:cxnLst/>
            <a:rect l="l" t="t" r="r" b="b"/>
            <a:pathLst>
              <a:path w="528954" h="2075814">
                <a:moveTo>
                  <a:pt x="528371" y="0"/>
                </a:moveTo>
                <a:lnTo>
                  <a:pt x="527004" y="0"/>
                </a:lnTo>
                <a:lnTo>
                  <a:pt x="0" y="2075065"/>
                </a:lnTo>
                <a:lnTo>
                  <a:pt x="1206" y="2075695"/>
                </a:lnTo>
                <a:lnTo>
                  <a:pt x="528371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3578356" y="3196729"/>
            <a:ext cx="528955" cy="2076450"/>
          </a:xfrm>
          <a:custGeom>
            <a:avLst/>
            <a:gdLst/>
            <a:ahLst/>
            <a:cxnLst/>
            <a:rect l="l" t="t" r="r" b="b"/>
            <a:pathLst>
              <a:path w="528954" h="2076450">
                <a:moveTo>
                  <a:pt x="528515" y="0"/>
                </a:moveTo>
                <a:lnTo>
                  <a:pt x="527164" y="0"/>
                </a:lnTo>
                <a:lnTo>
                  <a:pt x="0" y="2075695"/>
                </a:lnTo>
                <a:lnTo>
                  <a:pt x="1203" y="2076324"/>
                </a:lnTo>
                <a:lnTo>
                  <a:pt x="528515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3579560" y="3196729"/>
            <a:ext cx="528955" cy="2077085"/>
          </a:xfrm>
          <a:custGeom>
            <a:avLst/>
            <a:gdLst/>
            <a:ahLst/>
            <a:cxnLst/>
            <a:rect l="l" t="t" r="r" b="b"/>
            <a:pathLst>
              <a:path w="528954" h="2077085">
                <a:moveTo>
                  <a:pt x="528678" y="0"/>
                </a:moveTo>
                <a:lnTo>
                  <a:pt x="527312" y="0"/>
                </a:lnTo>
                <a:lnTo>
                  <a:pt x="0" y="2076324"/>
                </a:lnTo>
                <a:lnTo>
                  <a:pt x="1195" y="2076948"/>
                </a:lnTo>
                <a:lnTo>
                  <a:pt x="528678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3580755" y="3196729"/>
            <a:ext cx="528955" cy="2077720"/>
          </a:xfrm>
          <a:custGeom>
            <a:avLst/>
            <a:gdLst/>
            <a:ahLst/>
            <a:cxnLst/>
            <a:rect l="l" t="t" r="r" b="b"/>
            <a:pathLst>
              <a:path w="528954" h="2077720">
                <a:moveTo>
                  <a:pt x="528833" y="0"/>
                </a:moveTo>
                <a:lnTo>
                  <a:pt x="527482" y="0"/>
                </a:lnTo>
                <a:lnTo>
                  <a:pt x="0" y="2076948"/>
                </a:lnTo>
                <a:lnTo>
                  <a:pt x="1206" y="2077578"/>
                </a:lnTo>
                <a:lnTo>
                  <a:pt x="528833" y="0"/>
                </a:lnTo>
                <a:close/>
              </a:path>
            </a:pathLst>
          </a:custGeom>
          <a:solidFill>
            <a:srgbClr val="7B7C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3581961" y="3196729"/>
            <a:ext cx="529590" cy="2078355"/>
          </a:xfrm>
          <a:custGeom>
            <a:avLst/>
            <a:gdLst/>
            <a:ahLst/>
            <a:cxnLst/>
            <a:rect l="l" t="t" r="r" b="b"/>
            <a:pathLst>
              <a:path w="529589" h="2078354">
                <a:moveTo>
                  <a:pt x="528993" y="0"/>
                </a:moveTo>
                <a:lnTo>
                  <a:pt x="527627" y="0"/>
                </a:lnTo>
                <a:lnTo>
                  <a:pt x="0" y="2077578"/>
                </a:lnTo>
                <a:lnTo>
                  <a:pt x="1192" y="2078201"/>
                </a:lnTo>
                <a:lnTo>
                  <a:pt x="528993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3583154" y="3196729"/>
            <a:ext cx="529590" cy="2078989"/>
          </a:xfrm>
          <a:custGeom>
            <a:avLst/>
            <a:gdLst/>
            <a:ahLst/>
            <a:cxnLst/>
            <a:rect l="l" t="t" r="r" b="b"/>
            <a:pathLst>
              <a:path w="529589" h="2078989">
                <a:moveTo>
                  <a:pt x="529152" y="0"/>
                </a:moveTo>
                <a:lnTo>
                  <a:pt x="527800" y="0"/>
                </a:lnTo>
                <a:lnTo>
                  <a:pt x="0" y="2078201"/>
                </a:lnTo>
                <a:lnTo>
                  <a:pt x="1206" y="2078831"/>
                </a:lnTo>
                <a:lnTo>
                  <a:pt x="529152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3584361" y="3196729"/>
            <a:ext cx="529590" cy="2079625"/>
          </a:xfrm>
          <a:custGeom>
            <a:avLst/>
            <a:gdLst/>
            <a:ahLst/>
            <a:cxnLst/>
            <a:rect l="l" t="t" r="r" b="b"/>
            <a:pathLst>
              <a:path w="529589" h="2079625">
                <a:moveTo>
                  <a:pt x="529311" y="0"/>
                </a:moveTo>
                <a:lnTo>
                  <a:pt x="527945" y="0"/>
                </a:lnTo>
                <a:lnTo>
                  <a:pt x="0" y="2078831"/>
                </a:lnTo>
                <a:lnTo>
                  <a:pt x="1192" y="2079454"/>
                </a:lnTo>
                <a:lnTo>
                  <a:pt x="529311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3585554" y="3196729"/>
            <a:ext cx="529590" cy="2080260"/>
          </a:xfrm>
          <a:custGeom>
            <a:avLst/>
            <a:gdLst/>
            <a:ahLst/>
            <a:cxnLst/>
            <a:rect l="l" t="t" r="r" b="b"/>
            <a:pathLst>
              <a:path w="529589" h="2080260">
                <a:moveTo>
                  <a:pt x="529470" y="0"/>
                </a:moveTo>
                <a:lnTo>
                  <a:pt x="528119" y="0"/>
                </a:lnTo>
                <a:lnTo>
                  <a:pt x="0" y="2079454"/>
                </a:lnTo>
                <a:lnTo>
                  <a:pt x="720" y="2079830"/>
                </a:lnTo>
                <a:lnTo>
                  <a:pt x="1249" y="2079912"/>
                </a:lnTo>
                <a:lnTo>
                  <a:pt x="529470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3586803" y="3196729"/>
            <a:ext cx="529590" cy="2080260"/>
          </a:xfrm>
          <a:custGeom>
            <a:avLst/>
            <a:gdLst/>
            <a:ahLst/>
            <a:cxnLst/>
            <a:rect l="l" t="t" r="r" b="b"/>
            <a:pathLst>
              <a:path w="529589" h="2080260">
                <a:moveTo>
                  <a:pt x="529586" y="0"/>
                </a:moveTo>
                <a:lnTo>
                  <a:pt x="528220" y="0"/>
                </a:lnTo>
                <a:lnTo>
                  <a:pt x="0" y="2079912"/>
                </a:lnTo>
                <a:lnTo>
                  <a:pt x="1299" y="2080115"/>
                </a:lnTo>
                <a:lnTo>
                  <a:pt x="529586" y="0"/>
                </a:lnTo>
                <a:close/>
              </a:path>
            </a:pathLst>
          </a:custGeom>
          <a:solidFill>
            <a:srgbClr val="7A7B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3588103" y="3196729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9650" y="0"/>
                </a:moveTo>
                <a:lnTo>
                  <a:pt x="528287" y="0"/>
                </a:lnTo>
                <a:lnTo>
                  <a:pt x="0" y="2080115"/>
                </a:lnTo>
                <a:lnTo>
                  <a:pt x="1314" y="2080321"/>
                </a:lnTo>
                <a:lnTo>
                  <a:pt x="529650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3589417" y="3196729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9690" y="0"/>
                </a:moveTo>
                <a:lnTo>
                  <a:pt x="528336" y="0"/>
                </a:lnTo>
                <a:lnTo>
                  <a:pt x="0" y="2080321"/>
                </a:lnTo>
                <a:lnTo>
                  <a:pt x="1299" y="2080523"/>
                </a:lnTo>
                <a:lnTo>
                  <a:pt x="529690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3590716" y="3196729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9757" y="0"/>
                </a:moveTo>
                <a:lnTo>
                  <a:pt x="528390" y="0"/>
                </a:lnTo>
                <a:lnTo>
                  <a:pt x="0" y="2080523"/>
                </a:lnTo>
                <a:lnTo>
                  <a:pt x="1314" y="2080729"/>
                </a:lnTo>
                <a:lnTo>
                  <a:pt x="529757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3592031" y="3196729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9793" y="0"/>
                </a:moveTo>
                <a:lnTo>
                  <a:pt x="528443" y="0"/>
                </a:lnTo>
                <a:lnTo>
                  <a:pt x="0" y="2080729"/>
                </a:lnTo>
                <a:lnTo>
                  <a:pt x="1311" y="2080933"/>
                </a:lnTo>
                <a:lnTo>
                  <a:pt x="529793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3593341" y="3196729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9849" y="0"/>
                </a:moveTo>
                <a:lnTo>
                  <a:pt x="528482" y="0"/>
                </a:lnTo>
                <a:lnTo>
                  <a:pt x="0" y="2080933"/>
                </a:lnTo>
                <a:lnTo>
                  <a:pt x="1302" y="2081137"/>
                </a:lnTo>
                <a:lnTo>
                  <a:pt x="529849" y="0"/>
                </a:lnTo>
                <a:close/>
              </a:path>
            </a:pathLst>
          </a:custGeom>
          <a:solidFill>
            <a:srgbClr val="797A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3594644" y="3196729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9897" y="0"/>
                </a:moveTo>
                <a:lnTo>
                  <a:pt x="528546" y="0"/>
                </a:lnTo>
                <a:lnTo>
                  <a:pt x="0" y="2081137"/>
                </a:lnTo>
                <a:lnTo>
                  <a:pt x="1311" y="2081342"/>
                </a:lnTo>
                <a:lnTo>
                  <a:pt x="529897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3595955" y="3196729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9952" y="0"/>
                </a:moveTo>
                <a:lnTo>
                  <a:pt x="528586" y="0"/>
                </a:lnTo>
                <a:lnTo>
                  <a:pt x="0" y="2081342"/>
                </a:lnTo>
                <a:lnTo>
                  <a:pt x="1302" y="2081545"/>
                </a:lnTo>
                <a:lnTo>
                  <a:pt x="529952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3597257" y="3196729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9568" y="0"/>
                </a:moveTo>
                <a:lnTo>
                  <a:pt x="528650" y="0"/>
                </a:lnTo>
                <a:lnTo>
                  <a:pt x="0" y="2081545"/>
                </a:lnTo>
                <a:lnTo>
                  <a:pt x="1314" y="2081750"/>
                </a:lnTo>
                <a:lnTo>
                  <a:pt x="529984" y="65"/>
                </a:lnTo>
                <a:lnTo>
                  <a:pt x="529568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3598572" y="3196794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0" y="0"/>
                </a:moveTo>
                <a:lnTo>
                  <a:pt x="0" y="2081685"/>
                </a:lnTo>
                <a:lnTo>
                  <a:pt x="1299" y="2081888"/>
                </a:lnTo>
                <a:lnTo>
                  <a:pt x="529984" y="205"/>
                </a:lnTo>
                <a:lnTo>
                  <a:pt x="528670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3599871" y="3197000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5" y="0"/>
                </a:moveTo>
                <a:lnTo>
                  <a:pt x="0" y="2081682"/>
                </a:lnTo>
                <a:lnTo>
                  <a:pt x="1314" y="2081887"/>
                </a:lnTo>
                <a:lnTo>
                  <a:pt x="529996" y="205"/>
                </a:lnTo>
                <a:lnTo>
                  <a:pt x="528685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3601186" y="3197205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2" y="0"/>
                </a:moveTo>
                <a:lnTo>
                  <a:pt x="0" y="2081682"/>
                </a:lnTo>
                <a:lnTo>
                  <a:pt x="1299" y="2081885"/>
                </a:lnTo>
                <a:lnTo>
                  <a:pt x="529984" y="203"/>
                </a:lnTo>
                <a:lnTo>
                  <a:pt x="528682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3602485" y="3197409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4" y="0"/>
                </a:moveTo>
                <a:lnTo>
                  <a:pt x="0" y="2081681"/>
                </a:lnTo>
                <a:lnTo>
                  <a:pt x="1314" y="2081886"/>
                </a:lnTo>
                <a:lnTo>
                  <a:pt x="529996" y="205"/>
                </a:lnTo>
                <a:lnTo>
                  <a:pt x="528684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3603799" y="3197614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1" y="0"/>
                </a:moveTo>
                <a:lnTo>
                  <a:pt x="0" y="2081681"/>
                </a:lnTo>
                <a:lnTo>
                  <a:pt x="1299" y="2081884"/>
                </a:lnTo>
                <a:lnTo>
                  <a:pt x="529983" y="203"/>
                </a:lnTo>
                <a:lnTo>
                  <a:pt x="528681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3605098" y="3197818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4" y="0"/>
                </a:moveTo>
                <a:lnTo>
                  <a:pt x="0" y="2081680"/>
                </a:lnTo>
                <a:lnTo>
                  <a:pt x="1314" y="2081885"/>
                </a:lnTo>
                <a:lnTo>
                  <a:pt x="529995" y="205"/>
                </a:lnTo>
                <a:lnTo>
                  <a:pt x="528684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3606413" y="3198023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1" y="0"/>
                </a:moveTo>
                <a:lnTo>
                  <a:pt x="0" y="2081680"/>
                </a:lnTo>
                <a:lnTo>
                  <a:pt x="1311" y="2081885"/>
                </a:lnTo>
                <a:lnTo>
                  <a:pt x="529983" y="203"/>
                </a:lnTo>
                <a:lnTo>
                  <a:pt x="528681" y="0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3607724" y="3198227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2" y="0"/>
                </a:moveTo>
                <a:lnTo>
                  <a:pt x="0" y="2081681"/>
                </a:lnTo>
                <a:lnTo>
                  <a:pt x="1302" y="2081884"/>
                </a:lnTo>
                <a:lnTo>
                  <a:pt x="529986" y="205"/>
                </a:lnTo>
                <a:lnTo>
                  <a:pt x="528672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3609026" y="3198433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4" y="0"/>
                </a:moveTo>
                <a:lnTo>
                  <a:pt x="0" y="2081679"/>
                </a:lnTo>
                <a:lnTo>
                  <a:pt x="1311" y="2081884"/>
                </a:lnTo>
                <a:lnTo>
                  <a:pt x="529983" y="203"/>
                </a:lnTo>
                <a:lnTo>
                  <a:pt x="528684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3610337" y="3198636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2" y="0"/>
                </a:moveTo>
                <a:lnTo>
                  <a:pt x="0" y="2081680"/>
                </a:lnTo>
                <a:lnTo>
                  <a:pt x="1302" y="2081884"/>
                </a:lnTo>
                <a:lnTo>
                  <a:pt x="529986" y="205"/>
                </a:lnTo>
                <a:lnTo>
                  <a:pt x="528672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3611640" y="3198842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4" y="0"/>
                </a:moveTo>
                <a:lnTo>
                  <a:pt x="0" y="2081678"/>
                </a:lnTo>
                <a:lnTo>
                  <a:pt x="1311" y="2081883"/>
                </a:lnTo>
                <a:lnTo>
                  <a:pt x="529983" y="203"/>
                </a:lnTo>
                <a:lnTo>
                  <a:pt x="528684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3612951" y="3199045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2" y="0"/>
                </a:moveTo>
                <a:lnTo>
                  <a:pt x="0" y="2081679"/>
                </a:lnTo>
                <a:lnTo>
                  <a:pt x="1302" y="2081883"/>
                </a:lnTo>
                <a:lnTo>
                  <a:pt x="529986" y="205"/>
                </a:lnTo>
                <a:lnTo>
                  <a:pt x="528672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3614253" y="3199251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3" y="0"/>
                </a:moveTo>
                <a:lnTo>
                  <a:pt x="0" y="2081677"/>
                </a:lnTo>
                <a:lnTo>
                  <a:pt x="1314" y="2081882"/>
                </a:lnTo>
                <a:lnTo>
                  <a:pt x="529995" y="205"/>
                </a:lnTo>
                <a:lnTo>
                  <a:pt x="52868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3615568" y="3199456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0" y="0"/>
                </a:moveTo>
                <a:lnTo>
                  <a:pt x="0" y="2081677"/>
                </a:lnTo>
                <a:lnTo>
                  <a:pt x="1299" y="2081880"/>
                </a:lnTo>
                <a:lnTo>
                  <a:pt x="529982" y="203"/>
                </a:lnTo>
                <a:lnTo>
                  <a:pt x="528680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3616867" y="3199660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3" y="0"/>
                </a:moveTo>
                <a:lnTo>
                  <a:pt x="0" y="2081676"/>
                </a:lnTo>
                <a:lnTo>
                  <a:pt x="1314" y="2081881"/>
                </a:lnTo>
                <a:lnTo>
                  <a:pt x="529994" y="205"/>
                </a:lnTo>
                <a:lnTo>
                  <a:pt x="528683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3618181" y="3199865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0" y="0"/>
                </a:moveTo>
                <a:lnTo>
                  <a:pt x="0" y="2081676"/>
                </a:lnTo>
                <a:lnTo>
                  <a:pt x="1299" y="2081879"/>
                </a:lnTo>
                <a:lnTo>
                  <a:pt x="529982" y="203"/>
                </a:lnTo>
                <a:lnTo>
                  <a:pt x="528680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3619481" y="3200069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3" y="0"/>
                </a:moveTo>
                <a:lnTo>
                  <a:pt x="0" y="2081675"/>
                </a:lnTo>
                <a:lnTo>
                  <a:pt x="1314" y="2081880"/>
                </a:lnTo>
                <a:lnTo>
                  <a:pt x="529994" y="205"/>
                </a:lnTo>
                <a:lnTo>
                  <a:pt x="528683" y="0"/>
                </a:lnTo>
                <a:close/>
              </a:path>
            </a:pathLst>
          </a:custGeom>
          <a:solidFill>
            <a:srgbClr val="74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3620795" y="3200274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80" y="0"/>
                </a:moveTo>
                <a:lnTo>
                  <a:pt x="0" y="2081675"/>
                </a:lnTo>
                <a:lnTo>
                  <a:pt x="1311" y="2081880"/>
                </a:lnTo>
                <a:lnTo>
                  <a:pt x="529982" y="203"/>
                </a:lnTo>
                <a:lnTo>
                  <a:pt x="528680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3622106" y="3200478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1" y="0"/>
                </a:moveTo>
                <a:lnTo>
                  <a:pt x="0" y="2081676"/>
                </a:lnTo>
                <a:lnTo>
                  <a:pt x="1302" y="2081879"/>
                </a:lnTo>
                <a:lnTo>
                  <a:pt x="529982" y="205"/>
                </a:lnTo>
                <a:lnTo>
                  <a:pt x="528671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3623408" y="3200683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9" y="0"/>
                </a:moveTo>
                <a:lnTo>
                  <a:pt x="0" y="2081674"/>
                </a:lnTo>
                <a:lnTo>
                  <a:pt x="1311" y="2081879"/>
                </a:lnTo>
                <a:lnTo>
                  <a:pt x="529982" y="203"/>
                </a:lnTo>
                <a:lnTo>
                  <a:pt x="528679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3624719" y="3200887"/>
            <a:ext cx="530225" cy="2082164"/>
          </a:xfrm>
          <a:custGeom>
            <a:avLst/>
            <a:gdLst/>
            <a:ahLst/>
            <a:cxnLst/>
            <a:rect l="l" t="t" r="r" b="b"/>
            <a:pathLst>
              <a:path w="530225" h="2082164">
                <a:moveTo>
                  <a:pt x="528671" y="0"/>
                </a:moveTo>
                <a:lnTo>
                  <a:pt x="0" y="2081675"/>
                </a:lnTo>
                <a:lnTo>
                  <a:pt x="1354" y="2081675"/>
                </a:lnTo>
                <a:lnTo>
                  <a:pt x="529985" y="205"/>
                </a:lnTo>
                <a:lnTo>
                  <a:pt x="528671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3626073" y="3201093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8631" y="0"/>
                </a:moveTo>
                <a:lnTo>
                  <a:pt x="0" y="2081471"/>
                </a:lnTo>
                <a:lnTo>
                  <a:pt x="1363" y="2081471"/>
                </a:lnTo>
                <a:lnTo>
                  <a:pt x="529930" y="203"/>
                </a:lnTo>
                <a:lnTo>
                  <a:pt x="528631" y="0"/>
                </a:lnTo>
                <a:close/>
              </a:path>
            </a:pathLst>
          </a:custGeom>
          <a:solidFill>
            <a:srgbClr val="74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3627436" y="3201296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8567" y="0"/>
                </a:moveTo>
                <a:lnTo>
                  <a:pt x="0" y="2081268"/>
                </a:lnTo>
                <a:lnTo>
                  <a:pt x="1354" y="2081268"/>
                </a:lnTo>
                <a:lnTo>
                  <a:pt x="529881" y="205"/>
                </a:lnTo>
                <a:lnTo>
                  <a:pt x="528567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3628790" y="3201502"/>
            <a:ext cx="530225" cy="2081530"/>
          </a:xfrm>
          <a:custGeom>
            <a:avLst/>
            <a:gdLst/>
            <a:ahLst/>
            <a:cxnLst/>
            <a:rect l="l" t="t" r="r" b="b"/>
            <a:pathLst>
              <a:path w="530225" h="2081529">
                <a:moveTo>
                  <a:pt x="528527" y="0"/>
                </a:moveTo>
                <a:lnTo>
                  <a:pt x="0" y="2081062"/>
                </a:lnTo>
                <a:lnTo>
                  <a:pt x="1366" y="2081062"/>
                </a:lnTo>
                <a:lnTo>
                  <a:pt x="529838" y="205"/>
                </a:lnTo>
                <a:lnTo>
                  <a:pt x="528527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3630157" y="3201707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8472" y="0"/>
                </a:moveTo>
                <a:lnTo>
                  <a:pt x="0" y="2080857"/>
                </a:lnTo>
                <a:lnTo>
                  <a:pt x="1350" y="2080857"/>
                </a:lnTo>
                <a:lnTo>
                  <a:pt x="529774" y="203"/>
                </a:lnTo>
                <a:lnTo>
                  <a:pt x="528472" y="0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3631508" y="3201911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8423" y="0"/>
                </a:moveTo>
                <a:lnTo>
                  <a:pt x="0" y="2080653"/>
                </a:lnTo>
                <a:lnTo>
                  <a:pt x="1366" y="2080653"/>
                </a:lnTo>
                <a:lnTo>
                  <a:pt x="529735" y="205"/>
                </a:lnTo>
                <a:lnTo>
                  <a:pt x="528423" y="0"/>
                </a:lnTo>
                <a:close/>
              </a:path>
            </a:pathLst>
          </a:custGeom>
          <a:solidFill>
            <a:srgbClr val="73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3632874" y="3202116"/>
            <a:ext cx="530225" cy="2080895"/>
          </a:xfrm>
          <a:custGeom>
            <a:avLst/>
            <a:gdLst/>
            <a:ahLst/>
            <a:cxnLst/>
            <a:rect l="l" t="t" r="r" b="b"/>
            <a:pathLst>
              <a:path w="530225" h="2080895">
                <a:moveTo>
                  <a:pt x="528368" y="0"/>
                </a:moveTo>
                <a:lnTo>
                  <a:pt x="0" y="2080448"/>
                </a:lnTo>
                <a:lnTo>
                  <a:pt x="1363" y="2080448"/>
                </a:lnTo>
                <a:lnTo>
                  <a:pt x="529670" y="203"/>
                </a:lnTo>
                <a:lnTo>
                  <a:pt x="528368" y="0"/>
                </a:lnTo>
                <a:close/>
              </a:path>
            </a:pathLst>
          </a:custGeom>
          <a:solidFill>
            <a:srgbClr val="73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3634237" y="3202320"/>
            <a:ext cx="530225" cy="2080260"/>
          </a:xfrm>
          <a:custGeom>
            <a:avLst/>
            <a:gdLst/>
            <a:ahLst/>
            <a:cxnLst/>
            <a:rect l="l" t="t" r="r" b="b"/>
            <a:pathLst>
              <a:path w="530225" h="2080260">
                <a:moveTo>
                  <a:pt x="528307" y="0"/>
                </a:moveTo>
                <a:lnTo>
                  <a:pt x="0" y="2080244"/>
                </a:lnTo>
                <a:lnTo>
                  <a:pt x="1354" y="2080244"/>
                </a:lnTo>
                <a:lnTo>
                  <a:pt x="529618" y="205"/>
                </a:lnTo>
                <a:lnTo>
                  <a:pt x="528307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3635591" y="3202525"/>
            <a:ext cx="529590" cy="2080260"/>
          </a:xfrm>
          <a:custGeom>
            <a:avLst/>
            <a:gdLst/>
            <a:ahLst/>
            <a:cxnLst/>
            <a:rect l="l" t="t" r="r" b="b"/>
            <a:pathLst>
              <a:path w="529589" h="2080260">
                <a:moveTo>
                  <a:pt x="528264" y="0"/>
                </a:moveTo>
                <a:lnTo>
                  <a:pt x="0" y="2080039"/>
                </a:lnTo>
                <a:lnTo>
                  <a:pt x="1363" y="2080039"/>
                </a:lnTo>
                <a:lnTo>
                  <a:pt x="529566" y="203"/>
                </a:lnTo>
                <a:lnTo>
                  <a:pt x="528264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3636954" y="3202729"/>
            <a:ext cx="529590" cy="2080260"/>
          </a:xfrm>
          <a:custGeom>
            <a:avLst/>
            <a:gdLst/>
            <a:ahLst/>
            <a:cxnLst/>
            <a:rect l="l" t="t" r="r" b="b"/>
            <a:pathLst>
              <a:path w="529589" h="2080260">
                <a:moveTo>
                  <a:pt x="528203" y="0"/>
                </a:moveTo>
                <a:lnTo>
                  <a:pt x="0" y="2079835"/>
                </a:lnTo>
                <a:lnTo>
                  <a:pt x="1354" y="2079835"/>
                </a:lnTo>
                <a:lnTo>
                  <a:pt x="529416" y="592"/>
                </a:lnTo>
                <a:lnTo>
                  <a:pt x="528317" y="17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3638308" y="3203321"/>
            <a:ext cx="529590" cy="2079625"/>
          </a:xfrm>
          <a:custGeom>
            <a:avLst/>
            <a:gdLst/>
            <a:ahLst/>
            <a:cxnLst/>
            <a:rect l="l" t="t" r="r" b="b"/>
            <a:pathLst>
              <a:path w="529589" h="2079625">
                <a:moveTo>
                  <a:pt x="528062" y="0"/>
                </a:moveTo>
                <a:lnTo>
                  <a:pt x="0" y="2079243"/>
                </a:lnTo>
                <a:lnTo>
                  <a:pt x="1363" y="2079243"/>
                </a:lnTo>
                <a:lnTo>
                  <a:pt x="529257" y="624"/>
                </a:lnTo>
                <a:lnTo>
                  <a:pt x="528062" y="0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3639672" y="3203946"/>
            <a:ext cx="529590" cy="2078989"/>
          </a:xfrm>
          <a:custGeom>
            <a:avLst/>
            <a:gdLst/>
            <a:ahLst/>
            <a:cxnLst/>
            <a:rect l="l" t="t" r="r" b="b"/>
            <a:pathLst>
              <a:path w="529589" h="2078989">
                <a:moveTo>
                  <a:pt x="527894" y="0"/>
                </a:moveTo>
                <a:lnTo>
                  <a:pt x="0" y="2078618"/>
                </a:lnTo>
                <a:lnTo>
                  <a:pt x="1354" y="2078618"/>
                </a:lnTo>
                <a:lnTo>
                  <a:pt x="529100" y="630"/>
                </a:lnTo>
                <a:lnTo>
                  <a:pt x="527894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3641026" y="3204577"/>
            <a:ext cx="528955" cy="2078355"/>
          </a:xfrm>
          <a:custGeom>
            <a:avLst/>
            <a:gdLst/>
            <a:ahLst/>
            <a:cxnLst/>
            <a:rect l="l" t="t" r="r" b="b"/>
            <a:pathLst>
              <a:path w="528954" h="2078354">
                <a:moveTo>
                  <a:pt x="527746" y="0"/>
                </a:moveTo>
                <a:lnTo>
                  <a:pt x="0" y="2077987"/>
                </a:lnTo>
                <a:lnTo>
                  <a:pt x="1363" y="2077987"/>
                </a:lnTo>
                <a:lnTo>
                  <a:pt x="528939" y="623"/>
                </a:lnTo>
                <a:lnTo>
                  <a:pt x="527746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3642389" y="3205200"/>
            <a:ext cx="528955" cy="2077720"/>
          </a:xfrm>
          <a:custGeom>
            <a:avLst/>
            <a:gdLst/>
            <a:ahLst/>
            <a:cxnLst/>
            <a:rect l="l" t="t" r="r" b="b"/>
            <a:pathLst>
              <a:path w="528954" h="2077720">
                <a:moveTo>
                  <a:pt x="527576" y="0"/>
                </a:moveTo>
                <a:lnTo>
                  <a:pt x="0" y="2077364"/>
                </a:lnTo>
                <a:lnTo>
                  <a:pt x="1354" y="2077364"/>
                </a:lnTo>
                <a:lnTo>
                  <a:pt x="528782" y="630"/>
                </a:lnTo>
                <a:lnTo>
                  <a:pt x="527576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3643743" y="3205831"/>
            <a:ext cx="528955" cy="2077085"/>
          </a:xfrm>
          <a:custGeom>
            <a:avLst/>
            <a:gdLst/>
            <a:ahLst/>
            <a:cxnLst/>
            <a:rect l="l" t="t" r="r" b="b"/>
            <a:pathLst>
              <a:path w="528954" h="2077085">
                <a:moveTo>
                  <a:pt x="527428" y="0"/>
                </a:moveTo>
                <a:lnTo>
                  <a:pt x="0" y="2076733"/>
                </a:lnTo>
                <a:lnTo>
                  <a:pt x="1363" y="2076733"/>
                </a:lnTo>
                <a:lnTo>
                  <a:pt x="528631" y="629"/>
                </a:lnTo>
                <a:lnTo>
                  <a:pt x="527428" y="0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3645106" y="3206460"/>
            <a:ext cx="528955" cy="2076450"/>
          </a:xfrm>
          <a:custGeom>
            <a:avLst/>
            <a:gdLst/>
            <a:ahLst/>
            <a:cxnLst/>
            <a:rect l="l" t="t" r="r" b="b"/>
            <a:pathLst>
              <a:path w="528954" h="2076450">
                <a:moveTo>
                  <a:pt x="527268" y="0"/>
                </a:moveTo>
                <a:lnTo>
                  <a:pt x="0" y="2076104"/>
                </a:lnTo>
                <a:lnTo>
                  <a:pt x="1353" y="2076104"/>
                </a:lnTo>
                <a:lnTo>
                  <a:pt x="528463" y="624"/>
                </a:lnTo>
                <a:lnTo>
                  <a:pt x="527268" y="0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646460" y="3207085"/>
            <a:ext cx="528320" cy="2075814"/>
          </a:xfrm>
          <a:custGeom>
            <a:avLst/>
            <a:gdLst/>
            <a:ahLst/>
            <a:cxnLst/>
            <a:rect l="l" t="t" r="r" b="b"/>
            <a:pathLst>
              <a:path w="528320" h="2075814">
                <a:moveTo>
                  <a:pt x="527109" y="0"/>
                </a:moveTo>
                <a:lnTo>
                  <a:pt x="0" y="2075479"/>
                </a:lnTo>
                <a:lnTo>
                  <a:pt x="1366" y="2075479"/>
                </a:lnTo>
                <a:lnTo>
                  <a:pt x="528313" y="629"/>
                </a:lnTo>
                <a:lnTo>
                  <a:pt x="527109" y="0"/>
                </a:lnTo>
                <a:close/>
              </a:path>
            </a:pathLst>
          </a:custGeom>
          <a:solidFill>
            <a:srgbClr val="71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647826" y="3207714"/>
            <a:ext cx="528320" cy="2075180"/>
          </a:xfrm>
          <a:custGeom>
            <a:avLst/>
            <a:gdLst/>
            <a:ahLst/>
            <a:cxnLst/>
            <a:rect l="l" t="t" r="r" b="b"/>
            <a:pathLst>
              <a:path w="528320" h="2075179">
                <a:moveTo>
                  <a:pt x="526946" y="0"/>
                </a:moveTo>
                <a:lnTo>
                  <a:pt x="0" y="2074850"/>
                </a:lnTo>
                <a:lnTo>
                  <a:pt x="1363" y="2074850"/>
                </a:lnTo>
                <a:lnTo>
                  <a:pt x="528142" y="624"/>
                </a:lnTo>
                <a:lnTo>
                  <a:pt x="526946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649190" y="3208339"/>
            <a:ext cx="528320" cy="2074545"/>
          </a:xfrm>
          <a:custGeom>
            <a:avLst/>
            <a:gdLst/>
            <a:ahLst/>
            <a:cxnLst/>
            <a:rect l="l" t="t" r="r" b="b"/>
            <a:pathLst>
              <a:path w="528320" h="2074545">
                <a:moveTo>
                  <a:pt x="526779" y="0"/>
                </a:moveTo>
                <a:lnTo>
                  <a:pt x="0" y="2074225"/>
                </a:lnTo>
                <a:lnTo>
                  <a:pt x="1354" y="2074225"/>
                </a:lnTo>
                <a:lnTo>
                  <a:pt x="527982" y="629"/>
                </a:lnTo>
                <a:lnTo>
                  <a:pt x="526779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3650544" y="3208968"/>
            <a:ext cx="528320" cy="2073910"/>
          </a:xfrm>
          <a:custGeom>
            <a:avLst/>
            <a:gdLst/>
            <a:ahLst/>
            <a:cxnLst/>
            <a:rect l="l" t="t" r="r" b="b"/>
            <a:pathLst>
              <a:path w="528320" h="2073910">
                <a:moveTo>
                  <a:pt x="526628" y="0"/>
                </a:moveTo>
                <a:lnTo>
                  <a:pt x="0" y="2073596"/>
                </a:lnTo>
                <a:lnTo>
                  <a:pt x="1363" y="2073596"/>
                </a:lnTo>
                <a:lnTo>
                  <a:pt x="527823" y="624"/>
                </a:lnTo>
                <a:lnTo>
                  <a:pt x="526628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3651907" y="3209593"/>
            <a:ext cx="527685" cy="2073275"/>
          </a:xfrm>
          <a:custGeom>
            <a:avLst/>
            <a:gdLst/>
            <a:ahLst/>
            <a:cxnLst/>
            <a:rect l="l" t="t" r="r" b="b"/>
            <a:pathLst>
              <a:path w="527685" h="2073275">
                <a:moveTo>
                  <a:pt x="526460" y="0"/>
                </a:moveTo>
                <a:lnTo>
                  <a:pt x="0" y="2072971"/>
                </a:lnTo>
                <a:lnTo>
                  <a:pt x="1354" y="2072971"/>
                </a:lnTo>
                <a:lnTo>
                  <a:pt x="527664" y="629"/>
                </a:lnTo>
                <a:lnTo>
                  <a:pt x="526460" y="0"/>
                </a:lnTo>
                <a:close/>
              </a:path>
            </a:pathLst>
          </a:custGeom>
          <a:solidFill>
            <a:srgbClr val="70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3653261" y="3210222"/>
            <a:ext cx="527685" cy="2072639"/>
          </a:xfrm>
          <a:custGeom>
            <a:avLst/>
            <a:gdLst/>
            <a:ahLst/>
            <a:cxnLst/>
            <a:rect l="l" t="t" r="r" b="b"/>
            <a:pathLst>
              <a:path w="527685" h="2072639">
                <a:moveTo>
                  <a:pt x="526309" y="0"/>
                </a:moveTo>
                <a:lnTo>
                  <a:pt x="0" y="2072342"/>
                </a:lnTo>
                <a:lnTo>
                  <a:pt x="1363" y="2072342"/>
                </a:lnTo>
                <a:lnTo>
                  <a:pt x="527505" y="624"/>
                </a:lnTo>
                <a:lnTo>
                  <a:pt x="526309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3654624" y="3210847"/>
            <a:ext cx="527685" cy="2072005"/>
          </a:xfrm>
          <a:custGeom>
            <a:avLst/>
            <a:gdLst/>
            <a:ahLst/>
            <a:cxnLst/>
            <a:rect l="l" t="t" r="r" b="b"/>
            <a:pathLst>
              <a:path w="527685" h="2072004">
                <a:moveTo>
                  <a:pt x="526142" y="0"/>
                </a:moveTo>
                <a:lnTo>
                  <a:pt x="0" y="2071717"/>
                </a:lnTo>
                <a:lnTo>
                  <a:pt x="1354" y="2071717"/>
                </a:lnTo>
                <a:lnTo>
                  <a:pt x="527345" y="629"/>
                </a:lnTo>
                <a:lnTo>
                  <a:pt x="526142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3655978" y="3211476"/>
            <a:ext cx="527685" cy="2071370"/>
          </a:xfrm>
          <a:custGeom>
            <a:avLst/>
            <a:gdLst/>
            <a:ahLst/>
            <a:cxnLst/>
            <a:rect l="l" t="t" r="r" b="b"/>
            <a:pathLst>
              <a:path w="527685" h="2071370">
                <a:moveTo>
                  <a:pt x="525991" y="0"/>
                </a:moveTo>
                <a:lnTo>
                  <a:pt x="0" y="2071088"/>
                </a:lnTo>
                <a:lnTo>
                  <a:pt x="1363" y="2071088"/>
                </a:lnTo>
                <a:lnTo>
                  <a:pt x="527186" y="624"/>
                </a:lnTo>
                <a:lnTo>
                  <a:pt x="525991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3657341" y="3212101"/>
            <a:ext cx="527050" cy="2070735"/>
          </a:xfrm>
          <a:custGeom>
            <a:avLst/>
            <a:gdLst/>
            <a:ahLst/>
            <a:cxnLst/>
            <a:rect l="l" t="t" r="r" b="b"/>
            <a:pathLst>
              <a:path w="527050" h="2070735">
                <a:moveTo>
                  <a:pt x="525823" y="0"/>
                </a:moveTo>
                <a:lnTo>
                  <a:pt x="0" y="2070463"/>
                </a:lnTo>
                <a:lnTo>
                  <a:pt x="1354" y="2070463"/>
                </a:lnTo>
                <a:lnTo>
                  <a:pt x="527027" y="629"/>
                </a:lnTo>
                <a:lnTo>
                  <a:pt x="525823" y="0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3658695" y="3212730"/>
            <a:ext cx="527050" cy="2070100"/>
          </a:xfrm>
          <a:custGeom>
            <a:avLst/>
            <a:gdLst/>
            <a:ahLst/>
            <a:cxnLst/>
            <a:rect l="l" t="t" r="r" b="b"/>
            <a:pathLst>
              <a:path w="527050" h="2070100">
                <a:moveTo>
                  <a:pt x="525673" y="0"/>
                </a:moveTo>
                <a:lnTo>
                  <a:pt x="0" y="2069834"/>
                </a:lnTo>
                <a:lnTo>
                  <a:pt x="1363" y="2069834"/>
                </a:lnTo>
                <a:lnTo>
                  <a:pt x="526879" y="630"/>
                </a:lnTo>
                <a:lnTo>
                  <a:pt x="525673" y="0"/>
                </a:lnTo>
                <a:close/>
              </a:path>
            </a:pathLst>
          </a:custGeom>
          <a:solidFill>
            <a:srgbClr val="6F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3660059" y="3213361"/>
            <a:ext cx="527050" cy="2069464"/>
          </a:xfrm>
          <a:custGeom>
            <a:avLst/>
            <a:gdLst/>
            <a:ahLst/>
            <a:cxnLst/>
            <a:rect l="l" t="t" r="r" b="b"/>
            <a:pathLst>
              <a:path w="527050" h="2069464">
                <a:moveTo>
                  <a:pt x="525515" y="0"/>
                </a:moveTo>
                <a:lnTo>
                  <a:pt x="0" y="2069203"/>
                </a:lnTo>
                <a:lnTo>
                  <a:pt x="1353" y="2069203"/>
                </a:lnTo>
                <a:lnTo>
                  <a:pt x="526711" y="624"/>
                </a:lnTo>
                <a:lnTo>
                  <a:pt x="525515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3661412" y="3213985"/>
            <a:ext cx="527050" cy="2068830"/>
          </a:xfrm>
          <a:custGeom>
            <a:avLst/>
            <a:gdLst/>
            <a:ahLst/>
            <a:cxnLst/>
            <a:rect l="l" t="t" r="r" b="b"/>
            <a:pathLst>
              <a:path w="527050" h="2068829">
                <a:moveTo>
                  <a:pt x="525357" y="0"/>
                </a:moveTo>
                <a:lnTo>
                  <a:pt x="0" y="2068579"/>
                </a:lnTo>
                <a:lnTo>
                  <a:pt x="1363" y="2068579"/>
                </a:lnTo>
                <a:lnTo>
                  <a:pt x="526560" y="629"/>
                </a:lnTo>
                <a:lnTo>
                  <a:pt x="525357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3662776" y="3214615"/>
            <a:ext cx="526415" cy="2068195"/>
          </a:xfrm>
          <a:custGeom>
            <a:avLst/>
            <a:gdLst/>
            <a:ahLst/>
            <a:cxnLst/>
            <a:rect l="l" t="t" r="r" b="b"/>
            <a:pathLst>
              <a:path w="526414" h="2068195">
                <a:moveTo>
                  <a:pt x="525197" y="0"/>
                </a:moveTo>
                <a:lnTo>
                  <a:pt x="0" y="2067949"/>
                </a:lnTo>
                <a:lnTo>
                  <a:pt x="1366" y="2067949"/>
                </a:lnTo>
                <a:lnTo>
                  <a:pt x="526392" y="624"/>
                </a:lnTo>
                <a:lnTo>
                  <a:pt x="525197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3664142" y="3215239"/>
            <a:ext cx="526415" cy="2067560"/>
          </a:xfrm>
          <a:custGeom>
            <a:avLst/>
            <a:gdLst/>
            <a:ahLst/>
            <a:cxnLst/>
            <a:rect l="l" t="t" r="r" b="b"/>
            <a:pathLst>
              <a:path w="526414" h="2067560">
                <a:moveTo>
                  <a:pt x="525026" y="0"/>
                </a:moveTo>
                <a:lnTo>
                  <a:pt x="0" y="2067325"/>
                </a:lnTo>
                <a:lnTo>
                  <a:pt x="1350" y="2067325"/>
                </a:lnTo>
                <a:lnTo>
                  <a:pt x="526229" y="629"/>
                </a:lnTo>
                <a:lnTo>
                  <a:pt x="525026" y="0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3665493" y="3215869"/>
            <a:ext cx="526415" cy="2066925"/>
          </a:xfrm>
          <a:custGeom>
            <a:avLst/>
            <a:gdLst/>
            <a:ahLst/>
            <a:cxnLst/>
            <a:rect l="l" t="t" r="r" b="b"/>
            <a:pathLst>
              <a:path w="526414" h="2066925">
                <a:moveTo>
                  <a:pt x="524878" y="0"/>
                </a:moveTo>
                <a:lnTo>
                  <a:pt x="0" y="2066695"/>
                </a:lnTo>
                <a:lnTo>
                  <a:pt x="1366" y="2066695"/>
                </a:lnTo>
                <a:lnTo>
                  <a:pt x="526074" y="624"/>
                </a:lnTo>
                <a:lnTo>
                  <a:pt x="524878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3666859" y="3216493"/>
            <a:ext cx="526415" cy="2066289"/>
          </a:xfrm>
          <a:custGeom>
            <a:avLst/>
            <a:gdLst/>
            <a:ahLst/>
            <a:cxnLst/>
            <a:rect l="l" t="t" r="r" b="b"/>
            <a:pathLst>
              <a:path w="526414" h="2066289">
                <a:moveTo>
                  <a:pt x="524708" y="0"/>
                </a:moveTo>
                <a:lnTo>
                  <a:pt x="0" y="2066071"/>
                </a:lnTo>
                <a:lnTo>
                  <a:pt x="1354" y="2066071"/>
                </a:lnTo>
                <a:lnTo>
                  <a:pt x="525911" y="629"/>
                </a:lnTo>
                <a:lnTo>
                  <a:pt x="524708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3668214" y="3217123"/>
            <a:ext cx="525780" cy="2065655"/>
          </a:xfrm>
          <a:custGeom>
            <a:avLst/>
            <a:gdLst/>
            <a:ahLst/>
            <a:cxnLst/>
            <a:rect l="l" t="t" r="r" b="b"/>
            <a:pathLst>
              <a:path w="525779" h="2065654">
                <a:moveTo>
                  <a:pt x="524557" y="0"/>
                </a:moveTo>
                <a:lnTo>
                  <a:pt x="0" y="2065441"/>
                </a:lnTo>
                <a:lnTo>
                  <a:pt x="1363" y="2065441"/>
                </a:lnTo>
                <a:lnTo>
                  <a:pt x="525752" y="624"/>
                </a:lnTo>
                <a:lnTo>
                  <a:pt x="524557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3669577" y="3217747"/>
            <a:ext cx="525780" cy="2065020"/>
          </a:xfrm>
          <a:custGeom>
            <a:avLst/>
            <a:gdLst/>
            <a:ahLst/>
            <a:cxnLst/>
            <a:rect l="l" t="t" r="r" b="b"/>
            <a:pathLst>
              <a:path w="525779" h="2065020">
                <a:moveTo>
                  <a:pt x="524389" y="0"/>
                </a:moveTo>
                <a:lnTo>
                  <a:pt x="0" y="2064817"/>
                </a:lnTo>
                <a:lnTo>
                  <a:pt x="1354" y="2064817"/>
                </a:lnTo>
                <a:lnTo>
                  <a:pt x="525593" y="629"/>
                </a:lnTo>
                <a:lnTo>
                  <a:pt x="524389" y="0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3670931" y="3218377"/>
            <a:ext cx="525780" cy="2064385"/>
          </a:xfrm>
          <a:custGeom>
            <a:avLst/>
            <a:gdLst/>
            <a:ahLst/>
            <a:cxnLst/>
            <a:rect l="l" t="t" r="r" b="b"/>
            <a:pathLst>
              <a:path w="525779" h="2064385">
                <a:moveTo>
                  <a:pt x="524238" y="0"/>
                </a:moveTo>
                <a:lnTo>
                  <a:pt x="0" y="2064187"/>
                </a:lnTo>
                <a:lnTo>
                  <a:pt x="1363" y="2064187"/>
                </a:lnTo>
                <a:lnTo>
                  <a:pt x="525434" y="624"/>
                </a:lnTo>
                <a:lnTo>
                  <a:pt x="524238" y="0"/>
                </a:lnTo>
                <a:close/>
              </a:path>
            </a:pathLst>
          </a:custGeom>
          <a:solidFill>
            <a:srgbClr val="6D6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3672294" y="3219001"/>
            <a:ext cx="525780" cy="2063750"/>
          </a:xfrm>
          <a:custGeom>
            <a:avLst/>
            <a:gdLst/>
            <a:ahLst/>
            <a:cxnLst/>
            <a:rect l="l" t="t" r="r" b="b"/>
            <a:pathLst>
              <a:path w="525779" h="2063750">
                <a:moveTo>
                  <a:pt x="524071" y="0"/>
                </a:moveTo>
                <a:lnTo>
                  <a:pt x="0" y="2063563"/>
                </a:lnTo>
                <a:lnTo>
                  <a:pt x="1354" y="2063563"/>
                </a:lnTo>
                <a:lnTo>
                  <a:pt x="525162" y="1071"/>
                </a:lnTo>
                <a:lnTo>
                  <a:pt x="524363" y="152"/>
                </a:lnTo>
                <a:lnTo>
                  <a:pt x="524071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3673648" y="3220073"/>
            <a:ext cx="525145" cy="2063114"/>
          </a:xfrm>
          <a:custGeom>
            <a:avLst/>
            <a:gdLst/>
            <a:ahLst/>
            <a:cxnLst/>
            <a:rect l="l" t="t" r="r" b="b"/>
            <a:pathLst>
              <a:path w="525145" h="2063114">
                <a:moveTo>
                  <a:pt x="523808" y="0"/>
                </a:moveTo>
                <a:lnTo>
                  <a:pt x="0" y="2062491"/>
                </a:lnTo>
                <a:lnTo>
                  <a:pt x="1363" y="2062491"/>
                </a:lnTo>
                <a:lnTo>
                  <a:pt x="524865" y="1216"/>
                </a:lnTo>
                <a:lnTo>
                  <a:pt x="523808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3675011" y="3221289"/>
            <a:ext cx="525145" cy="2061845"/>
          </a:xfrm>
          <a:custGeom>
            <a:avLst/>
            <a:gdLst/>
            <a:ahLst/>
            <a:cxnLst/>
            <a:rect l="l" t="t" r="r" b="b"/>
            <a:pathLst>
              <a:path w="525145" h="2061845">
                <a:moveTo>
                  <a:pt x="523502" y="0"/>
                </a:moveTo>
                <a:lnTo>
                  <a:pt x="0" y="2061275"/>
                </a:lnTo>
                <a:lnTo>
                  <a:pt x="1353" y="2061275"/>
                </a:lnTo>
                <a:lnTo>
                  <a:pt x="524547" y="1202"/>
                </a:lnTo>
                <a:lnTo>
                  <a:pt x="523502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3676365" y="3222491"/>
            <a:ext cx="524510" cy="2060575"/>
          </a:xfrm>
          <a:custGeom>
            <a:avLst/>
            <a:gdLst/>
            <a:ahLst/>
            <a:cxnLst/>
            <a:rect l="l" t="t" r="r" b="b"/>
            <a:pathLst>
              <a:path w="524510" h="2060575">
                <a:moveTo>
                  <a:pt x="523194" y="0"/>
                </a:moveTo>
                <a:lnTo>
                  <a:pt x="0" y="2060073"/>
                </a:lnTo>
                <a:lnTo>
                  <a:pt x="1363" y="2060073"/>
                </a:lnTo>
                <a:lnTo>
                  <a:pt x="524251" y="1216"/>
                </a:lnTo>
                <a:lnTo>
                  <a:pt x="523194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3677729" y="3223707"/>
            <a:ext cx="524510" cy="2059305"/>
          </a:xfrm>
          <a:custGeom>
            <a:avLst/>
            <a:gdLst/>
            <a:ahLst/>
            <a:cxnLst/>
            <a:rect l="l" t="t" r="r" b="b"/>
            <a:pathLst>
              <a:path w="524510" h="2059304">
                <a:moveTo>
                  <a:pt x="522888" y="0"/>
                </a:moveTo>
                <a:lnTo>
                  <a:pt x="0" y="2058857"/>
                </a:lnTo>
                <a:lnTo>
                  <a:pt x="1366" y="2058857"/>
                </a:lnTo>
                <a:lnTo>
                  <a:pt x="523933" y="1202"/>
                </a:lnTo>
                <a:lnTo>
                  <a:pt x="522888" y="0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3679095" y="3224910"/>
            <a:ext cx="523875" cy="2058035"/>
          </a:xfrm>
          <a:custGeom>
            <a:avLst/>
            <a:gdLst/>
            <a:ahLst/>
            <a:cxnLst/>
            <a:rect l="l" t="t" r="r" b="b"/>
            <a:pathLst>
              <a:path w="523875" h="2058035">
                <a:moveTo>
                  <a:pt x="522567" y="0"/>
                </a:moveTo>
                <a:lnTo>
                  <a:pt x="0" y="2057654"/>
                </a:lnTo>
                <a:lnTo>
                  <a:pt x="1351" y="2057654"/>
                </a:lnTo>
                <a:lnTo>
                  <a:pt x="523625" y="1215"/>
                </a:lnTo>
                <a:lnTo>
                  <a:pt x="522567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3680446" y="3226125"/>
            <a:ext cx="523875" cy="2056764"/>
          </a:xfrm>
          <a:custGeom>
            <a:avLst/>
            <a:gdLst/>
            <a:ahLst/>
            <a:cxnLst/>
            <a:rect l="l" t="t" r="r" b="b"/>
            <a:pathLst>
              <a:path w="523875" h="2056764">
                <a:moveTo>
                  <a:pt x="522274" y="0"/>
                </a:moveTo>
                <a:lnTo>
                  <a:pt x="0" y="2056438"/>
                </a:lnTo>
                <a:lnTo>
                  <a:pt x="1366" y="2056438"/>
                </a:lnTo>
                <a:lnTo>
                  <a:pt x="523319" y="1202"/>
                </a:lnTo>
                <a:lnTo>
                  <a:pt x="522274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3681812" y="3227328"/>
            <a:ext cx="523240" cy="2055495"/>
          </a:xfrm>
          <a:custGeom>
            <a:avLst/>
            <a:gdLst/>
            <a:ahLst/>
            <a:cxnLst/>
            <a:rect l="l" t="t" r="r" b="b"/>
            <a:pathLst>
              <a:path w="523239" h="2055495">
                <a:moveTo>
                  <a:pt x="521953" y="0"/>
                </a:moveTo>
                <a:lnTo>
                  <a:pt x="0" y="2055236"/>
                </a:lnTo>
                <a:lnTo>
                  <a:pt x="1351" y="2055236"/>
                </a:lnTo>
                <a:lnTo>
                  <a:pt x="523010" y="1215"/>
                </a:lnTo>
                <a:lnTo>
                  <a:pt x="521953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683163" y="3228544"/>
            <a:ext cx="523240" cy="2054225"/>
          </a:xfrm>
          <a:custGeom>
            <a:avLst/>
            <a:gdLst/>
            <a:ahLst/>
            <a:cxnLst/>
            <a:rect l="l" t="t" r="r" b="b"/>
            <a:pathLst>
              <a:path w="523239" h="2054225">
                <a:moveTo>
                  <a:pt x="521659" y="0"/>
                </a:moveTo>
                <a:lnTo>
                  <a:pt x="0" y="2054020"/>
                </a:lnTo>
                <a:lnTo>
                  <a:pt x="1366" y="2054020"/>
                </a:lnTo>
                <a:lnTo>
                  <a:pt x="522707" y="1205"/>
                </a:lnTo>
                <a:lnTo>
                  <a:pt x="521659" y="0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684529" y="3229749"/>
            <a:ext cx="522605" cy="2052955"/>
          </a:xfrm>
          <a:custGeom>
            <a:avLst/>
            <a:gdLst/>
            <a:ahLst/>
            <a:cxnLst/>
            <a:rect l="l" t="t" r="r" b="b"/>
            <a:pathLst>
              <a:path w="522604" h="2052954">
                <a:moveTo>
                  <a:pt x="521341" y="0"/>
                </a:moveTo>
                <a:lnTo>
                  <a:pt x="0" y="2052815"/>
                </a:lnTo>
                <a:lnTo>
                  <a:pt x="1350" y="2052815"/>
                </a:lnTo>
                <a:lnTo>
                  <a:pt x="522396" y="1213"/>
                </a:lnTo>
                <a:lnTo>
                  <a:pt x="521341" y="0"/>
                </a:lnTo>
                <a:close/>
              </a:path>
            </a:pathLst>
          </a:custGeom>
          <a:solidFill>
            <a:srgbClr val="6B6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685880" y="3230962"/>
            <a:ext cx="522605" cy="2051685"/>
          </a:xfrm>
          <a:custGeom>
            <a:avLst/>
            <a:gdLst/>
            <a:ahLst/>
            <a:cxnLst/>
            <a:rect l="l" t="t" r="r" b="b"/>
            <a:pathLst>
              <a:path w="522604" h="2051685">
                <a:moveTo>
                  <a:pt x="521045" y="0"/>
                </a:moveTo>
                <a:lnTo>
                  <a:pt x="0" y="2051602"/>
                </a:lnTo>
                <a:lnTo>
                  <a:pt x="1366" y="2051602"/>
                </a:lnTo>
                <a:lnTo>
                  <a:pt x="522103" y="1216"/>
                </a:lnTo>
                <a:lnTo>
                  <a:pt x="521045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3687247" y="3232178"/>
            <a:ext cx="521970" cy="2050414"/>
          </a:xfrm>
          <a:custGeom>
            <a:avLst/>
            <a:gdLst/>
            <a:ahLst/>
            <a:cxnLst/>
            <a:rect l="l" t="t" r="r" b="b"/>
            <a:pathLst>
              <a:path w="521970" h="2050414">
                <a:moveTo>
                  <a:pt x="520736" y="0"/>
                </a:moveTo>
                <a:lnTo>
                  <a:pt x="0" y="2050386"/>
                </a:lnTo>
                <a:lnTo>
                  <a:pt x="1350" y="2050386"/>
                </a:lnTo>
                <a:lnTo>
                  <a:pt x="521782" y="1202"/>
                </a:lnTo>
                <a:lnTo>
                  <a:pt x="520736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3688597" y="3233380"/>
            <a:ext cx="521970" cy="2049780"/>
          </a:xfrm>
          <a:custGeom>
            <a:avLst/>
            <a:gdLst/>
            <a:ahLst/>
            <a:cxnLst/>
            <a:rect l="l" t="t" r="r" b="b"/>
            <a:pathLst>
              <a:path w="521970" h="2049779">
                <a:moveTo>
                  <a:pt x="520431" y="0"/>
                </a:moveTo>
                <a:lnTo>
                  <a:pt x="0" y="2049184"/>
                </a:lnTo>
                <a:lnTo>
                  <a:pt x="1366" y="2049184"/>
                </a:lnTo>
                <a:lnTo>
                  <a:pt x="521489" y="1216"/>
                </a:lnTo>
                <a:lnTo>
                  <a:pt x="520431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3689964" y="3234597"/>
            <a:ext cx="521334" cy="2048510"/>
          </a:xfrm>
          <a:custGeom>
            <a:avLst/>
            <a:gdLst/>
            <a:ahLst/>
            <a:cxnLst/>
            <a:rect l="l" t="t" r="r" b="b"/>
            <a:pathLst>
              <a:path w="521335" h="2048510">
                <a:moveTo>
                  <a:pt x="520122" y="0"/>
                </a:moveTo>
                <a:lnTo>
                  <a:pt x="0" y="2047967"/>
                </a:lnTo>
                <a:lnTo>
                  <a:pt x="1353" y="2047967"/>
                </a:lnTo>
                <a:lnTo>
                  <a:pt x="521168" y="1202"/>
                </a:lnTo>
                <a:lnTo>
                  <a:pt x="520122" y="0"/>
                </a:lnTo>
                <a:close/>
              </a:path>
            </a:pathLst>
          </a:custGeom>
          <a:solidFill>
            <a:srgbClr val="6A6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3691318" y="3235799"/>
            <a:ext cx="521334" cy="2047239"/>
          </a:xfrm>
          <a:custGeom>
            <a:avLst/>
            <a:gdLst/>
            <a:ahLst/>
            <a:cxnLst/>
            <a:rect l="l" t="t" r="r" b="b"/>
            <a:pathLst>
              <a:path w="521335" h="2047239">
                <a:moveTo>
                  <a:pt x="519814" y="0"/>
                </a:moveTo>
                <a:lnTo>
                  <a:pt x="0" y="2046765"/>
                </a:lnTo>
                <a:lnTo>
                  <a:pt x="1363" y="2046765"/>
                </a:lnTo>
                <a:lnTo>
                  <a:pt x="520871" y="1216"/>
                </a:lnTo>
                <a:lnTo>
                  <a:pt x="519814" y="0"/>
                </a:lnTo>
                <a:close/>
              </a:path>
            </a:pathLst>
          </a:custGeom>
          <a:solidFill>
            <a:srgbClr val="6A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3692681" y="3237015"/>
            <a:ext cx="520700" cy="2045970"/>
          </a:xfrm>
          <a:custGeom>
            <a:avLst/>
            <a:gdLst/>
            <a:ahLst/>
            <a:cxnLst/>
            <a:rect l="l" t="t" r="r" b="b"/>
            <a:pathLst>
              <a:path w="520700" h="2045970">
                <a:moveTo>
                  <a:pt x="519508" y="0"/>
                </a:moveTo>
                <a:lnTo>
                  <a:pt x="0" y="2045549"/>
                </a:lnTo>
                <a:lnTo>
                  <a:pt x="1366" y="2045549"/>
                </a:lnTo>
                <a:lnTo>
                  <a:pt x="520554" y="1202"/>
                </a:lnTo>
                <a:lnTo>
                  <a:pt x="51950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3694047" y="3238218"/>
            <a:ext cx="520700" cy="2044700"/>
          </a:xfrm>
          <a:custGeom>
            <a:avLst/>
            <a:gdLst/>
            <a:ahLst/>
            <a:cxnLst/>
            <a:rect l="l" t="t" r="r" b="b"/>
            <a:pathLst>
              <a:path w="520700" h="2044700">
                <a:moveTo>
                  <a:pt x="519188" y="0"/>
                </a:moveTo>
                <a:lnTo>
                  <a:pt x="0" y="2044346"/>
                </a:lnTo>
                <a:lnTo>
                  <a:pt x="1351" y="2044346"/>
                </a:lnTo>
                <a:lnTo>
                  <a:pt x="520245" y="1215"/>
                </a:lnTo>
                <a:lnTo>
                  <a:pt x="519188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3695398" y="3239433"/>
            <a:ext cx="520065" cy="2043430"/>
          </a:xfrm>
          <a:custGeom>
            <a:avLst/>
            <a:gdLst/>
            <a:ahLst/>
            <a:cxnLst/>
            <a:rect l="l" t="t" r="r" b="b"/>
            <a:pathLst>
              <a:path w="520064" h="2043429">
                <a:moveTo>
                  <a:pt x="518894" y="0"/>
                </a:moveTo>
                <a:lnTo>
                  <a:pt x="0" y="2043131"/>
                </a:lnTo>
                <a:lnTo>
                  <a:pt x="1366" y="2043131"/>
                </a:lnTo>
                <a:lnTo>
                  <a:pt x="519939" y="1202"/>
                </a:lnTo>
                <a:lnTo>
                  <a:pt x="518894" y="0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3696764" y="3240636"/>
            <a:ext cx="520065" cy="2042160"/>
          </a:xfrm>
          <a:custGeom>
            <a:avLst/>
            <a:gdLst/>
            <a:ahLst/>
            <a:cxnLst/>
            <a:rect l="l" t="t" r="r" b="b"/>
            <a:pathLst>
              <a:path w="520064" h="2042160">
                <a:moveTo>
                  <a:pt x="518573" y="0"/>
                </a:moveTo>
                <a:lnTo>
                  <a:pt x="0" y="2041928"/>
                </a:lnTo>
                <a:lnTo>
                  <a:pt x="1351" y="2041928"/>
                </a:lnTo>
                <a:lnTo>
                  <a:pt x="519631" y="1215"/>
                </a:lnTo>
                <a:lnTo>
                  <a:pt x="518573" y="0"/>
                </a:lnTo>
                <a:close/>
              </a:path>
            </a:pathLst>
          </a:custGeom>
          <a:solidFill>
            <a:srgbClr val="69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3698116" y="3241852"/>
            <a:ext cx="519430" cy="2040889"/>
          </a:xfrm>
          <a:custGeom>
            <a:avLst/>
            <a:gdLst/>
            <a:ahLst/>
            <a:cxnLst/>
            <a:rect l="l" t="t" r="r" b="b"/>
            <a:pathLst>
              <a:path w="519429" h="2040889">
                <a:moveTo>
                  <a:pt x="518280" y="0"/>
                </a:moveTo>
                <a:lnTo>
                  <a:pt x="0" y="2040712"/>
                </a:lnTo>
                <a:lnTo>
                  <a:pt x="1366" y="2040712"/>
                </a:lnTo>
                <a:lnTo>
                  <a:pt x="519325" y="1202"/>
                </a:lnTo>
                <a:lnTo>
                  <a:pt x="518280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3699481" y="3243054"/>
            <a:ext cx="518795" cy="2039620"/>
          </a:xfrm>
          <a:custGeom>
            <a:avLst/>
            <a:gdLst/>
            <a:ahLst/>
            <a:cxnLst/>
            <a:rect l="l" t="t" r="r" b="b"/>
            <a:pathLst>
              <a:path w="518795" h="2039620">
                <a:moveTo>
                  <a:pt x="517959" y="0"/>
                </a:moveTo>
                <a:lnTo>
                  <a:pt x="0" y="2039510"/>
                </a:lnTo>
                <a:lnTo>
                  <a:pt x="1351" y="2039510"/>
                </a:lnTo>
                <a:lnTo>
                  <a:pt x="518779" y="2149"/>
                </a:lnTo>
                <a:lnTo>
                  <a:pt x="518331" y="427"/>
                </a:lnTo>
                <a:lnTo>
                  <a:pt x="517959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3700833" y="3245204"/>
            <a:ext cx="518159" cy="2037714"/>
          </a:xfrm>
          <a:custGeom>
            <a:avLst/>
            <a:gdLst/>
            <a:ahLst/>
            <a:cxnLst/>
            <a:rect l="l" t="t" r="r" b="b"/>
            <a:pathLst>
              <a:path w="518160" h="2037714">
                <a:moveTo>
                  <a:pt x="517428" y="0"/>
                </a:moveTo>
                <a:lnTo>
                  <a:pt x="0" y="2037360"/>
                </a:lnTo>
                <a:lnTo>
                  <a:pt x="1366" y="2037360"/>
                </a:lnTo>
                <a:lnTo>
                  <a:pt x="518119" y="2650"/>
                </a:lnTo>
                <a:lnTo>
                  <a:pt x="517428" y="0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3702199" y="3247854"/>
            <a:ext cx="517525" cy="2035175"/>
          </a:xfrm>
          <a:custGeom>
            <a:avLst/>
            <a:gdLst/>
            <a:ahLst/>
            <a:cxnLst/>
            <a:rect l="l" t="t" r="r" b="b"/>
            <a:pathLst>
              <a:path w="517525" h="2035175">
                <a:moveTo>
                  <a:pt x="516752" y="0"/>
                </a:moveTo>
                <a:lnTo>
                  <a:pt x="0" y="2034710"/>
                </a:lnTo>
                <a:lnTo>
                  <a:pt x="1350" y="2034710"/>
                </a:lnTo>
                <a:lnTo>
                  <a:pt x="517438" y="2631"/>
                </a:lnTo>
                <a:lnTo>
                  <a:pt x="516752" y="0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3703550" y="3250486"/>
            <a:ext cx="516890" cy="2032635"/>
          </a:xfrm>
          <a:custGeom>
            <a:avLst/>
            <a:gdLst/>
            <a:ahLst/>
            <a:cxnLst/>
            <a:rect l="l" t="t" r="r" b="b"/>
            <a:pathLst>
              <a:path w="516889" h="2032635">
                <a:moveTo>
                  <a:pt x="516087" y="0"/>
                </a:moveTo>
                <a:lnTo>
                  <a:pt x="0" y="2032078"/>
                </a:lnTo>
                <a:lnTo>
                  <a:pt x="1366" y="2032078"/>
                </a:lnTo>
                <a:lnTo>
                  <a:pt x="516779" y="2656"/>
                </a:lnTo>
                <a:lnTo>
                  <a:pt x="516087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3704916" y="3253142"/>
            <a:ext cx="516255" cy="2029460"/>
          </a:xfrm>
          <a:custGeom>
            <a:avLst/>
            <a:gdLst/>
            <a:ahLst/>
            <a:cxnLst/>
            <a:rect l="l" t="t" r="r" b="b"/>
            <a:pathLst>
              <a:path w="516254" h="2029460">
                <a:moveTo>
                  <a:pt x="515412" y="0"/>
                </a:moveTo>
                <a:lnTo>
                  <a:pt x="0" y="2029422"/>
                </a:lnTo>
                <a:lnTo>
                  <a:pt x="1350" y="2029422"/>
                </a:lnTo>
                <a:lnTo>
                  <a:pt x="516096" y="2625"/>
                </a:lnTo>
                <a:lnTo>
                  <a:pt x="515412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3706267" y="3255767"/>
            <a:ext cx="515620" cy="2026920"/>
          </a:xfrm>
          <a:custGeom>
            <a:avLst/>
            <a:gdLst/>
            <a:ahLst/>
            <a:cxnLst/>
            <a:rect l="l" t="t" r="r" b="b"/>
            <a:pathLst>
              <a:path w="515620" h="2026920">
                <a:moveTo>
                  <a:pt x="514745" y="0"/>
                </a:moveTo>
                <a:lnTo>
                  <a:pt x="0" y="2026796"/>
                </a:lnTo>
                <a:lnTo>
                  <a:pt x="1366" y="2026796"/>
                </a:lnTo>
                <a:lnTo>
                  <a:pt x="515437" y="2656"/>
                </a:lnTo>
                <a:lnTo>
                  <a:pt x="514745" y="0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3707634" y="3258424"/>
            <a:ext cx="514984" cy="2024380"/>
          </a:xfrm>
          <a:custGeom>
            <a:avLst/>
            <a:gdLst/>
            <a:ahLst/>
            <a:cxnLst/>
            <a:rect l="l" t="t" r="r" b="b"/>
            <a:pathLst>
              <a:path w="514985" h="2024379">
                <a:moveTo>
                  <a:pt x="514071" y="0"/>
                </a:moveTo>
                <a:lnTo>
                  <a:pt x="0" y="2024140"/>
                </a:lnTo>
                <a:lnTo>
                  <a:pt x="1362" y="2024140"/>
                </a:lnTo>
                <a:lnTo>
                  <a:pt x="514755" y="2626"/>
                </a:lnTo>
                <a:lnTo>
                  <a:pt x="514071" y="0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3708996" y="3261050"/>
            <a:ext cx="514350" cy="2021839"/>
          </a:xfrm>
          <a:custGeom>
            <a:avLst/>
            <a:gdLst/>
            <a:ahLst/>
            <a:cxnLst/>
            <a:rect l="l" t="t" r="r" b="b"/>
            <a:pathLst>
              <a:path w="514350" h="2021839">
                <a:moveTo>
                  <a:pt x="513392" y="0"/>
                </a:moveTo>
                <a:lnTo>
                  <a:pt x="0" y="2021514"/>
                </a:lnTo>
                <a:lnTo>
                  <a:pt x="1354" y="2021514"/>
                </a:lnTo>
                <a:lnTo>
                  <a:pt x="514084" y="2655"/>
                </a:lnTo>
                <a:lnTo>
                  <a:pt x="513392" y="0"/>
                </a:lnTo>
                <a:close/>
              </a:path>
            </a:pathLst>
          </a:custGeom>
          <a:solidFill>
            <a:srgbClr val="67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3710351" y="3263706"/>
            <a:ext cx="513715" cy="2019300"/>
          </a:xfrm>
          <a:custGeom>
            <a:avLst/>
            <a:gdLst/>
            <a:ahLst/>
            <a:cxnLst/>
            <a:rect l="l" t="t" r="r" b="b"/>
            <a:pathLst>
              <a:path w="513714" h="2019300">
                <a:moveTo>
                  <a:pt x="512729" y="0"/>
                </a:moveTo>
                <a:lnTo>
                  <a:pt x="0" y="2018858"/>
                </a:lnTo>
                <a:lnTo>
                  <a:pt x="1366" y="2018858"/>
                </a:lnTo>
                <a:lnTo>
                  <a:pt x="513413" y="2626"/>
                </a:lnTo>
                <a:lnTo>
                  <a:pt x="512729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3711717" y="3266333"/>
            <a:ext cx="513080" cy="2016760"/>
          </a:xfrm>
          <a:custGeom>
            <a:avLst/>
            <a:gdLst/>
            <a:ahLst/>
            <a:cxnLst/>
            <a:rect l="l" t="t" r="r" b="b"/>
            <a:pathLst>
              <a:path w="513079" h="2016760">
                <a:moveTo>
                  <a:pt x="512047" y="0"/>
                </a:moveTo>
                <a:lnTo>
                  <a:pt x="0" y="2016231"/>
                </a:lnTo>
                <a:lnTo>
                  <a:pt x="1351" y="2016231"/>
                </a:lnTo>
                <a:lnTo>
                  <a:pt x="512739" y="2655"/>
                </a:lnTo>
                <a:lnTo>
                  <a:pt x="512047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3713068" y="3268988"/>
            <a:ext cx="512445" cy="2013585"/>
          </a:xfrm>
          <a:custGeom>
            <a:avLst/>
            <a:gdLst/>
            <a:ahLst/>
            <a:cxnLst/>
            <a:rect l="l" t="t" r="r" b="b"/>
            <a:pathLst>
              <a:path w="512445" h="2013585">
                <a:moveTo>
                  <a:pt x="511388" y="0"/>
                </a:moveTo>
                <a:lnTo>
                  <a:pt x="0" y="2013576"/>
                </a:lnTo>
                <a:lnTo>
                  <a:pt x="1366" y="2013576"/>
                </a:lnTo>
                <a:lnTo>
                  <a:pt x="512072" y="2626"/>
                </a:lnTo>
                <a:lnTo>
                  <a:pt x="511388" y="0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3714434" y="3271615"/>
            <a:ext cx="511175" cy="2011045"/>
          </a:xfrm>
          <a:custGeom>
            <a:avLst/>
            <a:gdLst/>
            <a:ahLst/>
            <a:cxnLst/>
            <a:rect l="l" t="t" r="r" b="b"/>
            <a:pathLst>
              <a:path w="511175" h="2011045">
                <a:moveTo>
                  <a:pt x="510706" y="0"/>
                </a:moveTo>
                <a:lnTo>
                  <a:pt x="0" y="2010949"/>
                </a:lnTo>
                <a:lnTo>
                  <a:pt x="1351" y="2010949"/>
                </a:lnTo>
                <a:lnTo>
                  <a:pt x="511134" y="3691"/>
                </a:lnTo>
                <a:lnTo>
                  <a:pt x="511134" y="1644"/>
                </a:lnTo>
                <a:lnTo>
                  <a:pt x="510706" y="0"/>
                </a:lnTo>
                <a:close/>
              </a:path>
            </a:pathLst>
          </a:custGeom>
          <a:solidFill>
            <a:srgbClr val="66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3715785" y="3275306"/>
            <a:ext cx="509905" cy="2007870"/>
          </a:xfrm>
          <a:custGeom>
            <a:avLst/>
            <a:gdLst/>
            <a:ahLst/>
            <a:cxnLst/>
            <a:rect l="l" t="t" r="r" b="b"/>
            <a:pathLst>
              <a:path w="509904" h="2007870">
                <a:moveTo>
                  <a:pt x="509783" y="0"/>
                </a:moveTo>
                <a:lnTo>
                  <a:pt x="0" y="2007258"/>
                </a:lnTo>
                <a:lnTo>
                  <a:pt x="1366" y="2007258"/>
                </a:lnTo>
                <a:lnTo>
                  <a:pt x="509783" y="5368"/>
                </a:lnTo>
                <a:lnTo>
                  <a:pt x="509783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3717152" y="3280674"/>
            <a:ext cx="508634" cy="2002155"/>
          </a:xfrm>
          <a:custGeom>
            <a:avLst/>
            <a:gdLst/>
            <a:ahLst/>
            <a:cxnLst/>
            <a:rect l="l" t="t" r="r" b="b"/>
            <a:pathLst>
              <a:path w="508635" h="2002154">
                <a:moveTo>
                  <a:pt x="508417" y="0"/>
                </a:moveTo>
                <a:lnTo>
                  <a:pt x="0" y="2001890"/>
                </a:lnTo>
                <a:lnTo>
                  <a:pt x="1350" y="2001890"/>
                </a:lnTo>
                <a:lnTo>
                  <a:pt x="508417" y="5330"/>
                </a:lnTo>
                <a:lnTo>
                  <a:pt x="508417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3718502" y="3286005"/>
            <a:ext cx="507365" cy="1997075"/>
          </a:xfrm>
          <a:custGeom>
            <a:avLst/>
            <a:gdLst/>
            <a:ahLst/>
            <a:cxnLst/>
            <a:rect l="l" t="t" r="r" b="b"/>
            <a:pathLst>
              <a:path w="507364" h="1997075">
                <a:moveTo>
                  <a:pt x="507066" y="0"/>
                </a:moveTo>
                <a:lnTo>
                  <a:pt x="0" y="1996559"/>
                </a:lnTo>
                <a:lnTo>
                  <a:pt x="1366" y="1996559"/>
                </a:lnTo>
                <a:lnTo>
                  <a:pt x="507066" y="5368"/>
                </a:lnTo>
                <a:lnTo>
                  <a:pt x="507066" y="0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3719869" y="3291373"/>
            <a:ext cx="506095" cy="1991360"/>
          </a:xfrm>
          <a:custGeom>
            <a:avLst/>
            <a:gdLst/>
            <a:ahLst/>
            <a:cxnLst/>
            <a:rect l="l" t="t" r="r" b="b"/>
            <a:pathLst>
              <a:path w="506095" h="1991360">
                <a:moveTo>
                  <a:pt x="505700" y="0"/>
                </a:moveTo>
                <a:lnTo>
                  <a:pt x="0" y="1991191"/>
                </a:lnTo>
                <a:lnTo>
                  <a:pt x="1363" y="1991191"/>
                </a:lnTo>
                <a:lnTo>
                  <a:pt x="505700" y="5332"/>
                </a:lnTo>
                <a:lnTo>
                  <a:pt x="505700" y="0"/>
                </a:lnTo>
                <a:close/>
              </a:path>
            </a:pathLst>
          </a:custGeom>
          <a:solidFill>
            <a:srgbClr val="6566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3721232" y="3296706"/>
            <a:ext cx="504825" cy="1986280"/>
          </a:xfrm>
          <a:custGeom>
            <a:avLst/>
            <a:gdLst/>
            <a:ahLst/>
            <a:cxnLst/>
            <a:rect l="l" t="t" r="r" b="b"/>
            <a:pathLst>
              <a:path w="504825" h="1986279">
                <a:moveTo>
                  <a:pt x="504337" y="0"/>
                </a:moveTo>
                <a:lnTo>
                  <a:pt x="0" y="1985858"/>
                </a:lnTo>
                <a:lnTo>
                  <a:pt x="1354" y="1985858"/>
                </a:lnTo>
                <a:lnTo>
                  <a:pt x="504337" y="5366"/>
                </a:lnTo>
                <a:lnTo>
                  <a:pt x="504337" y="0"/>
                </a:lnTo>
                <a:close/>
              </a:path>
            </a:pathLst>
          </a:custGeom>
          <a:solidFill>
            <a:srgbClr val="65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3722586" y="3302072"/>
            <a:ext cx="503555" cy="1980564"/>
          </a:xfrm>
          <a:custGeom>
            <a:avLst/>
            <a:gdLst/>
            <a:ahLst/>
            <a:cxnLst/>
            <a:rect l="l" t="t" r="r" b="b"/>
            <a:pathLst>
              <a:path w="503554" h="1980564">
                <a:moveTo>
                  <a:pt x="502982" y="0"/>
                </a:moveTo>
                <a:lnTo>
                  <a:pt x="0" y="1980492"/>
                </a:lnTo>
                <a:lnTo>
                  <a:pt x="1363" y="1980492"/>
                </a:lnTo>
                <a:lnTo>
                  <a:pt x="502982" y="5333"/>
                </a:lnTo>
                <a:lnTo>
                  <a:pt x="502982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3723949" y="3307405"/>
            <a:ext cx="501650" cy="1975485"/>
          </a:xfrm>
          <a:custGeom>
            <a:avLst/>
            <a:gdLst/>
            <a:ahLst/>
            <a:cxnLst/>
            <a:rect l="l" t="t" r="r" b="b"/>
            <a:pathLst>
              <a:path w="501650" h="1975485">
                <a:moveTo>
                  <a:pt x="501619" y="0"/>
                </a:moveTo>
                <a:lnTo>
                  <a:pt x="0" y="1975159"/>
                </a:lnTo>
                <a:lnTo>
                  <a:pt x="1354" y="1975159"/>
                </a:lnTo>
                <a:lnTo>
                  <a:pt x="501619" y="5377"/>
                </a:lnTo>
                <a:lnTo>
                  <a:pt x="501619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3725304" y="3312783"/>
            <a:ext cx="500380" cy="1970405"/>
          </a:xfrm>
          <a:custGeom>
            <a:avLst/>
            <a:gdLst/>
            <a:ahLst/>
            <a:cxnLst/>
            <a:rect l="l" t="t" r="r" b="b"/>
            <a:pathLst>
              <a:path w="500379" h="1970404">
                <a:moveTo>
                  <a:pt x="500265" y="0"/>
                </a:moveTo>
                <a:lnTo>
                  <a:pt x="0" y="1969781"/>
                </a:lnTo>
                <a:lnTo>
                  <a:pt x="1362" y="1969781"/>
                </a:lnTo>
                <a:lnTo>
                  <a:pt x="500265" y="5321"/>
                </a:lnTo>
                <a:lnTo>
                  <a:pt x="500265" y="0"/>
                </a:lnTo>
                <a:close/>
              </a:path>
            </a:pathLst>
          </a:custGeom>
          <a:solidFill>
            <a:srgbClr val="646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3726666" y="3318104"/>
            <a:ext cx="499109" cy="1964689"/>
          </a:xfrm>
          <a:custGeom>
            <a:avLst/>
            <a:gdLst/>
            <a:ahLst/>
            <a:cxnLst/>
            <a:rect l="l" t="t" r="r" b="b"/>
            <a:pathLst>
              <a:path w="499110" h="1964689">
                <a:moveTo>
                  <a:pt x="498902" y="0"/>
                </a:moveTo>
                <a:lnTo>
                  <a:pt x="0" y="1964460"/>
                </a:lnTo>
                <a:lnTo>
                  <a:pt x="1354" y="1964460"/>
                </a:lnTo>
                <a:lnTo>
                  <a:pt x="498902" y="5377"/>
                </a:lnTo>
                <a:lnTo>
                  <a:pt x="498902" y="0"/>
                </a:lnTo>
                <a:close/>
              </a:path>
            </a:pathLst>
          </a:custGeom>
          <a:solidFill>
            <a:srgbClr val="64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3728020" y="3323482"/>
            <a:ext cx="497840" cy="1959610"/>
          </a:xfrm>
          <a:custGeom>
            <a:avLst/>
            <a:gdLst/>
            <a:ahLst/>
            <a:cxnLst/>
            <a:rect l="l" t="t" r="r" b="b"/>
            <a:pathLst>
              <a:path w="497839" h="1959610">
                <a:moveTo>
                  <a:pt x="497548" y="0"/>
                </a:moveTo>
                <a:lnTo>
                  <a:pt x="0" y="1959082"/>
                </a:lnTo>
                <a:lnTo>
                  <a:pt x="1362" y="1959082"/>
                </a:lnTo>
                <a:lnTo>
                  <a:pt x="497548" y="5321"/>
                </a:lnTo>
                <a:lnTo>
                  <a:pt x="49754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3729383" y="3328804"/>
            <a:ext cx="496570" cy="1953895"/>
          </a:xfrm>
          <a:custGeom>
            <a:avLst/>
            <a:gdLst/>
            <a:ahLst/>
            <a:cxnLst/>
            <a:rect l="l" t="t" r="r" b="b"/>
            <a:pathLst>
              <a:path w="496570" h="1953895">
                <a:moveTo>
                  <a:pt x="496185" y="0"/>
                </a:moveTo>
                <a:lnTo>
                  <a:pt x="0" y="1953760"/>
                </a:lnTo>
                <a:lnTo>
                  <a:pt x="1354" y="1953760"/>
                </a:lnTo>
                <a:lnTo>
                  <a:pt x="496185" y="5377"/>
                </a:lnTo>
                <a:lnTo>
                  <a:pt x="496185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3730738" y="3334181"/>
            <a:ext cx="495300" cy="1948814"/>
          </a:xfrm>
          <a:custGeom>
            <a:avLst/>
            <a:gdLst/>
            <a:ahLst/>
            <a:cxnLst/>
            <a:rect l="l" t="t" r="r" b="b"/>
            <a:pathLst>
              <a:path w="495300" h="1948814">
                <a:moveTo>
                  <a:pt x="494831" y="0"/>
                </a:moveTo>
                <a:lnTo>
                  <a:pt x="0" y="1948383"/>
                </a:lnTo>
                <a:lnTo>
                  <a:pt x="1366" y="1948383"/>
                </a:lnTo>
                <a:lnTo>
                  <a:pt x="494831" y="5369"/>
                </a:lnTo>
                <a:lnTo>
                  <a:pt x="494831" y="0"/>
                </a:lnTo>
                <a:close/>
              </a:path>
            </a:pathLst>
          </a:custGeom>
          <a:solidFill>
            <a:srgbClr val="63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3732104" y="3339550"/>
            <a:ext cx="494030" cy="1943100"/>
          </a:xfrm>
          <a:custGeom>
            <a:avLst/>
            <a:gdLst/>
            <a:ahLst/>
            <a:cxnLst/>
            <a:rect l="l" t="t" r="r" b="b"/>
            <a:pathLst>
              <a:path w="494029" h="1943100">
                <a:moveTo>
                  <a:pt x="493464" y="0"/>
                </a:moveTo>
                <a:lnTo>
                  <a:pt x="0" y="1943014"/>
                </a:lnTo>
                <a:lnTo>
                  <a:pt x="1350" y="1943014"/>
                </a:lnTo>
                <a:lnTo>
                  <a:pt x="493464" y="5329"/>
                </a:lnTo>
                <a:lnTo>
                  <a:pt x="493464" y="0"/>
                </a:lnTo>
                <a:close/>
              </a:path>
            </a:pathLst>
          </a:custGeom>
          <a:solidFill>
            <a:srgbClr val="63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3733455" y="3344880"/>
            <a:ext cx="492125" cy="1938020"/>
          </a:xfrm>
          <a:custGeom>
            <a:avLst/>
            <a:gdLst/>
            <a:ahLst/>
            <a:cxnLst/>
            <a:rect l="l" t="t" r="r" b="b"/>
            <a:pathLst>
              <a:path w="492125" h="1938020">
                <a:moveTo>
                  <a:pt x="492113" y="0"/>
                </a:moveTo>
                <a:lnTo>
                  <a:pt x="0" y="1937684"/>
                </a:lnTo>
                <a:lnTo>
                  <a:pt x="1366" y="1937684"/>
                </a:lnTo>
                <a:lnTo>
                  <a:pt x="492113" y="5369"/>
                </a:lnTo>
                <a:lnTo>
                  <a:pt x="492113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3734822" y="3350249"/>
            <a:ext cx="490855" cy="1932939"/>
          </a:xfrm>
          <a:custGeom>
            <a:avLst/>
            <a:gdLst/>
            <a:ahLst/>
            <a:cxnLst/>
            <a:rect l="l" t="t" r="r" b="b"/>
            <a:pathLst>
              <a:path w="490854" h="1932939">
                <a:moveTo>
                  <a:pt x="490747" y="0"/>
                </a:moveTo>
                <a:lnTo>
                  <a:pt x="0" y="1932315"/>
                </a:lnTo>
                <a:lnTo>
                  <a:pt x="1363" y="1932315"/>
                </a:lnTo>
                <a:lnTo>
                  <a:pt x="490747" y="5333"/>
                </a:lnTo>
                <a:lnTo>
                  <a:pt x="490747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3736184" y="3355583"/>
            <a:ext cx="489584" cy="1927225"/>
          </a:xfrm>
          <a:custGeom>
            <a:avLst/>
            <a:gdLst/>
            <a:ahLst/>
            <a:cxnLst/>
            <a:rect l="l" t="t" r="r" b="b"/>
            <a:pathLst>
              <a:path w="489585" h="1927225">
                <a:moveTo>
                  <a:pt x="489384" y="0"/>
                </a:moveTo>
                <a:lnTo>
                  <a:pt x="0" y="1926981"/>
                </a:lnTo>
                <a:lnTo>
                  <a:pt x="1354" y="1926981"/>
                </a:lnTo>
                <a:lnTo>
                  <a:pt x="489384" y="5365"/>
                </a:lnTo>
                <a:lnTo>
                  <a:pt x="489384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3737538" y="3360948"/>
            <a:ext cx="488315" cy="1922145"/>
          </a:xfrm>
          <a:custGeom>
            <a:avLst/>
            <a:gdLst/>
            <a:ahLst/>
            <a:cxnLst/>
            <a:rect l="l" t="t" r="r" b="b"/>
            <a:pathLst>
              <a:path w="488314" h="1922145">
                <a:moveTo>
                  <a:pt x="488030" y="0"/>
                </a:moveTo>
                <a:lnTo>
                  <a:pt x="0" y="1921616"/>
                </a:lnTo>
                <a:lnTo>
                  <a:pt x="1363" y="1921616"/>
                </a:lnTo>
                <a:lnTo>
                  <a:pt x="488030" y="5333"/>
                </a:lnTo>
                <a:lnTo>
                  <a:pt x="488030" y="0"/>
                </a:lnTo>
                <a:close/>
              </a:path>
            </a:pathLst>
          </a:custGeom>
          <a:solidFill>
            <a:srgbClr val="62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3738902" y="3366282"/>
            <a:ext cx="487045" cy="1916430"/>
          </a:xfrm>
          <a:custGeom>
            <a:avLst/>
            <a:gdLst/>
            <a:ahLst/>
            <a:cxnLst/>
            <a:rect l="l" t="t" r="r" b="b"/>
            <a:pathLst>
              <a:path w="487045" h="1916429">
                <a:moveTo>
                  <a:pt x="486667" y="0"/>
                </a:moveTo>
                <a:lnTo>
                  <a:pt x="0" y="1916282"/>
                </a:lnTo>
                <a:lnTo>
                  <a:pt x="1354" y="1916282"/>
                </a:lnTo>
                <a:lnTo>
                  <a:pt x="486667" y="5364"/>
                </a:lnTo>
                <a:lnTo>
                  <a:pt x="486667" y="0"/>
                </a:lnTo>
                <a:close/>
              </a:path>
            </a:pathLst>
          </a:custGeom>
          <a:solidFill>
            <a:srgbClr val="62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3740256" y="3371647"/>
            <a:ext cx="485775" cy="1911350"/>
          </a:xfrm>
          <a:custGeom>
            <a:avLst/>
            <a:gdLst/>
            <a:ahLst/>
            <a:cxnLst/>
            <a:rect l="l" t="t" r="r" b="b"/>
            <a:pathLst>
              <a:path w="485775" h="1911350">
                <a:moveTo>
                  <a:pt x="485313" y="0"/>
                </a:moveTo>
                <a:lnTo>
                  <a:pt x="0" y="1910917"/>
                </a:lnTo>
                <a:lnTo>
                  <a:pt x="1363" y="1910917"/>
                </a:lnTo>
                <a:lnTo>
                  <a:pt x="485313" y="5334"/>
                </a:lnTo>
                <a:lnTo>
                  <a:pt x="485313" y="0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3741619" y="3376981"/>
            <a:ext cx="484505" cy="1905635"/>
          </a:xfrm>
          <a:custGeom>
            <a:avLst/>
            <a:gdLst/>
            <a:ahLst/>
            <a:cxnLst/>
            <a:rect l="l" t="t" r="r" b="b"/>
            <a:pathLst>
              <a:path w="484504" h="1905635">
                <a:moveTo>
                  <a:pt x="483950" y="0"/>
                </a:moveTo>
                <a:lnTo>
                  <a:pt x="0" y="1905583"/>
                </a:lnTo>
                <a:lnTo>
                  <a:pt x="1354" y="1905583"/>
                </a:lnTo>
                <a:lnTo>
                  <a:pt x="483950" y="5364"/>
                </a:lnTo>
                <a:lnTo>
                  <a:pt x="483950" y="0"/>
                </a:lnTo>
                <a:close/>
              </a:path>
            </a:pathLst>
          </a:custGeom>
          <a:solidFill>
            <a:srgbClr val="6162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3742973" y="3382346"/>
            <a:ext cx="482595" cy="190021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3603434" y="3321279"/>
            <a:ext cx="0" cy="1837055"/>
          </a:xfrm>
          <a:custGeom>
            <a:avLst/>
            <a:gdLst/>
            <a:ahLst/>
            <a:cxnLst/>
            <a:rect l="l" t="t" r="r" b="b"/>
            <a:pathLst>
              <a:path h="1837054">
                <a:moveTo>
                  <a:pt x="0" y="0"/>
                </a:moveTo>
                <a:lnTo>
                  <a:pt x="0" y="1836799"/>
                </a:lnTo>
              </a:path>
            </a:pathLst>
          </a:custGeom>
          <a:ln w="3175">
            <a:solidFill>
              <a:srgbClr val="F1F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3604488" y="3316374"/>
            <a:ext cx="0" cy="1847214"/>
          </a:xfrm>
          <a:custGeom>
            <a:avLst/>
            <a:gdLst/>
            <a:ahLst/>
            <a:cxnLst/>
            <a:rect l="l" t="t" r="r" b="b"/>
            <a:pathLst>
              <a:path h="1847214">
                <a:moveTo>
                  <a:pt x="0" y="0"/>
                </a:moveTo>
                <a:lnTo>
                  <a:pt x="0" y="1846599"/>
                </a:lnTo>
              </a:path>
            </a:pathLst>
          </a:custGeom>
          <a:ln w="3175">
            <a:solidFill>
              <a:srgbClr val="F1F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3605555" y="3311410"/>
            <a:ext cx="0" cy="1856739"/>
          </a:xfrm>
          <a:custGeom>
            <a:avLst/>
            <a:gdLst/>
            <a:ahLst/>
            <a:cxnLst/>
            <a:rect l="l" t="t" r="r" b="b"/>
            <a:pathLst>
              <a:path h="1856739">
                <a:moveTo>
                  <a:pt x="0" y="0"/>
                </a:moveTo>
                <a:lnTo>
                  <a:pt x="0" y="1856516"/>
                </a:lnTo>
              </a:path>
            </a:pathLst>
          </a:custGeom>
          <a:ln w="3175">
            <a:solidFill>
              <a:srgbClr val="F1F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3606622" y="3306445"/>
            <a:ext cx="0" cy="1866900"/>
          </a:xfrm>
          <a:custGeom>
            <a:avLst/>
            <a:gdLst/>
            <a:ahLst/>
            <a:cxnLst/>
            <a:rect l="l" t="t" r="r" b="b"/>
            <a:pathLst>
              <a:path h="1866900">
                <a:moveTo>
                  <a:pt x="0" y="0"/>
                </a:moveTo>
                <a:lnTo>
                  <a:pt x="0" y="1866434"/>
                </a:lnTo>
              </a:path>
            </a:pathLst>
          </a:custGeom>
          <a:ln w="3175">
            <a:solidFill>
              <a:srgbClr val="F0F1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3607689" y="3301481"/>
            <a:ext cx="0" cy="1876425"/>
          </a:xfrm>
          <a:custGeom>
            <a:avLst/>
            <a:gdLst/>
            <a:ahLst/>
            <a:cxnLst/>
            <a:rect l="l" t="t" r="r" b="b"/>
            <a:pathLst>
              <a:path h="1876425">
                <a:moveTo>
                  <a:pt x="0" y="0"/>
                </a:moveTo>
                <a:lnTo>
                  <a:pt x="0" y="1876351"/>
                </a:lnTo>
              </a:path>
            </a:pathLst>
          </a:custGeom>
          <a:ln w="3175">
            <a:solidFill>
              <a:srgbClr val="EFF1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3608830" y="3296131"/>
            <a:ext cx="0" cy="1887220"/>
          </a:xfrm>
          <a:custGeom>
            <a:avLst/>
            <a:gdLst/>
            <a:ahLst/>
            <a:cxnLst/>
            <a:rect l="l" t="t" r="r" b="b"/>
            <a:pathLst>
              <a:path h="1887220">
                <a:moveTo>
                  <a:pt x="0" y="0"/>
                </a:moveTo>
                <a:lnTo>
                  <a:pt x="0" y="1887044"/>
                </a:lnTo>
              </a:path>
            </a:pathLst>
          </a:custGeom>
          <a:ln w="3175">
            <a:solidFill>
              <a:srgbClr val="EFF0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3610889" y="3294645"/>
            <a:ext cx="0" cy="1890395"/>
          </a:xfrm>
          <a:custGeom>
            <a:avLst/>
            <a:gdLst/>
            <a:ahLst/>
            <a:cxnLst/>
            <a:rect l="l" t="t" r="r" b="b"/>
            <a:pathLst>
              <a:path h="1890395">
                <a:moveTo>
                  <a:pt x="0" y="0"/>
                </a:moveTo>
                <a:lnTo>
                  <a:pt x="0" y="1890017"/>
                </a:lnTo>
              </a:path>
            </a:pathLst>
          </a:custGeom>
          <a:ln w="3175">
            <a:solidFill>
              <a:srgbClr val="EEEF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3611956" y="3293159"/>
            <a:ext cx="0" cy="1893570"/>
          </a:xfrm>
          <a:custGeom>
            <a:avLst/>
            <a:gdLst/>
            <a:ahLst/>
            <a:cxnLst/>
            <a:rect l="l" t="t" r="r" b="b"/>
            <a:pathLst>
              <a:path h="1893570">
                <a:moveTo>
                  <a:pt x="0" y="0"/>
                </a:moveTo>
                <a:lnTo>
                  <a:pt x="0" y="1892989"/>
                </a:lnTo>
              </a:path>
            </a:pathLst>
          </a:custGeom>
          <a:ln w="3175">
            <a:solidFill>
              <a:srgbClr val="EE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3613022" y="3291673"/>
            <a:ext cx="0" cy="1896110"/>
          </a:xfrm>
          <a:custGeom>
            <a:avLst/>
            <a:gdLst/>
            <a:ahLst/>
            <a:cxnLst/>
            <a:rect l="l" t="t" r="r" b="b"/>
            <a:pathLst>
              <a:path h="1896110">
                <a:moveTo>
                  <a:pt x="0" y="0"/>
                </a:moveTo>
                <a:lnTo>
                  <a:pt x="0" y="1895962"/>
                </a:lnTo>
              </a:path>
            </a:pathLst>
          </a:custGeom>
          <a:ln w="3175">
            <a:solidFill>
              <a:srgbClr val="EDEE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3614089" y="3290186"/>
            <a:ext cx="0" cy="1899285"/>
          </a:xfrm>
          <a:custGeom>
            <a:avLst/>
            <a:gdLst/>
            <a:ahLst/>
            <a:cxnLst/>
            <a:rect l="l" t="t" r="r" b="b"/>
            <a:pathLst>
              <a:path h="1899285">
                <a:moveTo>
                  <a:pt x="0" y="0"/>
                </a:moveTo>
                <a:lnTo>
                  <a:pt x="0" y="1898935"/>
                </a:lnTo>
              </a:path>
            </a:pathLst>
          </a:custGeom>
          <a:ln w="3175">
            <a:solidFill>
              <a:srgbClr val="EDEE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3615144" y="3288718"/>
            <a:ext cx="0" cy="1902460"/>
          </a:xfrm>
          <a:custGeom>
            <a:avLst/>
            <a:gdLst/>
            <a:ahLst/>
            <a:cxnLst/>
            <a:rect l="l" t="t" r="r" b="b"/>
            <a:pathLst>
              <a:path h="1902460">
                <a:moveTo>
                  <a:pt x="0" y="0"/>
                </a:moveTo>
                <a:lnTo>
                  <a:pt x="0" y="1901872"/>
                </a:lnTo>
              </a:path>
            </a:pathLst>
          </a:custGeom>
          <a:ln w="3175">
            <a:solidFill>
              <a:srgbClr val="ECE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3616210" y="3287232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0"/>
                </a:moveTo>
                <a:lnTo>
                  <a:pt x="0" y="1904845"/>
                </a:lnTo>
              </a:path>
            </a:pathLst>
          </a:custGeom>
          <a:ln w="3175">
            <a:solidFill>
              <a:srgbClr val="ECE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3617277" y="3285746"/>
            <a:ext cx="0" cy="1908175"/>
          </a:xfrm>
          <a:custGeom>
            <a:avLst/>
            <a:gdLst/>
            <a:ahLst/>
            <a:cxnLst/>
            <a:rect l="l" t="t" r="r" b="b"/>
            <a:pathLst>
              <a:path h="1908175">
                <a:moveTo>
                  <a:pt x="0" y="0"/>
                </a:moveTo>
                <a:lnTo>
                  <a:pt x="0" y="1907817"/>
                </a:lnTo>
              </a:path>
            </a:pathLst>
          </a:custGeom>
          <a:ln w="3175">
            <a:solidFill>
              <a:srgbClr val="EBEC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3618344" y="3284260"/>
            <a:ext cx="0" cy="1911350"/>
          </a:xfrm>
          <a:custGeom>
            <a:avLst/>
            <a:gdLst/>
            <a:ahLst/>
            <a:cxnLst/>
            <a:rect l="l" t="t" r="r" b="b"/>
            <a:pathLst>
              <a:path h="1911350">
                <a:moveTo>
                  <a:pt x="0" y="0"/>
                </a:moveTo>
                <a:lnTo>
                  <a:pt x="0" y="1910790"/>
                </a:lnTo>
              </a:path>
            </a:pathLst>
          </a:custGeom>
          <a:ln w="3175">
            <a:solidFill>
              <a:srgbClr val="EBEC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3619411" y="3282774"/>
            <a:ext cx="0" cy="1913889"/>
          </a:xfrm>
          <a:custGeom>
            <a:avLst/>
            <a:gdLst/>
            <a:ahLst/>
            <a:cxnLst/>
            <a:rect l="l" t="t" r="r" b="b"/>
            <a:pathLst>
              <a:path h="1913889">
                <a:moveTo>
                  <a:pt x="0" y="0"/>
                </a:moveTo>
                <a:lnTo>
                  <a:pt x="0" y="1913763"/>
                </a:lnTo>
              </a:path>
            </a:pathLst>
          </a:custGeom>
          <a:ln w="3175">
            <a:solidFill>
              <a:srgbClr val="EAEB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3620477" y="3281288"/>
            <a:ext cx="0" cy="1917064"/>
          </a:xfrm>
          <a:custGeom>
            <a:avLst/>
            <a:gdLst/>
            <a:ahLst/>
            <a:cxnLst/>
            <a:rect l="l" t="t" r="r" b="b"/>
            <a:pathLst>
              <a:path h="1917064">
                <a:moveTo>
                  <a:pt x="0" y="0"/>
                </a:moveTo>
                <a:lnTo>
                  <a:pt x="0" y="1916735"/>
                </a:lnTo>
              </a:path>
            </a:pathLst>
          </a:custGeom>
          <a:ln w="3175">
            <a:solidFill>
              <a:srgbClr val="EA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3621544" y="3279802"/>
            <a:ext cx="0" cy="1920239"/>
          </a:xfrm>
          <a:custGeom>
            <a:avLst/>
            <a:gdLst/>
            <a:ahLst/>
            <a:cxnLst/>
            <a:rect l="l" t="t" r="r" b="b"/>
            <a:pathLst>
              <a:path h="1920239">
                <a:moveTo>
                  <a:pt x="0" y="0"/>
                </a:moveTo>
                <a:lnTo>
                  <a:pt x="0" y="1919708"/>
                </a:lnTo>
              </a:path>
            </a:pathLst>
          </a:custGeom>
          <a:ln w="3175">
            <a:solidFill>
              <a:srgbClr val="E9EA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3622611" y="3278315"/>
            <a:ext cx="0" cy="1922780"/>
          </a:xfrm>
          <a:custGeom>
            <a:avLst/>
            <a:gdLst/>
            <a:ahLst/>
            <a:cxnLst/>
            <a:rect l="l" t="t" r="r" b="b"/>
            <a:pathLst>
              <a:path h="1922779">
                <a:moveTo>
                  <a:pt x="0" y="0"/>
                </a:moveTo>
                <a:lnTo>
                  <a:pt x="0" y="1922680"/>
                </a:lnTo>
              </a:path>
            </a:pathLst>
          </a:custGeom>
          <a:ln w="3175">
            <a:solidFill>
              <a:srgbClr val="E9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3623678" y="3276829"/>
            <a:ext cx="0" cy="1925955"/>
          </a:xfrm>
          <a:custGeom>
            <a:avLst/>
            <a:gdLst/>
            <a:ahLst/>
            <a:cxnLst/>
            <a:rect l="l" t="t" r="r" b="b"/>
            <a:pathLst>
              <a:path h="1925954">
                <a:moveTo>
                  <a:pt x="0" y="0"/>
                </a:moveTo>
                <a:lnTo>
                  <a:pt x="0" y="1925653"/>
                </a:lnTo>
              </a:path>
            </a:pathLst>
          </a:custGeom>
          <a:ln w="3175">
            <a:solidFill>
              <a:srgbClr val="E8E9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3624745" y="3275343"/>
            <a:ext cx="0" cy="1929130"/>
          </a:xfrm>
          <a:custGeom>
            <a:avLst/>
            <a:gdLst/>
            <a:ahLst/>
            <a:cxnLst/>
            <a:rect l="l" t="t" r="r" b="b"/>
            <a:pathLst>
              <a:path h="1929129">
                <a:moveTo>
                  <a:pt x="0" y="0"/>
                </a:moveTo>
                <a:lnTo>
                  <a:pt x="0" y="1928626"/>
                </a:lnTo>
              </a:path>
            </a:pathLst>
          </a:custGeom>
          <a:ln w="3175">
            <a:solidFill>
              <a:srgbClr val="E8E8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3625812" y="3274059"/>
            <a:ext cx="0" cy="1930400"/>
          </a:xfrm>
          <a:custGeom>
            <a:avLst/>
            <a:gdLst/>
            <a:ahLst/>
            <a:cxnLst/>
            <a:rect l="l" t="t" r="r" b="b"/>
            <a:pathLst>
              <a:path h="1930400">
                <a:moveTo>
                  <a:pt x="0" y="0"/>
                </a:moveTo>
                <a:lnTo>
                  <a:pt x="0" y="1930400"/>
                </a:lnTo>
              </a:path>
            </a:pathLst>
          </a:custGeom>
          <a:ln w="3175">
            <a:solidFill>
              <a:srgbClr val="E7E8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3626878" y="3273859"/>
            <a:ext cx="0" cy="1931670"/>
          </a:xfrm>
          <a:custGeom>
            <a:avLst/>
            <a:gdLst/>
            <a:ahLst/>
            <a:cxnLst/>
            <a:rect l="l" t="t" r="r" b="b"/>
            <a:pathLst>
              <a:path h="1931670">
                <a:moveTo>
                  <a:pt x="0" y="0"/>
                </a:moveTo>
                <a:lnTo>
                  <a:pt x="0" y="1931598"/>
                </a:lnTo>
              </a:path>
            </a:pathLst>
          </a:custGeom>
          <a:ln w="3175">
            <a:solidFill>
              <a:srgbClr val="E7E8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3627945" y="3273183"/>
            <a:ext cx="0" cy="1933575"/>
          </a:xfrm>
          <a:custGeom>
            <a:avLst/>
            <a:gdLst/>
            <a:ahLst/>
            <a:cxnLst/>
            <a:rect l="l" t="t" r="r" b="b"/>
            <a:pathLst>
              <a:path h="1933575">
                <a:moveTo>
                  <a:pt x="0" y="0"/>
                </a:moveTo>
                <a:lnTo>
                  <a:pt x="0" y="1932950"/>
                </a:lnTo>
              </a:path>
            </a:pathLst>
          </a:custGeom>
          <a:ln w="3175">
            <a:solidFill>
              <a:srgbClr val="E7E7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3629012" y="3272508"/>
            <a:ext cx="0" cy="1934845"/>
          </a:xfrm>
          <a:custGeom>
            <a:avLst/>
            <a:gdLst/>
            <a:ahLst/>
            <a:cxnLst/>
            <a:rect l="l" t="t" r="r" b="b"/>
            <a:pathLst>
              <a:path h="1934845">
                <a:moveTo>
                  <a:pt x="0" y="0"/>
                </a:moveTo>
                <a:lnTo>
                  <a:pt x="0" y="1934302"/>
                </a:lnTo>
              </a:path>
            </a:pathLst>
          </a:custGeom>
          <a:ln w="3175">
            <a:solidFill>
              <a:srgbClr val="E6E7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3630066" y="3271841"/>
            <a:ext cx="0" cy="1936114"/>
          </a:xfrm>
          <a:custGeom>
            <a:avLst/>
            <a:gdLst/>
            <a:ahLst/>
            <a:cxnLst/>
            <a:rect l="l" t="t" r="r" b="b"/>
            <a:pathLst>
              <a:path h="1936114">
                <a:moveTo>
                  <a:pt x="0" y="0"/>
                </a:moveTo>
                <a:lnTo>
                  <a:pt x="0" y="1935638"/>
                </a:lnTo>
              </a:path>
            </a:pathLst>
          </a:custGeom>
          <a:ln w="3175">
            <a:solidFill>
              <a:srgbClr val="E6E6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3631133" y="3271165"/>
            <a:ext cx="0" cy="1937385"/>
          </a:xfrm>
          <a:custGeom>
            <a:avLst/>
            <a:gdLst/>
            <a:ahLst/>
            <a:cxnLst/>
            <a:rect l="l" t="t" r="r" b="b"/>
            <a:pathLst>
              <a:path h="1937385">
                <a:moveTo>
                  <a:pt x="0" y="0"/>
                </a:moveTo>
                <a:lnTo>
                  <a:pt x="0" y="1936990"/>
                </a:lnTo>
              </a:path>
            </a:pathLst>
          </a:custGeom>
          <a:ln w="3175">
            <a:solidFill>
              <a:srgbClr val="E5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3632200" y="3270490"/>
            <a:ext cx="0" cy="1938655"/>
          </a:xfrm>
          <a:custGeom>
            <a:avLst/>
            <a:gdLst/>
            <a:ahLst/>
            <a:cxnLst/>
            <a:rect l="l" t="t" r="r" b="b"/>
            <a:pathLst>
              <a:path h="1938654">
                <a:moveTo>
                  <a:pt x="0" y="0"/>
                </a:moveTo>
                <a:lnTo>
                  <a:pt x="0" y="1938343"/>
                </a:lnTo>
              </a:path>
            </a:pathLst>
          </a:custGeom>
          <a:ln w="3175">
            <a:solidFill>
              <a:srgbClr val="E5E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3633266" y="3269815"/>
            <a:ext cx="0" cy="1939925"/>
          </a:xfrm>
          <a:custGeom>
            <a:avLst/>
            <a:gdLst/>
            <a:ahLst/>
            <a:cxnLst/>
            <a:rect l="l" t="t" r="r" b="b"/>
            <a:pathLst>
              <a:path h="1939925">
                <a:moveTo>
                  <a:pt x="0" y="0"/>
                </a:moveTo>
                <a:lnTo>
                  <a:pt x="0" y="1939695"/>
                </a:lnTo>
              </a:path>
            </a:pathLst>
          </a:custGeom>
          <a:ln w="3175">
            <a:solidFill>
              <a:srgbClr val="E4E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3634333" y="3269139"/>
            <a:ext cx="0" cy="1941195"/>
          </a:xfrm>
          <a:custGeom>
            <a:avLst/>
            <a:gdLst/>
            <a:ahLst/>
            <a:cxnLst/>
            <a:rect l="l" t="t" r="r" b="b"/>
            <a:pathLst>
              <a:path h="1941195">
                <a:moveTo>
                  <a:pt x="0" y="0"/>
                </a:moveTo>
                <a:lnTo>
                  <a:pt x="0" y="1941047"/>
                </a:lnTo>
              </a:path>
            </a:pathLst>
          </a:custGeom>
          <a:ln w="3175">
            <a:solidFill>
              <a:srgbClr val="E4E4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3635400" y="3268464"/>
            <a:ext cx="0" cy="1942464"/>
          </a:xfrm>
          <a:custGeom>
            <a:avLst/>
            <a:gdLst/>
            <a:ahLst/>
            <a:cxnLst/>
            <a:rect l="l" t="t" r="r" b="b"/>
            <a:pathLst>
              <a:path h="1942464">
                <a:moveTo>
                  <a:pt x="0" y="0"/>
                </a:moveTo>
                <a:lnTo>
                  <a:pt x="0" y="1942399"/>
                </a:lnTo>
              </a:path>
            </a:pathLst>
          </a:custGeom>
          <a:ln w="3175">
            <a:solidFill>
              <a:srgbClr val="E3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3636467" y="3267789"/>
            <a:ext cx="0" cy="1944370"/>
          </a:xfrm>
          <a:custGeom>
            <a:avLst/>
            <a:gdLst/>
            <a:ahLst/>
            <a:cxnLst/>
            <a:rect l="l" t="t" r="r" b="b"/>
            <a:pathLst>
              <a:path h="1944370">
                <a:moveTo>
                  <a:pt x="0" y="0"/>
                </a:moveTo>
                <a:lnTo>
                  <a:pt x="0" y="1943751"/>
                </a:lnTo>
              </a:path>
            </a:pathLst>
          </a:custGeom>
          <a:ln w="3175">
            <a:solidFill>
              <a:srgbClr val="E3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3637534" y="3267114"/>
            <a:ext cx="0" cy="1945639"/>
          </a:xfrm>
          <a:custGeom>
            <a:avLst/>
            <a:gdLst/>
            <a:ahLst/>
            <a:cxnLst/>
            <a:rect l="l" t="t" r="r" b="b"/>
            <a:pathLst>
              <a:path h="1945639">
                <a:moveTo>
                  <a:pt x="0" y="0"/>
                </a:moveTo>
                <a:lnTo>
                  <a:pt x="0" y="1945103"/>
                </a:lnTo>
              </a:path>
            </a:pathLst>
          </a:custGeom>
          <a:ln w="3175">
            <a:solidFill>
              <a:srgbClr val="E3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3638600" y="3266438"/>
            <a:ext cx="0" cy="1946910"/>
          </a:xfrm>
          <a:custGeom>
            <a:avLst/>
            <a:gdLst/>
            <a:ahLst/>
            <a:cxnLst/>
            <a:rect l="l" t="t" r="r" b="b"/>
            <a:pathLst>
              <a:path h="1946910">
                <a:moveTo>
                  <a:pt x="0" y="0"/>
                </a:moveTo>
                <a:lnTo>
                  <a:pt x="0" y="1946456"/>
                </a:lnTo>
              </a:path>
            </a:pathLst>
          </a:custGeom>
          <a:ln w="3175">
            <a:solidFill>
              <a:srgbClr val="E2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3639667" y="3265763"/>
            <a:ext cx="0" cy="1948180"/>
          </a:xfrm>
          <a:custGeom>
            <a:avLst/>
            <a:gdLst/>
            <a:ahLst/>
            <a:cxnLst/>
            <a:rect l="l" t="t" r="r" b="b"/>
            <a:pathLst>
              <a:path h="1948179">
                <a:moveTo>
                  <a:pt x="0" y="0"/>
                </a:moveTo>
                <a:lnTo>
                  <a:pt x="0" y="1947808"/>
                </a:lnTo>
              </a:path>
            </a:pathLst>
          </a:custGeom>
          <a:ln w="3175">
            <a:solidFill>
              <a:srgbClr val="E1E2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3640734" y="3265088"/>
            <a:ext cx="0" cy="1949450"/>
          </a:xfrm>
          <a:custGeom>
            <a:avLst/>
            <a:gdLst/>
            <a:ahLst/>
            <a:cxnLst/>
            <a:rect l="l" t="t" r="r" b="b"/>
            <a:pathLst>
              <a:path h="1949450">
                <a:moveTo>
                  <a:pt x="0" y="0"/>
                </a:moveTo>
                <a:lnTo>
                  <a:pt x="0" y="1949160"/>
                </a:lnTo>
              </a:path>
            </a:pathLst>
          </a:custGeom>
          <a:ln w="3175">
            <a:solidFill>
              <a:srgbClr val="E1E2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3641801" y="3264412"/>
            <a:ext cx="0" cy="1950720"/>
          </a:xfrm>
          <a:custGeom>
            <a:avLst/>
            <a:gdLst/>
            <a:ahLst/>
            <a:cxnLst/>
            <a:rect l="l" t="t" r="r" b="b"/>
            <a:pathLst>
              <a:path h="1950720">
                <a:moveTo>
                  <a:pt x="0" y="0"/>
                </a:moveTo>
                <a:lnTo>
                  <a:pt x="0" y="1950512"/>
                </a:lnTo>
              </a:path>
            </a:pathLst>
          </a:custGeom>
          <a:ln w="3175">
            <a:solidFill>
              <a:srgbClr val="E1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3642867" y="3263737"/>
            <a:ext cx="0" cy="1951989"/>
          </a:xfrm>
          <a:custGeom>
            <a:avLst/>
            <a:gdLst/>
            <a:ahLst/>
            <a:cxnLst/>
            <a:rect l="l" t="t" r="r" b="b"/>
            <a:pathLst>
              <a:path h="1951989">
                <a:moveTo>
                  <a:pt x="0" y="0"/>
                </a:moveTo>
                <a:lnTo>
                  <a:pt x="0" y="1951864"/>
                </a:lnTo>
              </a:path>
            </a:pathLst>
          </a:custGeom>
          <a:ln w="3175">
            <a:solidFill>
              <a:srgbClr val="E0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3643934" y="3263062"/>
            <a:ext cx="0" cy="1953260"/>
          </a:xfrm>
          <a:custGeom>
            <a:avLst/>
            <a:gdLst/>
            <a:ahLst/>
            <a:cxnLst/>
            <a:rect l="l" t="t" r="r" b="b"/>
            <a:pathLst>
              <a:path h="1953260">
                <a:moveTo>
                  <a:pt x="0" y="0"/>
                </a:moveTo>
                <a:lnTo>
                  <a:pt x="0" y="1953216"/>
                </a:lnTo>
              </a:path>
            </a:pathLst>
          </a:custGeom>
          <a:ln w="3175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3644988" y="3262395"/>
            <a:ext cx="0" cy="1955164"/>
          </a:xfrm>
          <a:custGeom>
            <a:avLst/>
            <a:gdLst/>
            <a:ahLst/>
            <a:cxnLst/>
            <a:rect l="l" t="t" r="r" b="b"/>
            <a:pathLst>
              <a:path h="1955164">
                <a:moveTo>
                  <a:pt x="0" y="0"/>
                </a:moveTo>
                <a:lnTo>
                  <a:pt x="0" y="1954552"/>
                </a:lnTo>
              </a:path>
            </a:pathLst>
          </a:custGeom>
          <a:ln w="3175">
            <a:solidFill>
              <a:srgbClr val="DF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646055" y="3261719"/>
            <a:ext cx="0" cy="1956435"/>
          </a:xfrm>
          <a:custGeom>
            <a:avLst/>
            <a:gdLst/>
            <a:ahLst/>
            <a:cxnLst/>
            <a:rect l="l" t="t" r="r" b="b"/>
            <a:pathLst>
              <a:path h="1956435">
                <a:moveTo>
                  <a:pt x="0" y="0"/>
                </a:moveTo>
                <a:lnTo>
                  <a:pt x="0" y="1955905"/>
                </a:lnTo>
              </a:path>
            </a:pathLst>
          </a:custGeom>
          <a:ln w="3175">
            <a:solidFill>
              <a:srgbClr val="DFD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647122" y="3261044"/>
            <a:ext cx="0" cy="1957705"/>
          </a:xfrm>
          <a:custGeom>
            <a:avLst/>
            <a:gdLst/>
            <a:ahLst/>
            <a:cxnLst/>
            <a:rect l="l" t="t" r="r" b="b"/>
            <a:pathLst>
              <a:path h="1957704">
                <a:moveTo>
                  <a:pt x="0" y="0"/>
                </a:moveTo>
                <a:lnTo>
                  <a:pt x="0" y="1957257"/>
                </a:lnTo>
              </a:path>
            </a:pathLst>
          </a:custGeom>
          <a:ln w="3175">
            <a:solidFill>
              <a:srgbClr val="DE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648189" y="3260369"/>
            <a:ext cx="0" cy="1958975"/>
          </a:xfrm>
          <a:custGeom>
            <a:avLst/>
            <a:gdLst/>
            <a:ahLst/>
            <a:cxnLst/>
            <a:rect l="l" t="t" r="r" b="b"/>
            <a:pathLst>
              <a:path h="1958975">
                <a:moveTo>
                  <a:pt x="0" y="0"/>
                </a:moveTo>
                <a:lnTo>
                  <a:pt x="0" y="1958609"/>
                </a:lnTo>
              </a:path>
            </a:pathLst>
          </a:custGeom>
          <a:ln w="3175">
            <a:solidFill>
              <a:srgbClr val="DEDE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649255" y="3259693"/>
            <a:ext cx="0" cy="1960245"/>
          </a:xfrm>
          <a:custGeom>
            <a:avLst/>
            <a:gdLst/>
            <a:ahLst/>
            <a:cxnLst/>
            <a:rect l="l" t="t" r="r" b="b"/>
            <a:pathLst>
              <a:path h="1960245">
                <a:moveTo>
                  <a:pt x="0" y="0"/>
                </a:moveTo>
                <a:lnTo>
                  <a:pt x="0" y="1959961"/>
                </a:lnTo>
              </a:path>
            </a:pathLst>
          </a:custGeom>
          <a:ln w="3175">
            <a:solidFill>
              <a:srgbClr val="DDDE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3650551" y="3258820"/>
            <a:ext cx="0" cy="1961514"/>
          </a:xfrm>
          <a:custGeom>
            <a:avLst/>
            <a:gdLst/>
            <a:ahLst/>
            <a:cxnLst/>
            <a:rect l="l" t="t" r="r" b="b"/>
            <a:pathLst>
              <a:path h="1961514">
                <a:moveTo>
                  <a:pt x="0" y="0"/>
                </a:moveTo>
                <a:lnTo>
                  <a:pt x="0" y="1961306"/>
                </a:lnTo>
              </a:path>
            </a:pathLst>
          </a:custGeom>
          <a:ln w="3175">
            <a:solidFill>
              <a:srgbClr val="DDDD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3652456" y="3259022"/>
            <a:ext cx="0" cy="1961514"/>
          </a:xfrm>
          <a:custGeom>
            <a:avLst/>
            <a:gdLst/>
            <a:ahLst/>
            <a:cxnLst/>
            <a:rect l="l" t="t" r="r" b="b"/>
            <a:pathLst>
              <a:path h="1961514">
                <a:moveTo>
                  <a:pt x="0" y="0"/>
                </a:moveTo>
                <a:lnTo>
                  <a:pt x="0" y="1961307"/>
                </a:lnTo>
              </a:path>
            </a:pathLst>
          </a:custGeom>
          <a:ln w="3175">
            <a:solidFill>
              <a:srgbClr val="DC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3653523" y="3258819"/>
            <a:ext cx="0" cy="1962150"/>
          </a:xfrm>
          <a:custGeom>
            <a:avLst/>
            <a:gdLst/>
            <a:ahLst/>
            <a:cxnLst/>
            <a:rect l="l" t="t" r="r" b="b"/>
            <a:pathLst>
              <a:path h="1962150">
                <a:moveTo>
                  <a:pt x="0" y="0"/>
                </a:moveTo>
                <a:lnTo>
                  <a:pt x="0" y="1961712"/>
                </a:lnTo>
              </a:path>
            </a:pathLst>
          </a:custGeom>
          <a:ln w="3175">
            <a:solidFill>
              <a:srgbClr val="DCDC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3654590" y="3258617"/>
            <a:ext cx="0" cy="1962150"/>
          </a:xfrm>
          <a:custGeom>
            <a:avLst/>
            <a:gdLst/>
            <a:ahLst/>
            <a:cxnLst/>
            <a:rect l="l" t="t" r="r" b="b"/>
            <a:pathLst>
              <a:path h="1962150">
                <a:moveTo>
                  <a:pt x="0" y="0"/>
                </a:moveTo>
                <a:lnTo>
                  <a:pt x="0" y="1962118"/>
                </a:lnTo>
              </a:path>
            </a:pathLst>
          </a:custGeom>
          <a:ln w="3175">
            <a:solidFill>
              <a:srgbClr val="DBDC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3655656" y="3258415"/>
            <a:ext cx="0" cy="1962785"/>
          </a:xfrm>
          <a:custGeom>
            <a:avLst/>
            <a:gdLst/>
            <a:ahLst/>
            <a:cxnLst/>
            <a:rect l="l" t="t" r="r" b="b"/>
            <a:pathLst>
              <a:path h="1962785">
                <a:moveTo>
                  <a:pt x="0" y="0"/>
                </a:moveTo>
                <a:lnTo>
                  <a:pt x="0" y="1962523"/>
                </a:lnTo>
              </a:path>
            </a:pathLst>
          </a:custGeom>
          <a:ln w="3175">
            <a:solidFill>
              <a:srgbClr val="DBDB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3656723" y="3258213"/>
            <a:ext cx="0" cy="1963420"/>
          </a:xfrm>
          <a:custGeom>
            <a:avLst/>
            <a:gdLst/>
            <a:ahLst/>
            <a:cxnLst/>
            <a:rect l="l" t="t" r="r" b="b"/>
            <a:pathLst>
              <a:path h="1963420">
                <a:moveTo>
                  <a:pt x="0" y="0"/>
                </a:moveTo>
                <a:lnTo>
                  <a:pt x="0" y="1962928"/>
                </a:lnTo>
              </a:path>
            </a:pathLst>
          </a:custGeom>
          <a:ln w="3175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3657790" y="3258011"/>
            <a:ext cx="0" cy="1963420"/>
          </a:xfrm>
          <a:custGeom>
            <a:avLst/>
            <a:gdLst/>
            <a:ahLst/>
            <a:cxnLst/>
            <a:rect l="l" t="t" r="r" b="b"/>
            <a:pathLst>
              <a:path h="1963420">
                <a:moveTo>
                  <a:pt x="0" y="0"/>
                </a:moveTo>
                <a:lnTo>
                  <a:pt x="0" y="1963333"/>
                </a:lnTo>
              </a:path>
            </a:pathLst>
          </a:custGeom>
          <a:ln w="3175">
            <a:solidFill>
              <a:srgbClr val="DADA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3658857" y="3257808"/>
            <a:ext cx="0" cy="1964055"/>
          </a:xfrm>
          <a:custGeom>
            <a:avLst/>
            <a:gdLst/>
            <a:ahLst/>
            <a:cxnLst/>
            <a:rect l="l" t="t" r="r" b="b"/>
            <a:pathLst>
              <a:path h="1964054">
                <a:moveTo>
                  <a:pt x="0" y="0"/>
                </a:moveTo>
                <a:lnTo>
                  <a:pt x="0" y="1963738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3659911" y="3257609"/>
            <a:ext cx="0" cy="1964689"/>
          </a:xfrm>
          <a:custGeom>
            <a:avLst/>
            <a:gdLst/>
            <a:ahLst/>
            <a:cxnLst/>
            <a:rect l="l" t="t" r="r" b="b"/>
            <a:pathLst>
              <a:path h="1964689">
                <a:moveTo>
                  <a:pt x="0" y="0"/>
                </a:moveTo>
                <a:lnTo>
                  <a:pt x="0" y="1964138"/>
                </a:lnTo>
              </a:path>
            </a:pathLst>
          </a:custGeom>
          <a:ln w="3175">
            <a:solidFill>
              <a:srgbClr val="D9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3660978" y="3257406"/>
            <a:ext cx="0" cy="1964689"/>
          </a:xfrm>
          <a:custGeom>
            <a:avLst/>
            <a:gdLst/>
            <a:ahLst/>
            <a:cxnLst/>
            <a:rect l="l" t="t" r="r" b="b"/>
            <a:pathLst>
              <a:path h="1964689">
                <a:moveTo>
                  <a:pt x="0" y="0"/>
                </a:moveTo>
                <a:lnTo>
                  <a:pt x="0" y="1964543"/>
                </a:lnTo>
              </a:path>
            </a:pathLst>
          </a:custGeom>
          <a:ln w="3175">
            <a:solidFill>
              <a:srgbClr val="D9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3662045" y="3257205"/>
            <a:ext cx="0" cy="1965325"/>
          </a:xfrm>
          <a:custGeom>
            <a:avLst/>
            <a:gdLst/>
            <a:ahLst/>
            <a:cxnLst/>
            <a:rect l="l" t="t" r="r" b="b"/>
            <a:pathLst>
              <a:path h="1965325">
                <a:moveTo>
                  <a:pt x="0" y="0"/>
                </a:moveTo>
                <a:lnTo>
                  <a:pt x="0" y="1964948"/>
                </a:lnTo>
              </a:path>
            </a:pathLst>
          </a:custGeom>
          <a:ln w="3175">
            <a:solidFill>
              <a:srgbClr val="D8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3663111" y="3257002"/>
            <a:ext cx="0" cy="1965960"/>
          </a:xfrm>
          <a:custGeom>
            <a:avLst/>
            <a:gdLst/>
            <a:ahLst/>
            <a:cxnLst/>
            <a:rect l="l" t="t" r="r" b="b"/>
            <a:pathLst>
              <a:path h="1965960">
                <a:moveTo>
                  <a:pt x="0" y="0"/>
                </a:moveTo>
                <a:lnTo>
                  <a:pt x="0" y="1965353"/>
                </a:lnTo>
              </a:path>
            </a:pathLst>
          </a:custGeom>
          <a:ln w="3175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3664178" y="3256800"/>
            <a:ext cx="0" cy="1965960"/>
          </a:xfrm>
          <a:custGeom>
            <a:avLst/>
            <a:gdLst/>
            <a:ahLst/>
            <a:cxnLst/>
            <a:rect l="l" t="t" r="r" b="b"/>
            <a:pathLst>
              <a:path h="1965960">
                <a:moveTo>
                  <a:pt x="0" y="0"/>
                </a:moveTo>
                <a:lnTo>
                  <a:pt x="0" y="1965758"/>
                </a:lnTo>
              </a:path>
            </a:pathLst>
          </a:custGeom>
          <a:ln w="3175">
            <a:solidFill>
              <a:srgbClr val="D8D8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3665245" y="3256598"/>
            <a:ext cx="0" cy="1966595"/>
          </a:xfrm>
          <a:custGeom>
            <a:avLst/>
            <a:gdLst/>
            <a:ahLst/>
            <a:cxnLst/>
            <a:rect l="l" t="t" r="r" b="b"/>
            <a:pathLst>
              <a:path h="1966595">
                <a:moveTo>
                  <a:pt x="0" y="0"/>
                </a:moveTo>
                <a:lnTo>
                  <a:pt x="0" y="1966163"/>
                </a:lnTo>
              </a:path>
            </a:pathLst>
          </a:custGeom>
          <a:ln w="3175">
            <a:solidFill>
              <a:srgbClr val="D7D7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3666312" y="3256396"/>
            <a:ext cx="0" cy="1966595"/>
          </a:xfrm>
          <a:custGeom>
            <a:avLst/>
            <a:gdLst/>
            <a:ahLst/>
            <a:cxnLst/>
            <a:rect l="l" t="t" r="r" b="b"/>
            <a:pathLst>
              <a:path h="1966595">
                <a:moveTo>
                  <a:pt x="0" y="0"/>
                </a:moveTo>
                <a:lnTo>
                  <a:pt x="0" y="1966568"/>
                </a:lnTo>
              </a:path>
            </a:pathLst>
          </a:custGeom>
          <a:ln w="317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3667378" y="3256194"/>
            <a:ext cx="0" cy="1967230"/>
          </a:xfrm>
          <a:custGeom>
            <a:avLst/>
            <a:gdLst/>
            <a:ahLst/>
            <a:cxnLst/>
            <a:rect l="l" t="t" r="r" b="b"/>
            <a:pathLst>
              <a:path h="1967229">
                <a:moveTo>
                  <a:pt x="0" y="0"/>
                </a:moveTo>
                <a:lnTo>
                  <a:pt x="0" y="1966973"/>
                </a:lnTo>
              </a:path>
            </a:pathLst>
          </a:custGeom>
          <a:ln w="3175">
            <a:solidFill>
              <a:srgbClr val="D6D6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3668445" y="3255991"/>
            <a:ext cx="0" cy="1967864"/>
          </a:xfrm>
          <a:custGeom>
            <a:avLst/>
            <a:gdLst/>
            <a:ahLst/>
            <a:cxnLst/>
            <a:rect l="l" t="t" r="r" b="b"/>
            <a:pathLst>
              <a:path h="1967864">
                <a:moveTo>
                  <a:pt x="0" y="0"/>
                </a:moveTo>
                <a:lnTo>
                  <a:pt x="0" y="1967378"/>
                </a:lnTo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3669512" y="3255790"/>
            <a:ext cx="0" cy="1967864"/>
          </a:xfrm>
          <a:custGeom>
            <a:avLst/>
            <a:gdLst/>
            <a:ahLst/>
            <a:cxnLst/>
            <a:rect l="l" t="t" r="r" b="b"/>
            <a:pathLst>
              <a:path h="1967864">
                <a:moveTo>
                  <a:pt x="0" y="0"/>
                </a:moveTo>
                <a:lnTo>
                  <a:pt x="0" y="1967783"/>
                </a:lnTo>
              </a:path>
            </a:pathLst>
          </a:custGeom>
          <a:ln w="3175">
            <a:solidFill>
              <a:srgbClr val="D5D5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3670579" y="3255587"/>
            <a:ext cx="0" cy="1968500"/>
          </a:xfrm>
          <a:custGeom>
            <a:avLst/>
            <a:gdLst/>
            <a:ahLst/>
            <a:cxnLst/>
            <a:rect l="l" t="t" r="r" b="b"/>
            <a:pathLst>
              <a:path h="1968500">
                <a:moveTo>
                  <a:pt x="0" y="0"/>
                </a:moveTo>
                <a:lnTo>
                  <a:pt x="0" y="1968188"/>
                </a:lnTo>
              </a:path>
            </a:pathLst>
          </a:custGeom>
          <a:ln w="3175">
            <a:solidFill>
              <a:srgbClr val="D5D5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3671646" y="3255385"/>
            <a:ext cx="0" cy="1969135"/>
          </a:xfrm>
          <a:custGeom>
            <a:avLst/>
            <a:gdLst/>
            <a:ahLst/>
            <a:cxnLst/>
            <a:rect l="l" t="t" r="r" b="b"/>
            <a:pathLst>
              <a:path h="1969135">
                <a:moveTo>
                  <a:pt x="0" y="0"/>
                </a:moveTo>
                <a:lnTo>
                  <a:pt x="0" y="1968593"/>
                </a:lnTo>
              </a:path>
            </a:pathLst>
          </a:custGeom>
          <a:ln w="3175">
            <a:solidFill>
              <a:srgbClr val="D4D5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3672713" y="3255183"/>
            <a:ext cx="0" cy="1969135"/>
          </a:xfrm>
          <a:custGeom>
            <a:avLst/>
            <a:gdLst/>
            <a:ahLst/>
            <a:cxnLst/>
            <a:rect l="l" t="t" r="r" b="b"/>
            <a:pathLst>
              <a:path h="1969135">
                <a:moveTo>
                  <a:pt x="0" y="0"/>
                </a:moveTo>
                <a:lnTo>
                  <a:pt x="0" y="1968998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3673779" y="3254981"/>
            <a:ext cx="0" cy="1969770"/>
          </a:xfrm>
          <a:custGeom>
            <a:avLst/>
            <a:gdLst/>
            <a:ahLst/>
            <a:cxnLst/>
            <a:rect l="l" t="t" r="r" b="b"/>
            <a:pathLst>
              <a:path h="1969770">
                <a:moveTo>
                  <a:pt x="0" y="0"/>
                </a:moveTo>
                <a:lnTo>
                  <a:pt x="0" y="1969404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3674833" y="3254781"/>
            <a:ext cx="0" cy="1970405"/>
          </a:xfrm>
          <a:custGeom>
            <a:avLst/>
            <a:gdLst/>
            <a:ahLst/>
            <a:cxnLst/>
            <a:rect l="l" t="t" r="r" b="b"/>
            <a:pathLst>
              <a:path h="1970404">
                <a:moveTo>
                  <a:pt x="0" y="0"/>
                </a:moveTo>
                <a:lnTo>
                  <a:pt x="0" y="1969804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3675900" y="3254579"/>
            <a:ext cx="0" cy="1970405"/>
          </a:xfrm>
          <a:custGeom>
            <a:avLst/>
            <a:gdLst/>
            <a:ahLst/>
            <a:cxnLst/>
            <a:rect l="l" t="t" r="r" b="b"/>
            <a:pathLst>
              <a:path h="1970404">
                <a:moveTo>
                  <a:pt x="0" y="0"/>
                </a:moveTo>
                <a:lnTo>
                  <a:pt x="0" y="1970209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3676967" y="3254377"/>
            <a:ext cx="0" cy="1971039"/>
          </a:xfrm>
          <a:custGeom>
            <a:avLst/>
            <a:gdLst/>
            <a:ahLst/>
            <a:cxnLst/>
            <a:rect l="l" t="t" r="r" b="b"/>
            <a:pathLst>
              <a:path h="1971039">
                <a:moveTo>
                  <a:pt x="0" y="0"/>
                </a:moveTo>
                <a:lnTo>
                  <a:pt x="0" y="1970614"/>
                </a:lnTo>
              </a:path>
            </a:pathLst>
          </a:custGeom>
          <a:ln w="3175">
            <a:solidFill>
              <a:srgbClr val="D3D2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3678034" y="3254175"/>
            <a:ext cx="0" cy="1971039"/>
          </a:xfrm>
          <a:custGeom>
            <a:avLst/>
            <a:gdLst/>
            <a:ahLst/>
            <a:cxnLst/>
            <a:rect l="l" t="t" r="r" b="b"/>
            <a:pathLst>
              <a:path h="1971039">
                <a:moveTo>
                  <a:pt x="0" y="0"/>
                </a:moveTo>
                <a:lnTo>
                  <a:pt x="0" y="1971019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3679101" y="3253973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424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3680168" y="3253740"/>
            <a:ext cx="0" cy="1972310"/>
          </a:xfrm>
          <a:custGeom>
            <a:avLst/>
            <a:gdLst/>
            <a:ahLst/>
            <a:cxnLst/>
            <a:rect l="l" t="t" r="r" b="b"/>
            <a:pathLst>
              <a:path h="1972310">
                <a:moveTo>
                  <a:pt x="0" y="0"/>
                </a:moveTo>
                <a:lnTo>
                  <a:pt x="0" y="1972310"/>
                </a:lnTo>
              </a:path>
            </a:pathLst>
          </a:custGeom>
          <a:ln w="3175">
            <a:solidFill>
              <a:srgbClr val="D1D1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368123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368230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D1D0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368336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36844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368550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D0CF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368656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36876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FCE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368870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368975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369082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369189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369295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DCC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369402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369509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369615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C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369722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369829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369935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B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37004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370149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AC9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370255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37036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370467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9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370574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8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370681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8C7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370787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370894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7C6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371001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7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371107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6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371214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6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371321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6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371428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5C4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371534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5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371641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5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371748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4C3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371854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4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371960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4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372066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3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372173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3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372280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2C1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372386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2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37249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2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372600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1C0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37270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1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37281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0B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372920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0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37302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0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373133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C0BE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373240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F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37334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F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373452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E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373559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E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373665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E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37377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D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373879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D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373985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DB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37409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CBB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374199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CBB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374305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BBA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37441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BBA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374519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BBA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374625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BB9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374732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AB9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374839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9B8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374944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9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375051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9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375157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8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375264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8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375371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8B7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375478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7B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375584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7B6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375691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7B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375798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6B5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375904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6B5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376011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6B4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376118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5B4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376224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5B4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376330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5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37643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4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37654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4B3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376703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4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37691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3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377130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3B2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377343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3B1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377557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2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377770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2B1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377982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2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378195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1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378409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1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378622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1AF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378835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0AF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379049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0AF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379262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0AF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379474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B0A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379688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FA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379901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FA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380114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FAD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380328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EA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380541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EA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380754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EA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380966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DA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381180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DA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381393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DA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381607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D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381820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C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382033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CAB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382247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CAA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382459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BAA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382672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BAA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382885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BA9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383099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BA9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383312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AA9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383526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AA9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383739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AA8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383951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AA8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384164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9A8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384378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9A7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384591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9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384804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8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385018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8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385231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8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385443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8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385657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7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385870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7A5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386083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7A5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386297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6A5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386510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6A4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386723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6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386935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6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387149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5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387362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5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387576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5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387789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4A3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388002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4A2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388216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4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388428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3A2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388641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3A1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388854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3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389068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2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389281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2A1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389495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2A0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389708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2A0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389920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1A0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390133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1A0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390347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19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390560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19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390773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09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390987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09E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391200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A0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391412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F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391626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F9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391839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F9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392052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F9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392266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E9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392479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E9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392691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E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392904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D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393118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D9C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393331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D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393545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D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393758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C9B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393971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C9A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394185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C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394397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C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394610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B9A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394823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B99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395037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B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395250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A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395464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A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395677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A98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395889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A98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396102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998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396316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997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396529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997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396742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897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396956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897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397168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89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397381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89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397595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79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397808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796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398021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79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398235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69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398448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695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398661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694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398873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6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399087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6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399300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5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/>
          <p:nvPr/>
        </p:nvSpPr>
        <p:spPr>
          <a:xfrm>
            <a:off x="399514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593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6" name="object 2306"/>
          <p:cNvSpPr/>
          <p:nvPr/>
        </p:nvSpPr>
        <p:spPr>
          <a:xfrm>
            <a:off x="399727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593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7" name="object 2307"/>
          <p:cNvSpPr/>
          <p:nvPr/>
        </p:nvSpPr>
        <p:spPr>
          <a:xfrm>
            <a:off x="399940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493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8" name="object 2308"/>
          <p:cNvSpPr/>
          <p:nvPr/>
        </p:nvSpPr>
        <p:spPr>
          <a:xfrm>
            <a:off x="400152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493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9" name="object 2309"/>
          <p:cNvSpPr/>
          <p:nvPr/>
        </p:nvSpPr>
        <p:spPr>
          <a:xfrm>
            <a:off x="400366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492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0" name="object 2310"/>
          <p:cNvSpPr/>
          <p:nvPr/>
        </p:nvSpPr>
        <p:spPr>
          <a:xfrm>
            <a:off x="400579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392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1" name="object 2311"/>
          <p:cNvSpPr/>
          <p:nvPr/>
        </p:nvSpPr>
        <p:spPr>
          <a:xfrm>
            <a:off x="400792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392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2" name="object 2312"/>
          <p:cNvSpPr/>
          <p:nvPr/>
        </p:nvSpPr>
        <p:spPr>
          <a:xfrm>
            <a:off x="401006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392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3" name="object 2313"/>
          <p:cNvSpPr/>
          <p:nvPr/>
        </p:nvSpPr>
        <p:spPr>
          <a:xfrm>
            <a:off x="401219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3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4" name="object 2314"/>
          <p:cNvSpPr/>
          <p:nvPr/>
        </p:nvSpPr>
        <p:spPr>
          <a:xfrm>
            <a:off x="401433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2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5" name="object 2315"/>
          <p:cNvSpPr/>
          <p:nvPr/>
        </p:nvSpPr>
        <p:spPr>
          <a:xfrm>
            <a:off x="401645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2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6" name="object 2316"/>
          <p:cNvSpPr/>
          <p:nvPr/>
        </p:nvSpPr>
        <p:spPr>
          <a:xfrm>
            <a:off x="401858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291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7" name="object 2317"/>
          <p:cNvSpPr/>
          <p:nvPr/>
        </p:nvSpPr>
        <p:spPr>
          <a:xfrm>
            <a:off x="402071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2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8" name="object 2318"/>
          <p:cNvSpPr/>
          <p:nvPr/>
        </p:nvSpPr>
        <p:spPr>
          <a:xfrm>
            <a:off x="402285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1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9" name="object 2319"/>
          <p:cNvSpPr/>
          <p:nvPr/>
        </p:nvSpPr>
        <p:spPr>
          <a:xfrm>
            <a:off x="402498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1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0" name="object 2320"/>
          <p:cNvSpPr/>
          <p:nvPr/>
        </p:nvSpPr>
        <p:spPr>
          <a:xfrm>
            <a:off x="402711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190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1" name="object 2321"/>
          <p:cNvSpPr/>
          <p:nvPr/>
        </p:nvSpPr>
        <p:spPr>
          <a:xfrm>
            <a:off x="402925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08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2" name="object 2322"/>
          <p:cNvSpPr/>
          <p:nvPr/>
        </p:nvSpPr>
        <p:spPr>
          <a:xfrm>
            <a:off x="403137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08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403350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08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4" name="object 2324"/>
          <p:cNvSpPr/>
          <p:nvPr/>
        </p:nvSpPr>
        <p:spPr>
          <a:xfrm>
            <a:off x="403564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908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5" name="object 2325"/>
          <p:cNvSpPr/>
          <p:nvPr/>
        </p:nvSpPr>
        <p:spPr>
          <a:xfrm>
            <a:off x="403777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F8E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6" name="object 2326"/>
          <p:cNvSpPr/>
          <p:nvPr/>
        </p:nvSpPr>
        <p:spPr>
          <a:xfrm>
            <a:off x="403990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F8E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7" name="object 2327"/>
          <p:cNvSpPr/>
          <p:nvPr/>
        </p:nvSpPr>
        <p:spPr>
          <a:xfrm>
            <a:off x="4042041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F8E8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8" name="object 2328"/>
          <p:cNvSpPr/>
          <p:nvPr/>
        </p:nvSpPr>
        <p:spPr>
          <a:xfrm>
            <a:off x="404417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F8D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9" name="object 2329"/>
          <p:cNvSpPr/>
          <p:nvPr/>
        </p:nvSpPr>
        <p:spPr>
          <a:xfrm>
            <a:off x="404629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F8D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0" name="object 2330"/>
          <p:cNvSpPr/>
          <p:nvPr/>
        </p:nvSpPr>
        <p:spPr>
          <a:xfrm>
            <a:off x="404842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E8D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1" name="object 2331"/>
          <p:cNvSpPr/>
          <p:nvPr/>
        </p:nvSpPr>
        <p:spPr>
          <a:xfrm>
            <a:off x="405056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E8D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2" name="object 2332"/>
          <p:cNvSpPr/>
          <p:nvPr/>
        </p:nvSpPr>
        <p:spPr>
          <a:xfrm>
            <a:off x="4052696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E8C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3" name="object 2333"/>
          <p:cNvSpPr/>
          <p:nvPr/>
        </p:nvSpPr>
        <p:spPr>
          <a:xfrm>
            <a:off x="4054830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D8C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4" name="object 2334"/>
          <p:cNvSpPr/>
          <p:nvPr/>
        </p:nvSpPr>
        <p:spPr>
          <a:xfrm>
            <a:off x="4056964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D8C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5" name="object 2335"/>
          <p:cNvSpPr/>
          <p:nvPr/>
        </p:nvSpPr>
        <p:spPr>
          <a:xfrm>
            <a:off x="4059097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D8C8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6" name="object 2336"/>
          <p:cNvSpPr/>
          <p:nvPr/>
        </p:nvSpPr>
        <p:spPr>
          <a:xfrm>
            <a:off x="4061218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D8B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7" name="object 2337"/>
          <p:cNvSpPr/>
          <p:nvPr/>
        </p:nvSpPr>
        <p:spPr>
          <a:xfrm>
            <a:off x="4063352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C8B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8" name="object 2338"/>
          <p:cNvSpPr/>
          <p:nvPr/>
        </p:nvSpPr>
        <p:spPr>
          <a:xfrm>
            <a:off x="4065485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C8B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9" name="object 2339"/>
          <p:cNvSpPr/>
          <p:nvPr/>
        </p:nvSpPr>
        <p:spPr>
          <a:xfrm>
            <a:off x="4067619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C8B8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0" name="object 2340"/>
          <p:cNvSpPr/>
          <p:nvPr/>
        </p:nvSpPr>
        <p:spPr>
          <a:xfrm>
            <a:off x="4069753" y="3253917"/>
            <a:ext cx="0" cy="1971675"/>
          </a:xfrm>
          <a:custGeom>
            <a:avLst/>
            <a:gdLst/>
            <a:ahLst/>
            <a:cxnLst/>
            <a:rect l="l" t="t" r="r" b="b"/>
            <a:pathLst>
              <a:path h="1971675">
                <a:moveTo>
                  <a:pt x="0" y="0"/>
                </a:moveTo>
                <a:lnTo>
                  <a:pt x="0" y="1971535"/>
                </a:lnTo>
              </a:path>
            </a:pathLst>
          </a:custGeom>
          <a:ln w="3175">
            <a:solidFill>
              <a:srgbClr val="8C8A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1" name="object 2341"/>
          <p:cNvSpPr/>
          <p:nvPr/>
        </p:nvSpPr>
        <p:spPr>
          <a:xfrm>
            <a:off x="4071886" y="3253740"/>
            <a:ext cx="0" cy="1972310"/>
          </a:xfrm>
          <a:custGeom>
            <a:avLst/>
            <a:gdLst/>
            <a:ahLst/>
            <a:cxnLst/>
            <a:rect l="l" t="t" r="r" b="b"/>
            <a:pathLst>
              <a:path h="1972310">
                <a:moveTo>
                  <a:pt x="0" y="0"/>
                </a:moveTo>
                <a:lnTo>
                  <a:pt x="0" y="1972310"/>
                </a:lnTo>
              </a:path>
            </a:pathLst>
          </a:custGeom>
          <a:ln w="3175">
            <a:solidFill>
              <a:srgbClr val="8B8A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2" name="object 2342"/>
          <p:cNvSpPr/>
          <p:nvPr/>
        </p:nvSpPr>
        <p:spPr>
          <a:xfrm>
            <a:off x="4074020" y="3254177"/>
            <a:ext cx="0" cy="1971039"/>
          </a:xfrm>
          <a:custGeom>
            <a:avLst/>
            <a:gdLst/>
            <a:ahLst/>
            <a:cxnLst/>
            <a:rect l="l" t="t" r="r" b="b"/>
            <a:pathLst>
              <a:path h="1971039">
                <a:moveTo>
                  <a:pt x="0" y="0"/>
                </a:moveTo>
                <a:lnTo>
                  <a:pt x="0" y="1971015"/>
                </a:lnTo>
              </a:path>
            </a:pathLst>
          </a:custGeom>
          <a:ln w="3175">
            <a:solidFill>
              <a:srgbClr val="8B8A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3" name="object 2343"/>
          <p:cNvSpPr/>
          <p:nvPr/>
        </p:nvSpPr>
        <p:spPr>
          <a:xfrm>
            <a:off x="4076141" y="3254578"/>
            <a:ext cx="0" cy="1970405"/>
          </a:xfrm>
          <a:custGeom>
            <a:avLst/>
            <a:gdLst/>
            <a:ahLst/>
            <a:cxnLst/>
            <a:rect l="l" t="t" r="r" b="b"/>
            <a:pathLst>
              <a:path h="1970404">
                <a:moveTo>
                  <a:pt x="0" y="0"/>
                </a:moveTo>
                <a:lnTo>
                  <a:pt x="0" y="1970210"/>
                </a:lnTo>
              </a:path>
            </a:pathLst>
          </a:custGeom>
          <a:ln w="3175">
            <a:solidFill>
              <a:srgbClr val="8B8A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4" name="object 2344"/>
          <p:cNvSpPr/>
          <p:nvPr/>
        </p:nvSpPr>
        <p:spPr>
          <a:xfrm>
            <a:off x="4078274" y="3254982"/>
            <a:ext cx="0" cy="1969770"/>
          </a:xfrm>
          <a:custGeom>
            <a:avLst/>
            <a:gdLst/>
            <a:ahLst/>
            <a:cxnLst/>
            <a:rect l="l" t="t" r="r" b="b"/>
            <a:pathLst>
              <a:path h="1969770">
                <a:moveTo>
                  <a:pt x="0" y="0"/>
                </a:moveTo>
                <a:lnTo>
                  <a:pt x="0" y="1969401"/>
                </a:lnTo>
              </a:path>
            </a:pathLst>
          </a:custGeom>
          <a:ln w="3175">
            <a:solidFill>
              <a:srgbClr val="8B89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5" name="object 2345"/>
          <p:cNvSpPr/>
          <p:nvPr/>
        </p:nvSpPr>
        <p:spPr>
          <a:xfrm>
            <a:off x="4080408" y="3255386"/>
            <a:ext cx="0" cy="1969135"/>
          </a:xfrm>
          <a:custGeom>
            <a:avLst/>
            <a:gdLst/>
            <a:ahLst/>
            <a:cxnLst/>
            <a:rect l="l" t="t" r="r" b="b"/>
            <a:pathLst>
              <a:path h="1969135">
                <a:moveTo>
                  <a:pt x="0" y="0"/>
                </a:moveTo>
                <a:lnTo>
                  <a:pt x="0" y="1968591"/>
                </a:lnTo>
              </a:path>
            </a:pathLst>
          </a:custGeom>
          <a:ln w="3175">
            <a:solidFill>
              <a:srgbClr val="8A89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6" name="object 2346"/>
          <p:cNvSpPr/>
          <p:nvPr/>
        </p:nvSpPr>
        <p:spPr>
          <a:xfrm>
            <a:off x="4082541" y="3255790"/>
            <a:ext cx="0" cy="1967864"/>
          </a:xfrm>
          <a:custGeom>
            <a:avLst/>
            <a:gdLst/>
            <a:ahLst/>
            <a:cxnLst/>
            <a:rect l="l" t="t" r="r" b="b"/>
            <a:pathLst>
              <a:path h="1967864">
                <a:moveTo>
                  <a:pt x="0" y="0"/>
                </a:moveTo>
                <a:lnTo>
                  <a:pt x="0" y="1967782"/>
                </a:lnTo>
              </a:path>
            </a:pathLst>
          </a:custGeom>
          <a:ln w="3175">
            <a:solidFill>
              <a:srgbClr val="8A89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7" name="object 2347"/>
          <p:cNvSpPr/>
          <p:nvPr/>
        </p:nvSpPr>
        <p:spPr>
          <a:xfrm>
            <a:off x="4084675" y="3256194"/>
            <a:ext cx="0" cy="1967230"/>
          </a:xfrm>
          <a:custGeom>
            <a:avLst/>
            <a:gdLst/>
            <a:ahLst/>
            <a:cxnLst/>
            <a:rect l="l" t="t" r="r" b="b"/>
            <a:pathLst>
              <a:path h="1967229">
                <a:moveTo>
                  <a:pt x="0" y="0"/>
                </a:moveTo>
                <a:lnTo>
                  <a:pt x="0" y="1966973"/>
                </a:lnTo>
              </a:path>
            </a:pathLst>
          </a:custGeom>
          <a:ln w="3175">
            <a:solidFill>
              <a:srgbClr val="8A89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8" name="object 2348"/>
          <p:cNvSpPr/>
          <p:nvPr/>
        </p:nvSpPr>
        <p:spPr>
          <a:xfrm>
            <a:off x="4086809" y="3256598"/>
            <a:ext cx="0" cy="1966595"/>
          </a:xfrm>
          <a:custGeom>
            <a:avLst/>
            <a:gdLst/>
            <a:ahLst/>
            <a:cxnLst/>
            <a:rect l="l" t="t" r="r" b="b"/>
            <a:pathLst>
              <a:path h="1966595">
                <a:moveTo>
                  <a:pt x="0" y="0"/>
                </a:moveTo>
                <a:lnTo>
                  <a:pt x="0" y="1966163"/>
                </a:lnTo>
              </a:path>
            </a:pathLst>
          </a:custGeom>
          <a:ln w="3175">
            <a:solidFill>
              <a:srgbClr val="8A89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4088942" y="3257002"/>
            <a:ext cx="0" cy="1965960"/>
          </a:xfrm>
          <a:custGeom>
            <a:avLst/>
            <a:gdLst/>
            <a:ahLst/>
            <a:cxnLst/>
            <a:rect l="l" t="t" r="r" b="b"/>
            <a:pathLst>
              <a:path h="1965960">
                <a:moveTo>
                  <a:pt x="0" y="0"/>
                </a:moveTo>
                <a:lnTo>
                  <a:pt x="0" y="1965354"/>
                </a:lnTo>
              </a:path>
            </a:pathLst>
          </a:custGeom>
          <a:ln w="3175">
            <a:solidFill>
              <a:srgbClr val="89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4091063" y="3257403"/>
            <a:ext cx="0" cy="1964689"/>
          </a:xfrm>
          <a:custGeom>
            <a:avLst/>
            <a:gdLst/>
            <a:ahLst/>
            <a:cxnLst/>
            <a:rect l="l" t="t" r="r" b="b"/>
            <a:pathLst>
              <a:path h="1964689">
                <a:moveTo>
                  <a:pt x="0" y="0"/>
                </a:moveTo>
                <a:lnTo>
                  <a:pt x="0" y="1964549"/>
                </a:lnTo>
              </a:path>
            </a:pathLst>
          </a:custGeom>
          <a:ln w="3175">
            <a:solidFill>
              <a:srgbClr val="89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4093197" y="3257807"/>
            <a:ext cx="0" cy="1964055"/>
          </a:xfrm>
          <a:custGeom>
            <a:avLst/>
            <a:gdLst/>
            <a:ahLst/>
            <a:cxnLst/>
            <a:rect l="l" t="t" r="r" b="b"/>
            <a:pathLst>
              <a:path h="1964054">
                <a:moveTo>
                  <a:pt x="0" y="0"/>
                </a:moveTo>
                <a:lnTo>
                  <a:pt x="0" y="1963740"/>
                </a:lnTo>
              </a:path>
            </a:pathLst>
          </a:custGeom>
          <a:ln w="3175">
            <a:solidFill>
              <a:srgbClr val="89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2" name="object 2352"/>
          <p:cNvSpPr/>
          <p:nvPr/>
        </p:nvSpPr>
        <p:spPr>
          <a:xfrm>
            <a:off x="4095331" y="3258211"/>
            <a:ext cx="0" cy="1963420"/>
          </a:xfrm>
          <a:custGeom>
            <a:avLst/>
            <a:gdLst/>
            <a:ahLst/>
            <a:cxnLst/>
            <a:rect l="l" t="t" r="r" b="b"/>
            <a:pathLst>
              <a:path h="1963420">
                <a:moveTo>
                  <a:pt x="0" y="0"/>
                </a:moveTo>
                <a:lnTo>
                  <a:pt x="0" y="1962931"/>
                </a:lnTo>
              </a:path>
            </a:pathLst>
          </a:custGeom>
          <a:ln w="3175">
            <a:solidFill>
              <a:srgbClr val="898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3" name="object 2353"/>
          <p:cNvSpPr/>
          <p:nvPr/>
        </p:nvSpPr>
        <p:spPr>
          <a:xfrm>
            <a:off x="4097464" y="3258615"/>
            <a:ext cx="0" cy="1962150"/>
          </a:xfrm>
          <a:custGeom>
            <a:avLst/>
            <a:gdLst/>
            <a:ahLst/>
            <a:cxnLst/>
            <a:rect l="l" t="t" r="r" b="b"/>
            <a:pathLst>
              <a:path h="1962150">
                <a:moveTo>
                  <a:pt x="0" y="0"/>
                </a:moveTo>
                <a:lnTo>
                  <a:pt x="0" y="1962121"/>
                </a:lnTo>
              </a:path>
            </a:pathLst>
          </a:custGeom>
          <a:ln w="3175">
            <a:solidFill>
              <a:srgbClr val="888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4" name="object 2354"/>
          <p:cNvSpPr/>
          <p:nvPr/>
        </p:nvSpPr>
        <p:spPr>
          <a:xfrm>
            <a:off x="4099681" y="3258820"/>
            <a:ext cx="0" cy="1961514"/>
          </a:xfrm>
          <a:custGeom>
            <a:avLst/>
            <a:gdLst/>
            <a:ahLst/>
            <a:cxnLst/>
            <a:rect l="l" t="t" r="r" b="b"/>
            <a:pathLst>
              <a:path h="1961514">
                <a:moveTo>
                  <a:pt x="0" y="0"/>
                </a:moveTo>
                <a:lnTo>
                  <a:pt x="0" y="1961512"/>
                </a:lnTo>
              </a:path>
            </a:pathLst>
          </a:custGeom>
          <a:ln w="3175">
            <a:solidFill>
              <a:srgbClr val="888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5" name="object 2355"/>
          <p:cNvSpPr/>
          <p:nvPr/>
        </p:nvSpPr>
        <p:spPr>
          <a:xfrm>
            <a:off x="4101731" y="3260090"/>
            <a:ext cx="0" cy="1959610"/>
          </a:xfrm>
          <a:custGeom>
            <a:avLst/>
            <a:gdLst/>
            <a:ahLst/>
            <a:cxnLst/>
            <a:rect l="l" t="t" r="r" b="b"/>
            <a:pathLst>
              <a:path h="1959610">
                <a:moveTo>
                  <a:pt x="0" y="0"/>
                </a:moveTo>
                <a:lnTo>
                  <a:pt x="0" y="1959610"/>
                </a:lnTo>
              </a:path>
            </a:pathLst>
          </a:custGeom>
          <a:ln w="3175">
            <a:solidFill>
              <a:srgbClr val="8887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6" name="object 2356"/>
          <p:cNvSpPr/>
          <p:nvPr/>
        </p:nvSpPr>
        <p:spPr>
          <a:xfrm>
            <a:off x="4103865" y="3260359"/>
            <a:ext cx="0" cy="1958975"/>
          </a:xfrm>
          <a:custGeom>
            <a:avLst/>
            <a:gdLst/>
            <a:ahLst/>
            <a:cxnLst/>
            <a:rect l="l" t="t" r="r" b="b"/>
            <a:pathLst>
              <a:path h="1958975">
                <a:moveTo>
                  <a:pt x="0" y="0"/>
                </a:moveTo>
                <a:lnTo>
                  <a:pt x="0" y="1958628"/>
                </a:lnTo>
              </a:path>
            </a:pathLst>
          </a:custGeom>
          <a:ln w="3175">
            <a:solidFill>
              <a:srgbClr val="8886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7" name="object 2357"/>
          <p:cNvSpPr/>
          <p:nvPr/>
        </p:nvSpPr>
        <p:spPr>
          <a:xfrm>
            <a:off x="4105986" y="3261701"/>
            <a:ext cx="0" cy="1956435"/>
          </a:xfrm>
          <a:custGeom>
            <a:avLst/>
            <a:gdLst/>
            <a:ahLst/>
            <a:cxnLst/>
            <a:rect l="l" t="t" r="r" b="b"/>
            <a:pathLst>
              <a:path h="1956435">
                <a:moveTo>
                  <a:pt x="0" y="0"/>
                </a:moveTo>
                <a:lnTo>
                  <a:pt x="0" y="1955941"/>
                </a:lnTo>
              </a:path>
            </a:pathLst>
          </a:custGeom>
          <a:ln w="3175">
            <a:solidFill>
              <a:srgbClr val="8786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4108119" y="3263051"/>
            <a:ext cx="0" cy="1953260"/>
          </a:xfrm>
          <a:custGeom>
            <a:avLst/>
            <a:gdLst/>
            <a:ahLst/>
            <a:cxnLst/>
            <a:rect l="l" t="t" r="r" b="b"/>
            <a:pathLst>
              <a:path h="1953260">
                <a:moveTo>
                  <a:pt x="0" y="0"/>
                </a:moveTo>
                <a:lnTo>
                  <a:pt x="0" y="1953238"/>
                </a:lnTo>
              </a:path>
            </a:pathLst>
          </a:custGeom>
          <a:ln w="3175">
            <a:solidFill>
              <a:srgbClr val="8786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9" name="object 2359"/>
          <p:cNvSpPr/>
          <p:nvPr/>
        </p:nvSpPr>
        <p:spPr>
          <a:xfrm>
            <a:off x="4110253" y="3264401"/>
            <a:ext cx="0" cy="1950720"/>
          </a:xfrm>
          <a:custGeom>
            <a:avLst/>
            <a:gdLst/>
            <a:ahLst/>
            <a:cxnLst/>
            <a:rect l="l" t="t" r="r" b="b"/>
            <a:pathLst>
              <a:path h="1950720">
                <a:moveTo>
                  <a:pt x="0" y="0"/>
                </a:moveTo>
                <a:lnTo>
                  <a:pt x="0" y="1950535"/>
                </a:lnTo>
              </a:path>
            </a:pathLst>
          </a:custGeom>
          <a:ln w="3175">
            <a:solidFill>
              <a:srgbClr val="8786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0" name="object 2360"/>
          <p:cNvSpPr/>
          <p:nvPr/>
        </p:nvSpPr>
        <p:spPr>
          <a:xfrm>
            <a:off x="4112386" y="3265751"/>
            <a:ext cx="0" cy="1948180"/>
          </a:xfrm>
          <a:custGeom>
            <a:avLst/>
            <a:gdLst/>
            <a:ahLst/>
            <a:cxnLst/>
            <a:rect l="l" t="t" r="r" b="b"/>
            <a:pathLst>
              <a:path h="1948179">
                <a:moveTo>
                  <a:pt x="0" y="0"/>
                </a:moveTo>
                <a:lnTo>
                  <a:pt x="0" y="1947832"/>
                </a:lnTo>
              </a:path>
            </a:pathLst>
          </a:custGeom>
          <a:ln w="3175">
            <a:solidFill>
              <a:srgbClr val="8786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4114520" y="3267101"/>
            <a:ext cx="0" cy="1945639"/>
          </a:xfrm>
          <a:custGeom>
            <a:avLst/>
            <a:gdLst/>
            <a:ahLst/>
            <a:cxnLst/>
            <a:rect l="l" t="t" r="r" b="b"/>
            <a:pathLst>
              <a:path h="1945639">
                <a:moveTo>
                  <a:pt x="0" y="0"/>
                </a:moveTo>
                <a:lnTo>
                  <a:pt x="0" y="1945129"/>
                </a:lnTo>
              </a:path>
            </a:pathLst>
          </a:custGeom>
          <a:ln w="3175">
            <a:solidFill>
              <a:srgbClr val="86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4116654" y="3268451"/>
            <a:ext cx="0" cy="1942464"/>
          </a:xfrm>
          <a:custGeom>
            <a:avLst/>
            <a:gdLst/>
            <a:ahLst/>
            <a:cxnLst/>
            <a:rect l="l" t="t" r="r" b="b"/>
            <a:pathLst>
              <a:path h="1942464">
                <a:moveTo>
                  <a:pt x="0" y="0"/>
                </a:moveTo>
                <a:lnTo>
                  <a:pt x="0" y="1942425"/>
                </a:lnTo>
              </a:path>
            </a:pathLst>
          </a:custGeom>
          <a:ln w="3175">
            <a:solidFill>
              <a:srgbClr val="86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4118787" y="3269801"/>
            <a:ext cx="0" cy="1939925"/>
          </a:xfrm>
          <a:custGeom>
            <a:avLst/>
            <a:gdLst/>
            <a:ahLst/>
            <a:cxnLst/>
            <a:rect l="l" t="t" r="r" b="b"/>
            <a:pathLst>
              <a:path h="1939925">
                <a:moveTo>
                  <a:pt x="0" y="0"/>
                </a:moveTo>
                <a:lnTo>
                  <a:pt x="0" y="1939722"/>
                </a:lnTo>
              </a:path>
            </a:pathLst>
          </a:custGeom>
          <a:ln w="3175">
            <a:solidFill>
              <a:srgbClr val="86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4120908" y="3271143"/>
            <a:ext cx="0" cy="1937385"/>
          </a:xfrm>
          <a:custGeom>
            <a:avLst/>
            <a:gdLst/>
            <a:ahLst/>
            <a:cxnLst/>
            <a:rect l="l" t="t" r="r" b="b"/>
            <a:pathLst>
              <a:path h="1937385">
                <a:moveTo>
                  <a:pt x="0" y="0"/>
                </a:moveTo>
                <a:lnTo>
                  <a:pt x="0" y="1937035"/>
                </a:lnTo>
              </a:path>
            </a:pathLst>
          </a:custGeom>
          <a:ln w="3175">
            <a:solidFill>
              <a:srgbClr val="8685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4123042" y="3272493"/>
            <a:ext cx="0" cy="1934845"/>
          </a:xfrm>
          <a:custGeom>
            <a:avLst/>
            <a:gdLst/>
            <a:ahLst/>
            <a:cxnLst/>
            <a:rect l="l" t="t" r="r" b="b"/>
            <a:pathLst>
              <a:path h="1934845">
                <a:moveTo>
                  <a:pt x="0" y="0"/>
                </a:moveTo>
                <a:lnTo>
                  <a:pt x="0" y="1934332"/>
                </a:lnTo>
              </a:path>
            </a:pathLst>
          </a:custGeom>
          <a:ln w="3175">
            <a:solidFill>
              <a:srgbClr val="8584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4125175" y="3273843"/>
            <a:ext cx="0" cy="1931670"/>
          </a:xfrm>
          <a:custGeom>
            <a:avLst/>
            <a:gdLst/>
            <a:ahLst/>
            <a:cxnLst/>
            <a:rect l="l" t="t" r="r" b="b"/>
            <a:pathLst>
              <a:path h="1931670">
                <a:moveTo>
                  <a:pt x="0" y="0"/>
                </a:moveTo>
                <a:lnTo>
                  <a:pt x="0" y="1931629"/>
                </a:lnTo>
              </a:path>
            </a:pathLst>
          </a:custGeom>
          <a:ln w="3175">
            <a:solidFill>
              <a:srgbClr val="8584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4127309" y="3275308"/>
            <a:ext cx="0" cy="1929130"/>
          </a:xfrm>
          <a:custGeom>
            <a:avLst/>
            <a:gdLst/>
            <a:ahLst/>
            <a:cxnLst/>
            <a:rect l="l" t="t" r="r" b="b"/>
            <a:pathLst>
              <a:path h="1929129">
                <a:moveTo>
                  <a:pt x="0" y="0"/>
                </a:moveTo>
                <a:lnTo>
                  <a:pt x="0" y="1928697"/>
                </a:lnTo>
              </a:path>
            </a:pathLst>
          </a:custGeom>
          <a:ln w="3175">
            <a:solidFill>
              <a:srgbClr val="8584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8" name="object 2368"/>
          <p:cNvSpPr/>
          <p:nvPr/>
        </p:nvSpPr>
        <p:spPr>
          <a:xfrm>
            <a:off x="4129443" y="3278280"/>
            <a:ext cx="0" cy="1922780"/>
          </a:xfrm>
          <a:custGeom>
            <a:avLst/>
            <a:gdLst/>
            <a:ahLst/>
            <a:cxnLst/>
            <a:rect l="l" t="t" r="r" b="b"/>
            <a:pathLst>
              <a:path h="1922779">
                <a:moveTo>
                  <a:pt x="0" y="0"/>
                </a:moveTo>
                <a:lnTo>
                  <a:pt x="0" y="1922752"/>
                </a:lnTo>
              </a:path>
            </a:pathLst>
          </a:custGeom>
          <a:ln w="3175">
            <a:solidFill>
              <a:srgbClr val="8484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9" name="object 2369"/>
          <p:cNvSpPr/>
          <p:nvPr/>
        </p:nvSpPr>
        <p:spPr>
          <a:xfrm>
            <a:off x="4131576" y="3281252"/>
            <a:ext cx="0" cy="1917064"/>
          </a:xfrm>
          <a:custGeom>
            <a:avLst/>
            <a:gdLst/>
            <a:ahLst/>
            <a:cxnLst/>
            <a:rect l="l" t="t" r="r" b="b"/>
            <a:pathLst>
              <a:path h="1917064">
                <a:moveTo>
                  <a:pt x="0" y="0"/>
                </a:moveTo>
                <a:lnTo>
                  <a:pt x="0" y="1916807"/>
                </a:lnTo>
              </a:path>
            </a:pathLst>
          </a:custGeom>
          <a:ln w="3175">
            <a:solidFill>
              <a:srgbClr val="8483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4133710" y="3284224"/>
            <a:ext cx="0" cy="1911350"/>
          </a:xfrm>
          <a:custGeom>
            <a:avLst/>
            <a:gdLst/>
            <a:ahLst/>
            <a:cxnLst/>
            <a:rect l="l" t="t" r="r" b="b"/>
            <a:pathLst>
              <a:path h="1911350">
                <a:moveTo>
                  <a:pt x="0" y="0"/>
                </a:moveTo>
                <a:lnTo>
                  <a:pt x="0" y="1910862"/>
                </a:lnTo>
              </a:path>
            </a:pathLst>
          </a:custGeom>
          <a:ln w="3175">
            <a:solidFill>
              <a:srgbClr val="8483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4135831" y="3287178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0"/>
                </a:moveTo>
                <a:lnTo>
                  <a:pt x="0" y="1904953"/>
                </a:lnTo>
              </a:path>
            </a:pathLst>
          </a:custGeom>
          <a:ln w="3175">
            <a:solidFill>
              <a:srgbClr val="8483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4137964" y="3290150"/>
            <a:ext cx="0" cy="1899285"/>
          </a:xfrm>
          <a:custGeom>
            <a:avLst/>
            <a:gdLst/>
            <a:ahLst/>
            <a:cxnLst/>
            <a:rect l="l" t="t" r="r" b="b"/>
            <a:pathLst>
              <a:path h="1899285">
                <a:moveTo>
                  <a:pt x="0" y="0"/>
                </a:moveTo>
                <a:lnTo>
                  <a:pt x="0" y="1899008"/>
                </a:lnTo>
              </a:path>
            </a:pathLst>
          </a:custGeom>
          <a:ln w="3175">
            <a:solidFill>
              <a:srgbClr val="84838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4140098" y="3293122"/>
            <a:ext cx="0" cy="1893570"/>
          </a:xfrm>
          <a:custGeom>
            <a:avLst/>
            <a:gdLst/>
            <a:ahLst/>
            <a:cxnLst/>
            <a:rect l="l" t="t" r="r" b="b"/>
            <a:pathLst>
              <a:path h="1893570">
                <a:moveTo>
                  <a:pt x="0" y="0"/>
                </a:moveTo>
                <a:lnTo>
                  <a:pt x="0" y="1893063"/>
                </a:lnTo>
              </a:path>
            </a:pathLst>
          </a:custGeom>
          <a:ln w="3175">
            <a:solidFill>
              <a:srgbClr val="838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4142232" y="3296094"/>
            <a:ext cx="0" cy="1887220"/>
          </a:xfrm>
          <a:custGeom>
            <a:avLst/>
            <a:gdLst/>
            <a:ahLst/>
            <a:cxnLst/>
            <a:rect l="l" t="t" r="r" b="b"/>
            <a:pathLst>
              <a:path h="1887220">
                <a:moveTo>
                  <a:pt x="0" y="0"/>
                </a:moveTo>
                <a:lnTo>
                  <a:pt x="0" y="1887118"/>
                </a:lnTo>
              </a:path>
            </a:pathLst>
          </a:custGeom>
          <a:ln w="3175">
            <a:solidFill>
              <a:srgbClr val="838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4144365" y="3301358"/>
            <a:ext cx="0" cy="1877060"/>
          </a:xfrm>
          <a:custGeom>
            <a:avLst/>
            <a:gdLst/>
            <a:ahLst/>
            <a:cxnLst/>
            <a:rect l="l" t="t" r="r" b="b"/>
            <a:pathLst>
              <a:path h="1877060">
                <a:moveTo>
                  <a:pt x="0" y="0"/>
                </a:moveTo>
                <a:lnTo>
                  <a:pt x="0" y="1876597"/>
                </a:lnTo>
              </a:path>
            </a:pathLst>
          </a:custGeom>
          <a:ln w="3175">
            <a:solidFill>
              <a:srgbClr val="83828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4146499" y="3311288"/>
            <a:ext cx="0" cy="1857375"/>
          </a:xfrm>
          <a:custGeom>
            <a:avLst/>
            <a:gdLst/>
            <a:ahLst/>
            <a:cxnLst/>
            <a:rect l="l" t="t" r="r" b="b"/>
            <a:pathLst>
              <a:path h="1857375">
                <a:moveTo>
                  <a:pt x="0" y="0"/>
                </a:moveTo>
                <a:lnTo>
                  <a:pt x="0" y="1856758"/>
                </a:lnTo>
              </a:path>
            </a:pathLst>
          </a:custGeom>
          <a:ln w="3175">
            <a:solidFill>
              <a:srgbClr val="8382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4148099" y="3321219"/>
            <a:ext cx="0" cy="1837055"/>
          </a:xfrm>
          <a:custGeom>
            <a:avLst/>
            <a:gdLst/>
            <a:ahLst/>
            <a:cxnLst/>
            <a:rect l="l" t="t" r="r" b="b"/>
            <a:pathLst>
              <a:path h="1837054">
                <a:moveTo>
                  <a:pt x="0" y="0"/>
                </a:moveTo>
                <a:lnTo>
                  <a:pt x="0" y="1836919"/>
                </a:lnTo>
              </a:path>
            </a:pathLst>
          </a:custGeom>
          <a:ln w="3175">
            <a:solidFill>
              <a:srgbClr val="828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4148632" y="3326185"/>
            <a:ext cx="0" cy="1827530"/>
          </a:xfrm>
          <a:custGeom>
            <a:avLst/>
            <a:gdLst/>
            <a:ahLst/>
            <a:cxnLst/>
            <a:rect l="l" t="t" r="r" b="b"/>
            <a:pathLst>
              <a:path h="1827529">
                <a:moveTo>
                  <a:pt x="0" y="0"/>
                </a:moveTo>
                <a:lnTo>
                  <a:pt x="0" y="1827000"/>
                </a:lnTo>
              </a:path>
            </a:pathLst>
          </a:custGeom>
          <a:ln w="3175">
            <a:solidFill>
              <a:srgbClr val="8281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359595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66" y="0"/>
                </a:lnTo>
                <a:lnTo>
                  <a:pt x="1066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CA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359703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C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359812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2" name="object 2382"/>
          <p:cNvSpPr/>
          <p:nvPr/>
        </p:nvSpPr>
        <p:spPr>
          <a:xfrm>
            <a:off x="359921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B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3" name="object 2383"/>
          <p:cNvSpPr/>
          <p:nvPr/>
        </p:nvSpPr>
        <p:spPr>
          <a:xfrm>
            <a:off x="360140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4" name="object 2384"/>
          <p:cNvSpPr/>
          <p:nvPr/>
        </p:nvSpPr>
        <p:spPr>
          <a:xfrm>
            <a:off x="360249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AAA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5" name="object 2385"/>
          <p:cNvSpPr/>
          <p:nvPr/>
        </p:nvSpPr>
        <p:spPr>
          <a:xfrm>
            <a:off x="360467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9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6" name="object 2386"/>
          <p:cNvSpPr/>
          <p:nvPr/>
        </p:nvSpPr>
        <p:spPr>
          <a:xfrm>
            <a:off x="360686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9A9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7" name="object 2387"/>
          <p:cNvSpPr/>
          <p:nvPr/>
        </p:nvSpPr>
        <p:spPr>
          <a:xfrm>
            <a:off x="360904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8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361014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8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361123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361341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361450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361560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7A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361669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6A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4" name="object 2394"/>
          <p:cNvSpPr/>
          <p:nvPr/>
        </p:nvSpPr>
        <p:spPr>
          <a:xfrm>
            <a:off x="361887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5" name="object 2395"/>
          <p:cNvSpPr/>
          <p:nvPr/>
        </p:nvSpPr>
        <p:spPr>
          <a:xfrm>
            <a:off x="361996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6" name="object 2396"/>
          <p:cNvSpPr/>
          <p:nvPr/>
        </p:nvSpPr>
        <p:spPr>
          <a:xfrm>
            <a:off x="362215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5A6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7" name="object 2397"/>
          <p:cNvSpPr/>
          <p:nvPr/>
        </p:nvSpPr>
        <p:spPr>
          <a:xfrm>
            <a:off x="362433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8" name="object 2398"/>
          <p:cNvSpPr/>
          <p:nvPr/>
        </p:nvSpPr>
        <p:spPr>
          <a:xfrm>
            <a:off x="362543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9" name="object 2399"/>
          <p:cNvSpPr/>
          <p:nvPr/>
        </p:nvSpPr>
        <p:spPr>
          <a:xfrm>
            <a:off x="362652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4A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0" name="object 2400"/>
          <p:cNvSpPr/>
          <p:nvPr/>
        </p:nvSpPr>
        <p:spPr>
          <a:xfrm>
            <a:off x="362870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1" name="object 2401"/>
          <p:cNvSpPr/>
          <p:nvPr/>
        </p:nvSpPr>
        <p:spPr>
          <a:xfrm>
            <a:off x="362979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3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2" name="object 2402"/>
          <p:cNvSpPr/>
          <p:nvPr/>
        </p:nvSpPr>
        <p:spPr>
          <a:xfrm>
            <a:off x="363089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3A4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3" name="object 2403"/>
          <p:cNvSpPr/>
          <p:nvPr/>
        </p:nvSpPr>
        <p:spPr>
          <a:xfrm>
            <a:off x="363307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4" name="object 2404"/>
          <p:cNvSpPr/>
          <p:nvPr/>
        </p:nvSpPr>
        <p:spPr>
          <a:xfrm>
            <a:off x="363416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5" name="object 2405"/>
          <p:cNvSpPr/>
          <p:nvPr/>
        </p:nvSpPr>
        <p:spPr>
          <a:xfrm>
            <a:off x="363526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2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363635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2A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363853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2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363962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1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9" name="object 2409"/>
          <p:cNvSpPr/>
          <p:nvPr/>
        </p:nvSpPr>
        <p:spPr>
          <a:xfrm>
            <a:off x="364072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1A2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0" name="object 2410"/>
          <p:cNvSpPr/>
          <p:nvPr/>
        </p:nvSpPr>
        <p:spPr>
          <a:xfrm>
            <a:off x="364181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1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1" name="object 2411"/>
          <p:cNvSpPr/>
          <p:nvPr/>
        </p:nvSpPr>
        <p:spPr>
          <a:xfrm>
            <a:off x="364399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2" name="object 2412"/>
          <p:cNvSpPr/>
          <p:nvPr/>
        </p:nvSpPr>
        <p:spPr>
          <a:xfrm>
            <a:off x="364509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A0A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3" name="object 2413"/>
          <p:cNvSpPr/>
          <p:nvPr/>
        </p:nvSpPr>
        <p:spPr>
          <a:xfrm>
            <a:off x="364727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A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4" name="object 2414"/>
          <p:cNvSpPr/>
          <p:nvPr/>
        </p:nvSpPr>
        <p:spPr>
          <a:xfrm>
            <a:off x="364836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F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5" name="object 2415"/>
          <p:cNvSpPr/>
          <p:nvPr/>
        </p:nvSpPr>
        <p:spPr>
          <a:xfrm>
            <a:off x="364945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FA0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6" name="object 2416"/>
          <p:cNvSpPr/>
          <p:nvPr/>
        </p:nvSpPr>
        <p:spPr>
          <a:xfrm>
            <a:off x="365055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7" name="object 2417"/>
          <p:cNvSpPr/>
          <p:nvPr/>
        </p:nvSpPr>
        <p:spPr>
          <a:xfrm>
            <a:off x="365273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E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8" name="object 2418"/>
          <p:cNvSpPr/>
          <p:nvPr/>
        </p:nvSpPr>
        <p:spPr>
          <a:xfrm>
            <a:off x="365492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9" name="object 2419"/>
          <p:cNvSpPr/>
          <p:nvPr/>
        </p:nvSpPr>
        <p:spPr>
          <a:xfrm>
            <a:off x="365710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D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0" name="object 2420"/>
          <p:cNvSpPr/>
          <p:nvPr/>
        </p:nvSpPr>
        <p:spPr>
          <a:xfrm>
            <a:off x="365928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D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1" name="object 2421"/>
          <p:cNvSpPr/>
          <p:nvPr/>
        </p:nvSpPr>
        <p:spPr>
          <a:xfrm>
            <a:off x="366147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C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2" name="object 2422"/>
          <p:cNvSpPr/>
          <p:nvPr/>
        </p:nvSpPr>
        <p:spPr>
          <a:xfrm>
            <a:off x="366256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C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3" name="object 2423"/>
          <p:cNvSpPr/>
          <p:nvPr/>
        </p:nvSpPr>
        <p:spPr>
          <a:xfrm>
            <a:off x="366474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B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4" name="object 2424"/>
          <p:cNvSpPr/>
          <p:nvPr/>
        </p:nvSpPr>
        <p:spPr>
          <a:xfrm>
            <a:off x="366693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B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5" name="object 2425"/>
          <p:cNvSpPr/>
          <p:nvPr/>
        </p:nvSpPr>
        <p:spPr>
          <a:xfrm>
            <a:off x="366802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A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366911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A9A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367021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A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367239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9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367348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0" name="object 2430"/>
          <p:cNvSpPr/>
          <p:nvPr/>
        </p:nvSpPr>
        <p:spPr>
          <a:xfrm>
            <a:off x="367567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8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1" name="object 2431"/>
          <p:cNvSpPr/>
          <p:nvPr/>
        </p:nvSpPr>
        <p:spPr>
          <a:xfrm>
            <a:off x="367676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8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2" name="object 2432"/>
          <p:cNvSpPr/>
          <p:nvPr/>
        </p:nvSpPr>
        <p:spPr>
          <a:xfrm>
            <a:off x="367894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798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3" name="object 2433"/>
          <p:cNvSpPr/>
          <p:nvPr/>
        </p:nvSpPr>
        <p:spPr>
          <a:xfrm>
            <a:off x="368004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798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4" name="object 2434"/>
          <p:cNvSpPr/>
          <p:nvPr/>
        </p:nvSpPr>
        <p:spPr>
          <a:xfrm>
            <a:off x="368113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7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5" name="object 2435"/>
          <p:cNvSpPr/>
          <p:nvPr/>
        </p:nvSpPr>
        <p:spPr>
          <a:xfrm>
            <a:off x="368331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6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6" name="object 2436"/>
          <p:cNvSpPr/>
          <p:nvPr/>
        </p:nvSpPr>
        <p:spPr>
          <a:xfrm>
            <a:off x="368440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696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7" name="object 2437"/>
          <p:cNvSpPr/>
          <p:nvPr/>
        </p:nvSpPr>
        <p:spPr>
          <a:xfrm>
            <a:off x="368659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5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8" name="object 2438"/>
          <p:cNvSpPr/>
          <p:nvPr/>
        </p:nvSpPr>
        <p:spPr>
          <a:xfrm>
            <a:off x="368768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9" name="object 2439"/>
          <p:cNvSpPr/>
          <p:nvPr/>
        </p:nvSpPr>
        <p:spPr>
          <a:xfrm>
            <a:off x="368987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4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0" name="object 2440"/>
          <p:cNvSpPr/>
          <p:nvPr/>
        </p:nvSpPr>
        <p:spPr>
          <a:xfrm>
            <a:off x="369096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1" name="object 2441"/>
          <p:cNvSpPr/>
          <p:nvPr/>
        </p:nvSpPr>
        <p:spPr>
          <a:xfrm>
            <a:off x="369314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3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2" name="object 2442"/>
          <p:cNvSpPr/>
          <p:nvPr/>
        </p:nvSpPr>
        <p:spPr>
          <a:xfrm>
            <a:off x="369423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393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3" name="object 2443"/>
          <p:cNvSpPr/>
          <p:nvPr/>
        </p:nvSpPr>
        <p:spPr>
          <a:xfrm>
            <a:off x="369642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2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4" name="object 2444"/>
          <p:cNvSpPr/>
          <p:nvPr/>
        </p:nvSpPr>
        <p:spPr>
          <a:xfrm>
            <a:off x="369751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292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5" name="object 2445"/>
          <p:cNvSpPr/>
          <p:nvPr/>
        </p:nvSpPr>
        <p:spPr>
          <a:xfrm>
            <a:off x="369860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1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6" name="object 2446"/>
          <p:cNvSpPr/>
          <p:nvPr/>
        </p:nvSpPr>
        <p:spPr>
          <a:xfrm>
            <a:off x="369970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191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7" name="object 2447"/>
          <p:cNvSpPr/>
          <p:nvPr/>
        </p:nvSpPr>
        <p:spPr>
          <a:xfrm>
            <a:off x="370188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9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8" name="object 2448"/>
          <p:cNvSpPr/>
          <p:nvPr/>
        </p:nvSpPr>
        <p:spPr>
          <a:xfrm>
            <a:off x="370297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90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9" name="object 2449"/>
          <p:cNvSpPr/>
          <p:nvPr/>
        </p:nvSpPr>
        <p:spPr>
          <a:xfrm>
            <a:off x="370406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F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0" name="object 2450"/>
          <p:cNvSpPr/>
          <p:nvPr/>
        </p:nvSpPr>
        <p:spPr>
          <a:xfrm>
            <a:off x="370516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F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1" name="object 2451"/>
          <p:cNvSpPr/>
          <p:nvPr/>
        </p:nvSpPr>
        <p:spPr>
          <a:xfrm>
            <a:off x="370625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2" name="object 2452"/>
          <p:cNvSpPr/>
          <p:nvPr/>
        </p:nvSpPr>
        <p:spPr>
          <a:xfrm>
            <a:off x="370843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E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370953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E8E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4" name="object 2454"/>
          <p:cNvSpPr/>
          <p:nvPr/>
        </p:nvSpPr>
        <p:spPr>
          <a:xfrm>
            <a:off x="371171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D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5" name="object 2455"/>
          <p:cNvSpPr/>
          <p:nvPr/>
        </p:nvSpPr>
        <p:spPr>
          <a:xfrm>
            <a:off x="371280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D8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6" name="object 2456"/>
          <p:cNvSpPr/>
          <p:nvPr/>
        </p:nvSpPr>
        <p:spPr>
          <a:xfrm>
            <a:off x="371389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C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7" name="object 2457"/>
          <p:cNvSpPr/>
          <p:nvPr/>
        </p:nvSpPr>
        <p:spPr>
          <a:xfrm>
            <a:off x="371499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C8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8" name="object 2458"/>
          <p:cNvSpPr/>
          <p:nvPr/>
        </p:nvSpPr>
        <p:spPr>
          <a:xfrm>
            <a:off x="371608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B8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9" name="object 2459"/>
          <p:cNvSpPr/>
          <p:nvPr/>
        </p:nvSpPr>
        <p:spPr>
          <a:xfrm>
            <a:off x="371717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B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371826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1" name="object 2461"/>
          <p:cNvSpPr/>
          <p:nvPr/>
        </p:nvSpPr>
        <p:spPr>
          <a:xfrm>
            <a:off x="371936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A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2" name="object 2462"/>
          <p:cNvSpPr/>
          <p:nvPr/>
        </p:nvSpPr>
        <p:spPr>
          <a:xfrm>
            <a:off x="372045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A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3" name="object 2463"/>
          <p:cNvSpPr/>
          <p:nvPr/>
        </p:nvSpPr>
        <p:spPr>
          <a:xfrm>
            <a:off x="372155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A8A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4" name="object 2464"/>
          <p:cNvSpPr/>
          <p:nvPr/>
        </p:nvSpPr>
        <p:spPr>
          <a:xfrm>
            <a:off x="372264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98A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5" name="object 2465"/>
          <p:cNvSpPr/>
          <p:nvPr/>
        </p:nvSpPr>
        <p:spPr>
          <a:xfrm>
            <a:off x="372374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9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6" name="object 2466"/>
          <p:cNvSpPr/>
          <p:nvPr/>
        </p:nvSpPr>
        <p:spPr>
          <a:xfrm>
            <a:off x="372483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9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7" name="object 2467"/>
          <p:cNvSpPr/>
          <p:nvPr/>
        </p:nvSpPr>
        <p:spPr>
          <a:xfrm>
            <a:off x="372592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8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8" name="object 2468"/>
          <p:cNvSpPr/>
          <p:nvPr/>
        </p:nvSpPr>
        <p:spPr>
          <a:xfrm>
            <a:off x="372701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888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9" name="object 2469"/>
          <p:cNvSpPr/>
          <p:nvPr/>
        </p:nvSpPr>
        <p:spPr>
          <a:xfrm>
            <a:off x="372920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788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0" name="object 2470"/>
          <p:cNvSpPr/>
          <p:nvPr/>
        </p:nvSpPr>
        <p:spPr>
          <a:xfrm>
            <a:off x="373029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373138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6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373247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6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373466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58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373575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58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373794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48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373903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4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374012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3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374121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3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9" name="object 2479"/>
          <p:cNvSpPr/>
          <p:nvPr/>
        </p:nvSpPr>
        <p:spPr>
          <a:xfrm>
            <a:off x="374340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28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0" name="object 2480"/>
          <p:cNvSpPr/>
          <p:nvPr/>
        </p:nvSpPr>
        <p:spPr>
          <a:xfrm>
            <a:off x="374558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182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1" name="object 2481"/>
          <p:cNvSpPr/>
          <p:nvPr/>
        </p:nvSpPr>
        <p:spPr>
          <a:xfrm>
            <a:off x="374667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182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2" name="object 2482"/>
          <p:cNvSpPr/>
          <p:nvPr/>
        </p:nvSpPr>
        <p:spPr>
          <a:xfrm>
            <a:off x="374886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8081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3" name="object 2483"/>
          <p:cNvSpPr/>
          <p:nvPr/>
        </p:nvSpPr>
        <p:spPr>
          <a:xfrm>
            <a:off x="374995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8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4" name="object 2484"/>
          <p:cNvSpPr/>
          <p:nvPr/>
        </p:nvSpPr>
        <p:spPr>
          <a:xfrm>
            <a:off x="375213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F8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5" name="object 2485"/>
          <p:cNvSpPr/>
          <p:nvPr/>
        </p:nvSpPr>
        <p:spPr>
          <a:xfrm>
            <a:off x="375432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E7F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6" name="object 2486"/>
          <p:cNvSpPr/>
          <p:nvPr/>
        </p:nvSpPr>
        <p:spPr>
          <a:xfrm>
            <a:off x="375541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E7F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7" name="object 2487"/>
          <p:cNvSpPr/>
          <p:nvPr/>
        </p:nvSpPr>
        <p:spPr>
          <a:xfrm>
            <a:off x="375759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D7E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8" name="object 2488"/>
          <p:cNvSpPr/>
          <p:nvPr/>
        </p:nvSpPr>
        <p:spPr>
          <a:xfrm>
            <a:off x="375978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C7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9" name="object 2489"/>
          <p:cNvSpPr/>
          <p:nvPr/>
        </p:nvSpPr>
        <p:spPr>
          <a:xfrm>
            <a:off x="376087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C7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0" name="object 2490"/>
          <p:cNvSpPr/>
          <p:nvPr/>
        </p:nvSpPr>
        <p:spPr>
          <a:xfrm>
            <a:off x="376306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B7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1" name="object 2491"/>
          <p:cNvSpPr/>
          <p:nvPr/>
        </p:nvSpPr>
        <p:spPr>
          <a:xfrm>
            <a:off x="376524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B7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2" name="object 2492"/>
          <p:cNvSpPr/>
          <p:nvPr/>
        </p:nvSpPr>
        <p:spPr>
          <a:xfrm>
            <a:off x="376742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3" name="object 2493"/>
          <p:cNvSpPr/>
          <p:nvPr/>
        </p:nvSpPr>
        <p:spPr>
          <a:xfrm>
            <a:off x="376961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4" name="object 2494"/>
          <p:cNvSpPr/>
          <p:nvPr/>
        </p:nvSpPr>
        <p:spPr>
          <a:xfrm>
            <a:off x="377179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377289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9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6" name="object 2496"/>
          <p:cNvSpPr/>
          <p:nvPr/>
        </p:nvSpPr>
        <p:spPr>
          <a:xfrm>
            <a:off x="377507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7" name="object 2497"/>
          <p:cNvSpPr/>
          <p:nvPr/>
        </p:nvSpPr>
        <p:spPr>
          <a:xfrm>
            <a:off x="377725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8" name="object 2498"/>
          <p:cNvSpPr/>
          <p:nvPr/>
        </p:nvSpPr>
        <p:spPr>
          <a:xfrm>
            <a:off x="377835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9" name="object 2499"/>
          <p:cNvSpPr/>
          <p:nvPr/>
        </p:nvSpPr>
        <p:spPr>
          <a:xfrm>
            <a:off x="377944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0" name="object 2500"/>
          <p:cNvSpPr/>
          <p:nvPr/>
        </p:nvSpPr>
        <p:spPr>
          <a:xfrm>
            <a:off x="378162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8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1" name="object 2501"/>
          <p:cNvSpPr/>
          <p:nvPr/>
        </p:nvSpPr>
        <p:spPr>
          <a:xfrm>
            <a:off x="378381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8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2" name="object 2502"/>
          <p:cNvSpPr/>
          <p:nvPr/>
        </p:nvSpPr>
        <p:spPr>
          <a:xfrm>
            <a:off x="378490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7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3" name="object 2503"/>
          <p:cNvSpPr/>
          <p:nvPr/>
        </p:nvSpPr>
        <p:spPr>
          <a:xfrm>
            <a:off x="378599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4" name="object 2504"/>
          <p:cNvSpPr/>
          <p:nvPr/>
        </p:nvSpPr>
        <p:spPr>
          <a:xfrm>
            <a:off x="378818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5" name="object 2505"/>
          <p:cNvSpPr/>
          <p:nvPr/>
        </p:nvSpPr>
        <p:spPr>
          <a:xfrm>
            <a:off x="379036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6" name="object 2506"/>
          <p:cNvSpPr/>
          <p:nvPr/>
        </p:nvSpPr>
        <p:spPr>
          <a:xfrm>
            <a:off x="379145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6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7" name="object 2507"/>
          <p:cNvSpPr/>
          <p:nvPr/>
        </p:nvSpPr>
        <p:spPr>
          <a:xfrm>
            <a:off x="379255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8" name="object 2508"/>
          <p:cNvSpPr/>
          <p:nvPr/>
        </p:nvSpPr>
        <p:spPr>
          <a:xfrm>
            <a:off x="379473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9" name="object 2509"/>
          <p:cNvSpPr/>
          <p:nvPr/>
        </p:nvSpPr>
        <p:spPr>
          <a:xfrm>
            <a:off x="379691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0" name="object 2510"/>
          <p:cNvSpPr/>
          <p:nvPr/>
        </p:nvSpPr>
        <p:spPr>
          <a:xfrm>
            <a:off x="379801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1" name="object 2511"/>
          <p:cNvSpPr/>
          <p:nvPr/>
        </p:nvSpPr>
        <p:spPr>
          <a:xfrm>
            <a:off x="379910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2" name="object 2512"/>
          <p:cNvSpPr/>
          <p:nvPr/>
        </p:nvSpPr>
        <p:spPr>
          <a:xfrm>
            <a:off x="380128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5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3" name="object 2513"/>
          <p:cNvSpPr/>
          <p:nvPr/>
        </p:nvSpPr>
        <p:spPr>
          <a:xfrm>
            <a:off x="380347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5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4" name="object 2514"/>
          <p:cNvSpPr/>
          <p:nvPr/>
        </p:nvSpPr>
        <p:spPr>
          <a:xfrm>
            <a:off x="380456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5" name="object 2515"/>
          <p:cNvSpPr/>
          <p:nvPr/>
        </p:nvSpPr>
        <p:spPr>
          <a:xfrm>
            <a:off x="380674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47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6" name="object 2516"/>
          <p:cNvSpPr/>
          <p:nvPr/>
        </p:nvSpPr>
        <p:spPr>
          <a:xfrm>
            <a:off x="380893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47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381111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381330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3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9" name="object 2519"/>
          <p:cNvSpPr/>
          <p:nvPr/>
        </p:nvSpPr>
        <p:spPr>
          <a:xfrm>
            <a:off x="381548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3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0" name="object 2520"/>
          <p:cNvSpPr/>
          <p:nvPr/>
        </p:nvSpPr>
        <p:spPr>
          <a:xfrm>
            <a:off x="381657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2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1" name="object 2521"/>
          <p:cNvSpPr/>
          <p:nvPr/>
        </p:nvSpPr>
        <p:spPr>
          <a:xfrm>
            <a:off x="381767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2" name="object 2522"/>
          <p:cNvSpPr/>
          <p:nvPr/>
        </p:nvSpPr>
        <p:spPr>
          <a:xfrm>
            <a:off x="381985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3" name="object 2523"/>
          <p:cNvSpPr/>
          <p:nvPr/>
        </p:nvSpPr>
        <p:spPr>
          <a:xfrm>
            <a:off x="382203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4" name="object 2524"/>
          <p:cNvSpPr/>
          <p:nvPr/>
        </p:nvSpPr>
        <p:spPr>
          <a:xfrm>
            <a:off x="382422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5" name="object 2525"/>
          <p:cNvSpPr/>
          <p:nvPr/>
        </p:nvSpPr>
        <p:spPr>
          <a:xfrm>
            <a:off x="382640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6" name="object 2526"/>
          <p:cNvSpPr/>
          <p:nvPr/>
        </p:nvSpPr>
        <p:spPr>
          <a:xfrm>
            <a:off x="382750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7" name="object 2527"/>
          <p:cNvSpPr/>
          <p:nvPr/>
        </p:nvSpPr>
        <p:spPr>
          <a:xfrm>
            <a:off x="382968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8" name="object 2528"/>
          <p:cNvSpPr/>
          <p:nvPr/>
        </p:nvSpPr>
        <p:spPr>
          <a:xfrm>
            <a:off x="383077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9" name="object 2529"/>
          <p:cNvSpPr/>
          <p:nvPr/>
        </p:nvSpPr>
        <p:spPr>
          <a:xfrm>
            <a:off x="383296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7071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383405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7071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1" name="object 2531"/>
          <p:cNvSpPr/>
          <p:nvPr/>
        </p:nvSpPr>
        <p:spPr>
          <a:xfrm>
            <a:off x="383623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2" name="object 2532"/>
          <p:cNvSpPr/>
          <p:nvPr/>
        </p:nvSpPr>
        <p:spPr>
          <a:xfrm>
            <a:off x="383842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F7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3" name="object 2533"/>
          <p:cNvSpPr/>
          <p:nvPr/>
        </p:nvSpPr>
        <p:spPr>
          <a:xfrm>
            <a:off x="384060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F7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4" name="object 2534"/>
          <p:cNvSpPr/>
          <p:nvPr/>
        </p:nvSpPr>
        <p:spPr>
          <a:xfrm>
            <a:off x="384279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5" name="object 2535"/>
          <p:cNvSpPr/>
          <p:nvPr/>
        </p:nvSpPr>
        <p:spPr>
          <a:xfrm>
            <a:off x="384497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E6F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6" name="object 2536"/>
          <p:cNvSpPr/>
          <p:nvPr/>
        </p:nvSpPr>
        <p:spPr>
          <a:xfrm>
            <a:off x="384716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E6F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7" name="object 2537"/>
          <p:cNvSpPr/>
          <p:nvPr/>
        </p:nvSpPr>
        <p:spPr>
          <a:xfrm>
            <a:off x="384934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8" name="object 2538"/>
          <p:cNvSpPr/>
          <p:nvPr/>
        </p:nvSpPr>
        <p:spPr>
          <a:xfrm>
            <a:off x="385153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D6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9" name="object 2539"/>
          <p:cNvSpPr/>
          <p:nvPr/>
        </p:nvSpPr>
        <p:spPr>
          <a:xfrm>
            <a:off x="385263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D6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0" name="object 2540"/>
          <p:cNvSpPr/>
          <p:nvPr/>
        </p:nvSpPr>
        <p:spPr>
          <a:xfrm>
            <a:off x="385481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1" name="object 2541"/>
          <p:cNvSpPr/>
          <p:nvPr/>
        </p:nvSpPr>
        <p:spPr>
          <a:xfrm>
            <a:off x="385700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C6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2" name="object 2542"/>
          <p:cNvSpPr/>
          <p:nvPr/>
        </p:nvSpPr>
        <p:spPr>
          <a:xfrm>
            <a:off x="385809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C6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3" name="object 2543"/>
          <p:cNvSpPr/>
          <p:nvPr/>
        </p:nvSpPr>
        <p:spPr>
          <a:xfrm>
            <a:off x="385918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C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4" name="object 2544"/>
          <p:cNvSpPr/>
          <p:nvPr/>
        </p:nvSpPr>
        <p:spPr>
          <a:xfrm>
            <a:off x="386137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5" name="object 2545"/>
          <p:cNvSpPr/>
          <p:nvPr/>
        </p:nvSpPr>
        <p:spPr>
          <a:xfrm>
            <a:off x="386355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B6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6" name="object 2546"/>
          <p:cNvSpPr/>
          <p:nvPr/>
        </p:nvSpPr>
        <p:spPr>
          <a:xfrm>
            <a:off x="386464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B6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7" name="object 2547"/>
          <p:cNvSpPr/>
          <p:nvPr/>
        </p:nvSpPr>
        <p:spPr>
          <a:xfrm>
            <a:off x="386574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B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8" name="object 2548"/>
          <p:cNvSpPr/>
          <p:nvPr/>
        </p:nvSpPr>
        <p:spPr>
          <a:xfrm>
            <a:off x="386683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9" name="object 2549"/>
          <p:cNvSpPr/>
          <p:nvPr/>
        </p:nvSpPr>
        <p:spPr>
          <a:xfrm>
            <a:off x="386901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A6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0" name="object 2550"/>
          <p:cNvSpPr/>
          <p:nvPr/>
        </p:nvSpPr>
        <p:spPr>
          <a:xfrm>
            <a:off x="387010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A6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1" name="object 2551"/>
          <p:cNvSpPr/>
          <p:nvPr/>
        </p:nvSpPr>
        <p:spPr>
          <a:xfrm>
            <a:off x="387120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A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2" name="object 2552"/>
          <p:cNvSpPr/>
          <p:nvPr/>
        </p:nvSpPr>
        <p:spPr>
          <a:xfrm>
            <a:off x="387338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3" name="object 2553"/>
          <p:cNvSpPr/>
          <p:nvPr/>
        </p:nvSpPr>
        <p:spPr>
          <a:xfrm>
            <a:off x="387557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96A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4" name="object 2554"/>
          <p:cNvSpPr/>
          <p:nvPr/>
        </p:nvSpPr>
        <p:spPr>
          <a:xfrm>
            <a:off x="387666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96A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5" name="object 2555"/>
          <p:cNvSpPr/>
          <p:nvPr/>
        </p:nvSpPr>
        <p:spPr>
          <a:xfrm>
            <a:off x="387775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9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6" name="object 2556"/>
          <p:cNvSpPr/>
          <p:nvPr/>
        </p:nvSpPr>
        <p:spPr>
          <a:xfrm>
            <a:off x="387993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7" name="object 2557"/>
          <p:cNvSpPr/>
          <p:nvPr/>
        </p:nvSpPr>
        <p:spPr>
          <a:xfrm>
            <a:off x="388212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8" name="object 2558"/>
          <p:cNvSpPr/>
          <p:nvPr/>
        </p:nvSpPr>
        <p:spPr>
          <a:xfrm>
            <a:off x="388321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9" name="object 2559"/>
          <p:cNvSpPr/>
          <p:nvPr/>
        </p:nvSpPr>
        <p:spPr>
          <a:xfrm>
            <a:off x="388540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0" name="object 2560"/>
          <p:cNvSpPr/>
          <p:nvPr/>
        </p:nvSpPr>
        <p:spPr>
          <a:xfrm>
            <a:off x="388758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1" name="object 2561"/>
          <p:cNvSpPr/>
          <p:nvPr/>
        </p:nvSpPr>
        <p:spPr>
          <a:xfrm>
            <a:off x="388867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2" name="object 2562"/>
          <p:cNvSpPr/>
          <p:nvPr/>
        </p:nvSpPr>
        <p:spPr>
          <a:xfrm>
            <a:off x="389086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3" name="object 2563"/>
          <p:cNvSpPr/>
          <p:nvPr/>
        </p:nvSpPr>
        <p:spPr>
          <a:xfrm>
            <a:off x="389304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667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4" name="object 2564"/>
          <p:cNvSpPr/>
          <p:nvPr/>
        </p:nvSpPr>
        <p:spPr>
          <a:xfrm>
            <a:off x="389413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667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/>
          <p:nvPr/>
        </p:nvSpPr>
        <p:spPr>
          <a:xfrm>
            <a:off x="389632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object 2566"/>
          <p:cNvSpPr/>
          <p:nvPr/>
        </p:nvSpPr>
        <p:spPr>
          <a:xfrm>
            <a:off x="389850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566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/>
          <p:nvPr/>
        </p:nvSpPr>
        <p:spPr>
          <a:xfrm>
            <a:off x="389959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566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object 2568"/>
          <p:cNvSpPr/>
          <p:nvPr/>
        </p:nvSpPr>
        <p:spPr>
          <a:xfrm>
            <a:off x="390069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5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/>
          <p:nvPr/>
        </p:nvSpPr>
        <p:spPr>
          <a:xfrm>
            <a:off x="390178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0" name="object 2570"/>
          <p:cNvSpPr/>
          <p:nvPr/>
        </p:nvSpPr>
        <p:spPr>
          <a:xfrm>
            <a:off x="390396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46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1" name="object 2571"/>
          <p:cNvSpPr/>
          <p:nvPr/>
        </p:nvSpPr>
        <p:spPr>
          <a:xfrm>
            <a:off x="390505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46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2" name="object 2572"/>
          <p:cNvSpPr/>
          <p:nvPr/>
        </p:nvSpPr>
        <p:spPr>
          <a:xfrm>
            <a:off x="390724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3" name="object 2573"/>
          <p:cNvSpPr/>
          <p:nvPr/>
        </p:nvSpPr>
        <p:spPr>
          <a:xfrm>
            <a:off x="390942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364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4" name="object 2574"/>
          <p:cNvSpPr/>
          <p:nvPr/>
        </p:nvSpPr>
        <p:spPr>
          <a:xfrm>
            <a:off x="391052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364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5" name="object 2575"/>
          <p:cNvSpPr/>
          <p:nvPr/>
        </p:nvSpPr>
        <p:spPr>
          <a:xfrm>
            <a:off x="391270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6" name="object 2576"/>
          <p:cNvSpPr/>
          <p:nvPr/>
        </p:nvSpPr>
        <p:spPr>
          <a:xfrm>
            <a:off x="391379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7" name="object 2577"/>
          <p:cNvSpPr/>
          <p:nvPr/>
        </p:nvSpPr>
        <p:spPr>
          <a:xfrm>
            <a:off x="391598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263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8" name="object 2578"/>
          <p:cNvSpPr/>
          <p:nvPr/>
        </p:nvSpPr>
        <p:spPr>
          <a:xfrm>
            <a:off x="391816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9" name="object 2579"/>
          <p:cNvSpPr/>
          <p:nvPr/>
        </p:nvSpPr>
        <p:spPr>
          <a:xfrm>
            <a:off x="392035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162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0" name="object 2580"/>
          <p:cNvSpPr/>
          <p:nvPr/>
        </p:nvSpPr>
        <p:spPr>
          <a:xfrm>
            <a:off x="392144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1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1" name="object 2581"/>
          <p:cNvSpPr/>
          <p:nvPr/>
        </p:nvSpPr>
        <p:spPr>
          <a:xfrm>
            <a:off x="392362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0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object 2582"/>
          <p:cNvSpPr/>
          <p:nvPr/>
        </p:nvSpPr>
        <p:spPr>
          <a:xfrm>
            <a:off x="392471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6061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3" name="object 2583"/>
          <p:cNvSpPr/>
          <p:nvPr/>
        </p:nvSpPr>
        <p:spPr>
          <a:xfrm>
            <a:off x="392690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60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object 2584"/>
          <p:cNvSpPr/>
          <p:nvPr/>
        </p:nvSpPr>
        <p:spPr>
          <a:xfrm>
            <a:off x="392799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F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393018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F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393236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F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/>
          <p:nvPr/>
        </p:nvSpPr>
        <p:spPr>
          <a:xfrm>
            <a:off x="393345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object 2588"/>
          <p:cNvSpPr/>
          <p:nvPr/>
        </p:nvSpPr>
        <p:spPr>
          <a:xfrm>
            <a:off x="393564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E5F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/>
          <p:nvPr/>
        </p:nvSpPr>
        <p:spPr>
          <a:xfrm>
            <a:off x="393782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E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object 2590"/>
          <p:cNvSpPr/>
          <p:nvPr/>
        </p:nvSpPr>
        <p:spPr>
          <a:xfrm>
            <a:off x="394000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D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object 2591"/>
          <p:cNvSpPr/>
          <p:nvPr/>
        </p:nvSpPr>
        <p:spPr>
          <a:xfrm>
            <a:off x="394110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D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/>
          <p:nvPr/>
        </p:nvSpPr>
        <p:spPr>
          <a:xfrm>
            <a:off x="394328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D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394547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C5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/>
          <p:nvPr/>
        </p:nvSpPr>
        <p:spPr>
          <a:xfrm>
            <a:off x="394765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object 2595"/>
          <p:cNvSpPr/>
          <p:nvPr/>
        </p:nvSpPr>
        <p:spPr>
          <a:xfrm>
            <a:off x="394874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/>
          <p:nvPr/>
        </p:nvSpPr>
        <p:spPr>
          <a:xfrm>
            <a:off x="394983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B5C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7" name="object 2597"/>
          <p:cNvSpPr/>
          <p:nvPr/>
        </p:nvSpPr>
        <p:spPr>
          <a:xfrm>
            <a:off x="395202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8" name="object 2598"/>
          <p:cNvSpPr/>
          <p:nvPr/>
        </p:nvSpPr>
        <p:spPr>
          <a:xfrm>
            <a:off x="395311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9" name="object 2599"/>
          <p:cNvSpPr/>
          <p:nvPr/>
        </p:nvSpPr>
        <p:spPr>
          <a:xfrm>
            <a:off x="395420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A5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0" name="object 2600"/>
          <p:cNvSpPr/>
          <p:nvPr/>
        </p:nvSpPr>
        <p:spPr>
          <a:xfrm>
            <a:off x="395639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1" name="object 2601"/>
          <p:cNvSpPr/>
          <p:nvPr/>
        </p:nvSpPr>
        <p:spPr>
          <a:xfrm>
            <a:off x="395748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2" name="object 2602"/>
          <p:cNvSpPr/>
          <p:nvPr/>
        </p:nvSpPr>
        <p:spPr>
          <a:xfrm>
            <a:off x="395966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95A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3" name="object 2603"/>
          <p:cNvSpPr/>
          <p:nvPr/>
        </p:nvSpPr>
        <p:spPr>
          <a:xfrm>
            <a:off x="396185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9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4" name="object 2604"/>
          <p:cNvSpPr/>
          <p:nvPr/>
        </p:nvSpPr>
        <p:spPr>
          <a:xfrm>
            <a:off x="396294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9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object 2605"/>
          <p:cNvSpPr/>
          <p:nvPr/>
        </p:nvSpPr>
        <p:spPr>
          <a:xfrm>
            <a:off x="396513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8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/>
          <p:nvPr/>
        </p:nvSpPr>
        <p:spPr>
          <a:xfrm>
            <a:off x="396731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8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object 2607"/>
          <p:cNvSpPr/>
          <p:nvPr/>
        </p:nvSpPr>
        <p:spPr>
          <a:xfrm>
            <a:off x="396840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/>
          <p:nvPr/>
        </p:nvSpPr>
        <p:spPr>
          <a:xfrm>
            <a:off x="396949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75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object 2609"/>
          <p:cNvSpPr/>
          <p:nvPr/>
        </p:nvSpPr>
        <p:spPr>
          <a:xfrm>
            <a:off x="397168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7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/>
          <p:nvPr/>
        </p:nvSpPr>
        <p:spPr>
          <a:xfrm>
            <a:off x="397277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757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object 2611"/>
          <p:cNvSpPr/>
          <p:nvPr/>
        </p:nvSpPr>
        <p:spPr>
          <a:xfrm>
            <a:off x="397386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657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/>
          <p:nvPr/>
        </p:nvSpPr>
        <p:spPr>
          <a:xfrm>
            <a:off x="397605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object 2613"/>
          <p:cNvSpPr/>
          <p:nvPr/>
        </p:nvSpPr>
        <p:spPr>
          <a:xfrm>
            <a:off x="397714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/>
          <p:nvPr/>
        </p:nvSpPr>
        <p:spPr>
          <a:xfrm>
            <a:off x="397932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556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object 2615"/>
          <p:cNvSpPr/>
          <p:nvPr/>
        </p:nvSpPr>
        <p:spPr>
          <a:xfrm>
            <a:off x="398151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55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/>
          <p:nvPr/>
        </p:nvSpPr>
        <p:spPr>
          <a:xfrm>
            <a:off x="398260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45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7" name="object 2617"/>
          <p:cNvSpPr/>
          <p:nvPr/>
        </p:nvSpPr>
        <p:spPr>
          <a:xfrm>
            <a:off x="398479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454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8" name="object 2618"/>
          <p:cNvSpPr/>
          <p:nvPr/>
        </p:nvSpPr>
        <p:spPr>
          <a:xfrm>
            <a:off x="398589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454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9" name="object 2619"/>
          <p:cNvSpPr/>
          <p:nvPr/>
        </p:nvSpPr>
        <p:spPr>
          <a:xfrm>
            <a:off x="398807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object 2620"/>
          <p:cNvSpPr/>
          <p:nvPr/>
        </p:nvSpPr>
        <p:spPr>
          <a:xfrm>
            <a:off x="399026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35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object 2621"/>
          <p:cNvSpPr/>
          <p:nvPr/>
        </p:nvSpPr>
        <p:spPr>
          <a:xfrm>
            <a:off x="399244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25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object 2622"/>
          <p:cNvSpPr/>
          <p:nvPr/>
        </p:nvSpPr>
        <p:spPr>
          <a:xfrm>
            <a:off x="399463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2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object 2623"/>
          <p:cNvSpPr/>
          <p:nvPr/>
        </p:nvSpPr>
        <p:spPr>
          <a:xfrm>
            <a:off x="399572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252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object 2624"/>
          <p:cNvSpPr/>
          <p:nvPr/>
        </p:nvSpPr>
        <p:spPr>
          <a:xfrm>
            <a:off x="399790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15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399900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15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400009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05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object 2627"/>
          <p:cNvSpPr/>
          <p:nvPr/>
        </p:nvSpPr>
        <p:spPr>
          <a:xfrm>
            <a:off x="400227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505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object 2628"/>
          <p:cNvSpPr/>
          <p:nvPr/>
        </p:nvSpPr>
        <p:spPr>
          <a:xfrm>
            <a:off x="400337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05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object 2629"/>
          <p:cNvSpPr/>
          <p:nvPr/>
        </p:nvSpPr>
        <p:spPr>
          <a:xfrm>
            <a:off x="400446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505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object 2630"/>
          <p:cNvSpPr/>
          <p:nvPr/>
        </p:nvSpPr>
        <p:spPr>
          <a:xfrm>
            <a:off x="400664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F4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object 2631"/>
          <p:cNvSpPr/>
          <p:nvPr/>
        </p:nvSpPr>
        <p:spPr>
          <a:xfrm>
            <a:off x="400773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F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object 2632"/>
          <p:cNvSpPr/>
          <p:nvPr/>
        </p:nvSpPr>
        <p:spPr>
          <a:xfrm>
            <a:off x="400883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E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object 2633"/>
          <p:cNvSpPr/>
          <p:nvPr/>
        </p:nvSpPr>
        <p:spPr>
          <a:xfrm>
            <a:off x="401101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E4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4" name="object 2634"/>
          <p:cNvSpPr/>
          <p:nvPr/>
        </p:nvSpPr>
        <p:spPr>
          <a:xfrm>
            <a:off x="401210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E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5" name="object 2635"/>
          <p:cNvSpPr/>
          <p:nvPr/>
        </p:nvSpPr>
        <p:spPr>
          <a:xfrm>
            <a:off x="401429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D4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6" name="object 2636"/>
          <p:cNvSpPr/>
          <p:nvPr/>
        </p:nvSpPr>
        <p:spPr>
          <a:xfrm>
            <a:off x="401538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D4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7" name="object 2637"/>
          <p:cNvSpPr/>
          <p:nvPr/>
        </p:nvSpPr>
        <p:spPr>
          <a:xfrm>
            <a:off x="401647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C4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8" name="object 2638"/>
          <p:cNvSpPr/>
          <p:nvPr/>
        </p:nvSpPr>
        <p:spPr>
          <a:xfrm>
            <a:off x="401866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C4C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9" name="object 2639"/>
          <p:cNvSpPr/>
          <p:nvPr/>
        </p:nvSpPr>
        <p:spPr>
          <a:xfrm>
            <a:off x="401975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C4C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0" name="object 2640"/>
          <p:cNvSpPr/>
          <p:nvPr/>
        </p:nvSpPr>
        <p:spPr>
          <a:xfrm>
            <a:off x="402084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C4B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1" name="object 2641"/>
          <p:cNvSpPr/>
          <p:nvPr/>
        </p:nvSpPr>
        <p:spPr>
          <a:xfrm>
            <a:off x="402302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B4B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2" name="object 2642"/>
          <p:cNvSpPr/>
          <p:nvPr/>
        </p:nvSpPr>
        <p:spPr>
          <a:xfrm>
            <a:off x="402412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B4A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3" name="object 2643"/>
          <p:cNvSpPr/>
          <p:nvPr/>
        </p:nvSpPr>
        <p:spPr>
          <a:xfrm>
            <a:off x="402630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A4A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4" name="object 2644"/>
          <p:cNvSpPr/>
          <p:nvPr/>
        </p:nvSpPr>
        <p:spPr>
          <a:xfrm>
            <a:off x="402739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A4A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5" name="object 2645"/>
          <p:cNvSpPr/>
          <p:nvPr/>
        </p:nvSpPr>
        <p:spPr>
          <a:xfrm>
            <a:off x="402849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A49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6" name="object 2646"/>
          <p:cNvSpPr/>
          <p:nvPr/>
        </p:nvSpPr>
        <p:spPr>
          <a:xfrm>
            <a:off x="402958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949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7" name="object 2647"/>
          <p:cNvSpPr/>
          <p:nvPr/>
        </p:nvSpPr>
        <p:spPr>
          <a:xfrm>
            <a:off x="403176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949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8" name="object 2648"/>
          <p:cNvSpPr/>
          <p:nvPr/>
        </p:nvSpPr>
        <p:spPr>
          <a:xfrm>
            <a:off x="403395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848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object 2649"/>
          <p:cNvSpPr/>
          <p:nvPr/>
        </p:nvSpPr>
        <p:spPr>
          <a:xfrm>
            <a:off x="403504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848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0" name="object 2650"/>
          <p:cNvSpPr/>
          <p:nvPr/>
        </p:nvSpPr>
        <p:spPr>
          <a:xfrm>
            <a:off x="403613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84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1" name="object 2651"/>
          <p:cNvSpPr/>
          <p:nvPr/>
        </p:nvSpPr>
        <p:spPr>
          <a:xfrm>
            <a:off x="403722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74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object 2652"/>
          <p:cNvSpPr/>
          <p:nvPr/>
        </p:nvSpPr>
        <p:spPr>
          <a:xfrm>
            <a:off x="403941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74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object 2653"/>
          <p:cNvSpPr/>
          <p:nvPr/>
        </p:nvSpPr>
        <p:spPr>
          <a:xfrm>
            <a:off x="404159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64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object 2654"/>
          <p:cNvSpPr/>
          <p:nvPr/>
        </p:nvSpPr>
        <p:spPr>
          <a:xfrm>
            <a:off x="404268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64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object 2655"/>
          <p:cNvSpPr/>
          <p:nvPr/>
        </p:nvSpPr>
        <p:spPr>
          <a:xfrm>
            <a:off x="404378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645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object 2656"/>
          <p:cNvSpPr/>
          <p:nvPr/>
        </p:nvSpPr>
        <p:spPr>
          <a:xfrm>
            <a:off x="404596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545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object 2657"/>
          <p:cNvSpPr/>
          <p:nvPr/>
        </p:nvSpPr>
        <p:spPr>
          <a:xfrm>
            <a:off x="404705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54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object 2658"/>
          <p:cNvSpPr/>
          <p:nvPr/>
        </p:nvSpPr>
        <p:spPr>
          <a:xfrm>
            <a:off x="404815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544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object 2659"/>
          <p:cNvSpPr/>
          <p:nvPr/>
        </p:nvSpPr>
        <p:spPr>
          <a:xfrm>
            <a:off x="404924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444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object 2660"/>
          <p:cNvSpPr/>
          <p:nvPr/>
        </p:nvSpPr>
        <p:spPr>
          <a:xfrm>
            <a:off x="405142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444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object 2661"/>
          <p:cNvSpPr/>
          <p:nvPr/>
        </p:nvSpPr>
        <p:spPr>
          <a:xfrm>
            <a:off x="405251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443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object 2662"/>
          <p:cNvSpPr/>
          <p:nvPr/>
        </p:nvSpPr>
        <p:spPr>
          <a:xfrm>
            <a:off x="405361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343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object 2663"/>
          <p:cNvSpPr/>
          <p:nvPr/>
        </p:nvSpPr>
        <p:spPr>
          <a:xfrm>
            <a:off x="405579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34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405688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34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object 2665"/>
          <p:cNvSpPr/>
          <p:nvPr/>
        </p:nvSpPr>
        <p:spPr>
          <a:xfrm>
            <a:off x="405798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242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object 2666"/>
          <p:cNvSpPr/>
          <p:nvPr/>
        </p:nvSpPr>
        <p:spPr>
          <a:xfrm>
            <a:off x="405907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241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object 2667"/>
          <p:cNvSpPr/>
          <p:nvPr/>
        </p:nvSpPr>
        <p:spPr>
          <a:xfrm>
            <a:off x="406016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141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object 2668"/>
          <p:cNvSpPr/>
          <p:nvPr/>
        </p:nvSpPr>
        <p:spPr>
          <a:xfrm>
            <a:off x="406234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14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406344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object 2670"/>
          <p:cNvSpPr/>
          <p:nvPr/>
        </p:nvSpPr>
        <p:spPr>
          <a:xfrm>
            <a:off x="406562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object 2671"/>
          <p:cNvSpPr/>
          <p:nvPr/>
        </p:nvSpPr>
        <p:spPr>
          <a:xfrm>
            <a:off x="406780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40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object 2672"/>
          <p:cNvSpPr/>
          <p:nvPr/>
        </p:nvSpPr>
        <p:spPr>
          <a:xfrm>
            <a:off x="406890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F3F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object 2673"/>
          <p:cNvSpPr/>
          <p:nvPr/>
        </p:nvSpPr>
        <p:spPr>
          <a:xfrm>
            <a:off x="406999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F3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object 2674"/>
          <p:cNvSpPr/>
          <p:nvPr/>
        </p:nvSpPr>
        <p:spPr>
          <a:xfrm>
            <a:off x="407108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F3E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object 2675"/>
          <p:cNvSpPr/>
          <p:nvPr/>
        </p:nvSpPr>
        <p:spPr>
          <a:xfrm>
            <a:off x="407327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E3E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object 2676"/>
          <p:cNvSpPr/>
          <p:nvPr/>
        </p:nvSpPr>
        <p:spPr>
          <a:xfrm>
            <a:off x="407436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E3D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object 2677"/>
          <p:cNvSpPr/>
          <p:nvPr/>
        </p:nvSpPr>
        <p:spPr>
          <a:xfrm>
            <a:off x="407545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E3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object 2678"/>
          <p:cNvSpPr/>
          <p:nvPr/>
        </p:nvSpPr>
        <p:spPr>
          <a:xfrm>
            <a:off x="4077639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D3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object 2679"/>
          <p:cNvSpPr/>
          <p:nvPr/>
        </p:nvSpPr>
        <p:spPr>
          <a:xfrm>
            <a:off x="407873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D3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object 2680"/>
          <p:cNvSpPr/>
          <p:nvPr/>
        </p:nvSpPr>
        <p:spPr>
          <a:xfrm>
            <a:off x="407982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C3C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object 2681"/>
          <p:cNvSpPr/>
          <p:nvPr/>
        </p:nvSpPr>
        <p:spPr>
          <a:xfrm>
            <a:off x="408091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C3B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object 2682"/>
          <p:cNvSpPr/>
          <p:nvPr/>
        </p:nvSpPr>
        <p:spPr>
          <a:xfrm>
            <a:off x="408200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C3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3" name="object 2683"/>
          <p:cNvSpPr/>
          <p:nvPr/>
        </p:nvSpPr>
        <p:spPr>
          <a:xfrm>
            <a:off x="408310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B3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4" name="object 2684"/>
          <p:cNvSpPr/>
          <p:nvPr/>
        </p:nvSpPr>
        <p:spPr>
          <a:xfrm>
            <a:off x="408419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B3A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5" name="object 2685"/>
          <p:cNvSpPr/>
          <p:nvPr/>
        </p:nvSpPr>
        <p:spPr>
          <a:xfrm>
            <a:off x="408528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B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6" name="object 2686"/>
          <p:cNvSpPr/>
          <p:nvPr/>
        </p:nvSpPr>
        <p:spPr>
          <a:xfrm>
            <a:off x="408637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A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7" name="object 2687"/>
          <p:cNvSpPr/>
          <p:nvPr/>
        </p:nvSpPr>
        <p:spPr>
          <a:xfrm>
            <a:off x="408856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A39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8" name="object 2688"/>
          <p:cNvSpPr/>
          <p:nvPr/>
        </p:nvSpPr>
        <p:spPr>
          <a:xfrm>
            <a:off x="408965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93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9" name="object 2689"/>
          <p:cNvSpPr/>
          <p:nvPr/>
        </p:nvSpPr>
        <p:spPr>
          <a:xfrm>
            <a:off x="4091838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938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0" name="object 2690"/>
          <p:cNvSpPr/>
          <p:nvPr/>
        </p:nvSpPr>
        <p:spPr>
          <a:xfrm>
            <a:off x="409402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837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1" name="object 2691"/>
          <p:cNvSpPr/>
          <p:nvPr/>
        </p:nvSpPr>
        <p:spPr>
          <a:xfrm>
            <a:off x="409511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836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2" name="object 2692"/>
          <p:cNvSpPr/>
          <p:nvPr/>
        </p:nvSpPr>
        <p:spPr>
          <a:xfrm>
            <a:off x="409620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736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3" name="object 2693"/>
          <p:cNvSpPr/>
          <p:nvPr/>
        </p:nvSpPr>
        <p:spPr>
          <a:xfrm>
            <a:off x="409729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73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4" name="object 2694"/>
          <p:cNvSpPr/>
          <p:nvPr/>
        </p:nvSpPr>
        <p:spPr>
          <a:xfrm>
            <a:off x="409839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63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5" name="object 2695"/>
          <p:cNvSpPr/>
          <p:nvPr/>
        </p:nvSpPr>
        <p:spPr>
          <a:xfrm>
            <a:off x="410057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63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6" name="object 2696"/>
          <p:cNvSpPr/>
          <p:nvPr/>
        </p:nvSpPr>
        <p:spPr>
          <a:xfrm>
            <a:off x="4102760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5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object 2697"/>
          <p:cNvSpPr/>
          <p:nvPr/>
        </p:nvSpPr>
        <p:spPr>
          <a:xfrm>
            <a:off x="410385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433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object 2698"/>
          <p:cNvSpPr/>
          <p:nvPr/>
        </p:nvSpPr>
        <p:spPr>
          <a:xfrm>
            <a:off x="410494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432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object 2699"/>
          <p:cNvSpPr/>
          <p:nvPr/>
        </p:nvSpPr>
        <p:spPr>
          <a:xfrm>
            <a:off x="410603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432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object 2700"/>
          <p:cNvSpPr/>
          <p:nvPr/>
        </p:nvSpPr>
        <p:spPr>
          <a:xfrm>
            <a:off x="410712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331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object 2701"/>
          <p:cNvSpPr/>
          <p:nvPr/>
        </p:nvSpPr>
        <p:spPr>
          <a:xfrm>
            <a:off x="410931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331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object 2702"/>
          <p:cNvSpPr/>
          <p:nvPr/>
        </p:nvSpPr>
        <p:spPr>
          <a:xfrm>
            <a:off x="411149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23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object 2703"/>
          <p:cNvSpPr/>
          <p:nvPr/>
        </p:nvSpPr>
        <p:spPr>
          <a:xfrm>
            <a:off x="4113682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12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4" name="object 2704"/>
          <p:cNvSpPr/>
          <p:nvPr/>
        </p:nvSpPr>
        <p:spPr>
          <a:xfrm>
            <a:off x="411478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312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5" name="object 2705"/>
          <p:cNvSpPr/>
          <p:nvPr/>
        </p:nvSpPr>
        <p:spPr>
          <a:xfrm>
            <a:off x="411697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302E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6" name="object 2706"/>
          <p:cNvSpPr/>
          <p:nvPr/>
        </p:nvSpPr>
        <p:spPr>
          <a:xfrm>
            <a:off x="4119155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F2D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7" name="object 2707"/>
          <p:cNvSpPr/>
          <p:nvPr/>
        </p:nvSpPr>
        <p:spPr>
          <a:xfrm>
            <a:off x="412024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F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8" name="object 2708"/>
          <p:cNvSpPr/>
          <p:nvPr/>
        </p:nvSpPr>
        <p:spPr>
          <a:xfrm>
            <a:off x="412134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E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9" name="object 2709"/>
          <p:cNvSpPr/>
          <p:nvPr/>
        </p:nvSpPr>
        <p:spPr>
          <a:xfrm>
            <a:off x="412243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E2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0" name="object 2710"/>
          <p:cNvSpPr/>
          <p:nvPr/>
        </p:nvSpPr>
        <p:spPr>
          <a:xfrm>
            <a:off x="412461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D2B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1" name="object 2711"/>
          <p:cNvSpPr/>
          <p:nvPr/>
        </p:nvSpPr>
        <p:spPr>
          <a:xfrm>
            <a:off x="412570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D2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2" name="object 2712"/>
          <p:cNvSpPr/>
          <p:nvPr/>
        </p:nvSpPr>
        <p:spPr>
          <a:xfrm>
            <a:off x="4126801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C2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3" name="object 2713"/>
          <p:cNvSpPr/>
          <p:nvPr/>
        </p:nvSpPr>
        <p:spPr>
          <a:xfrm>
            <a:off x="412789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C29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4" name="object 2714"/>
          <p:cNvSpPr/>
          <p:nvPr/>
        </p:nvSpPr>
        <p:spPr>
          <a:xfrm>
            <a:off x="412898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B2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5" name="object 2715"/>
          <p:cNvSpPr/>
          <p:nvPr/>
        </p:nvSpPr>
        <p:spPr>
          <a:xfrm>
            <a:off x="4130078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B28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6" name="object 2716"/>
          <p:cNvSpPr/>
          <p:nvPr/>
        </p:nvSpPr>
        <p:spPr>
          <a:xfrm>
            <a:off x="4131170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B2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7" name="object 2717"/>
          <p:cNvSpPr/>
          <p:nvPr/>
        </p:nvSpPr>
        <p:spPr>
          <a:xfrm>
            <a:off x="413226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A2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object 2718"/>
          <p:cNvSpPr/>
          <p:nvPr/>
        </p:nvSpPr>
        <p:spPr>
          <a:xfrm>
            <a:off x="4134446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A27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9" name="object 2719"/>
          <p:cNvSpPr/>
          <p:nvPr/>
        </p:nvSpPr>
        <p:spPr>
          <a:xfrm>
            <a:off x="4136631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9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0" name="object 2720"/>
          <p:cNvSpPr/>
          <p:nvPr/>
        </p:nvSpPr>
        <p:spPr>
          <a:xfrm>
            <a:off x="4137723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925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1" name="object 2721"/>
          <p:cNvSpPr/>
          <p:nvPr/>
        </p:nvSpPr>
        <p:spPr>
          <a:xfrm>
            <a:off x="4139907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825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2" name="object 2722"/>
          <p:cNvSpPr/>
          <p:nvPr/>
        </p:nvSpPr>
        <p:spPr>
          <a:xfrm>
            <a:off x="414099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824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object 2723"/>
          <p:cNvSpPr/>
          <p:nvPr/>
        </p:nvSpPr>
        <p:spPr>
          <a:xfrm>
            <a:off x="4143184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724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object 2724"/>
          <p:cNvSpPr/>
          <p:nvPr/>
        </p:nvSpPr>
        <p:spPr>
          <a:xfrm>
            <a:off x="414427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723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object 2725"/>
          <p:cNvSpPr/>
          <p:nvPr/>
        </p:nvSpPr>
        <p:spPr>
          <a:xfrm>
            <a:off x="414536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623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object 2726"/>
          <p:cNvSpPr/>
          <p:nvPr/>
        </p:nvSpPr>
        <p:spPr>
          <a:xfrm>
            <a:off x="4147553" y="4195165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25"/>
                </a:moveTo>
                <a:lnTo>
                  <a:pt x="0" y="0"/>
                </a:lnTo>
                <a:lnTo>
                  <a:pt x="0" y="50025"/>
                </a:lnTo>
                <a:close/>
              </a:path>
            </a:pathLst>
          </a:custGeom>
          <a:solidFill>
            <a:srgbClr val="2622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7" name="object 2727"/>
          <p:cNvSpPr/>
          <p:nvPr/>
        </p:nvSpPr>
        <p:spPr>
          <a:xfrm>
            <a:off x="4148645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522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8" name="object 2728"/>
          <p:cNvSpPr/>
          <p:nvPr/>
        </p:nvSpPr>
        <p:spPr>
          <a:xfrm>
            <a:off x="4149737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5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9" name="object 2729"/>
          <p:cNvSpPr/>
          <p:nvPr/>
        </p:nvSpPr>
        <p:spPr>
          <a:xfrm>
            <a:off x="4150829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4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0" name="object 2730"/>
          <p:cNvSpPr/>
          <p:nvPr/>
        </p:nvSpPr>
        <p:spPr>
          <a:xfrm>
            <a:off x="4151922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4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1" name="object 2731"/>
          <p:cNvSpPr/>
          <p:nvPr/>
        </p:nvSpPr>
        <p:spPr>
          <a:xfrm>
            <a:off x="4153014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4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2" name="object 2732"/>
          <p:cNvSpPr/>
          <p:nvPr/>
        </p:nvSpPr>
        <p:spPr>
          <a:xfrm>
            <a:off x="4154106" y="4195165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79" y="0"/>
                </a:lnTo>
                <a:lnTo>
                  <a:pt x="1079" y="50025"/>
                </a:lnTo>
                <a:lnTo>
                  <a:pt x="0" y="50025"/>
                </a:lnTo>
                <a:lnTo>
                  <a:pt x="0" y="0"/>
                </a:lnTo>
                <a:close/>
              </a:path>
            </a:pathLst>
          </a:custGeom>
          <a:solidFill>
            <a:srgbClr val="2420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3" name="object 2733"/>
          <p:cNvSpPr/>
          <p:nvPr/>
        </p:nvSpPr>
        <p:spPr>
          <a:xfrm>
            <a:off x="359603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CAD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4" name="object 2734"/>
          <p:cNvSpPr/>
          <p:nvPr/>
        </p:nvSpPr>
        <p:spPr>
          <a:xfrm>
            <a:off x="359712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CAC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5" name="object 2735"/>
          <p:cNvSpPr/>
          <p:nvPr/>
        </p:nvSpPr>
        <p:spPr>
          <a:xfrm>
            <a:off x="359821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B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6" name="object 2736"/>
          <p:cNvSpPr/>
          <p:nvPr/>
        </p:nvSpPr>
        <p:spPr>
          <a:xfrm>
            <a:off x="359930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B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7" name="object 2737"/>
          <p:cNvSpPr/>
          <p:nvPr/>
        </p:nvSpPr>
        <p:spPr>
          <a:xfrm>
            <a:off x="360149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AAA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8" name="object 2738"/>
          <p:cNvSpPr/>
          <p:nvPr/>
        </p:nvSpPr>
        <p:spPr>
          <a:xfrm>
            <a:off x="360258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AAA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9" name="object 2739"/>
          <p:cNvSpPr/>
          <p:nvPr/>
        </p:nvSpPr>
        <p:spPr>
          <a:xfrm>
            <a:off x="360476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9A9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0" name="object 2740"/>
          <p:cNvSpPr/>
          <p:nvPr/>
        </p:nvSpPr>
        <p:spPr>
          <a:xfrm>
            <a:off x="360695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9A9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1" name="object 2741"/>
          <p:cNvSpPr/>
          <p:nvPr/>
        </p:nvSpPr>
        <p:spPr>
          <a:xfrm>
            <a:off x="360913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8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2" name="object 2742"/>
          <p:cNvSpPr/>
          <p:nvPr/>
        </p:nvSpPr>
        <p:spPr>
          <a:xfrm>
            <a:off x="361022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8A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3" name="object 2743"/>
          <p:cNvSpPr/>
          <p:nvPr/>
        </p:nvSpPr>
        <p:spPr>
          <a:xfrm>
            <a:off x="361132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4" name="object 2744"/>
          <p:cNvSpPr/>
          <p:nvPr/>
        </p:nvSpPr>
        <p:spPr>
          <a:xfrm>
            <a:off x="361350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5" name="object 2745"/>
          <p:cNvSpPr/>
          <p:nvPr/>
        </p:nvSpPr>
        <p:spPr>
          <a:xfrm>
            <a:off x="361459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6" name="object 2746"/>
          <p:cNvSpPr/>
          <p:nvPr/>
        </p:nvSpPr>
        <p:spPr>
          <a:xfrm>
            <a:off x="361569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7A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7" name="object 2747"/>
          <p:cNvSpPr/>
          <p:nvPr/>
        </p:nvSpPr>
        <p:spPr>
          <a:xfrm>
            <a:off x="361678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6A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8" name="object 2748"/>
          <p:cNvSpPr/>
          <p:nvPr/>
        </p:nvSpPr>
        <p:spPr>
          <a:xfrm>
            <a:off x="361896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9" name="object 2749"/>
          <p:cNvSpPr/>
          <p:nvPr/>
        </p:nvSpPr>
        <p:spPr>
          <a:xfrm>
            <a:off x="362005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0" name="object 2750"/>
          <p:cNvSpPr/>
          <p:nvPr/>
        </p:nvSpPr>
        <p:spPr>
          <a:xfrm>
            <a:off x="362224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5A6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1" name="object 2751"/>
          <p:cNvSpPr/>
          <p:nvPr/>
        </p:nvSpPr>
        <p:spPr>
          <a:xfrm>
            <a:off x="362442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2" name="object 2752"/>
          <p:cNvSpPr/>
          <p:nvPr/>
        </p:nvSpPr>
        <p:spPr>
          <a:xfrm>
            <a:off x="362551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5A5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3" name="object 2753"/>
          <p:cNvSpPr/>
          <p:nvPr/>
        </p:nvSpPr>
        <p:spPr>
          <a:xfrm>
            <a:off x="362661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4A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4" name="object 2754"/>
          <p:cNvSpPr/>
          <p:nvPr/>
        </p:nvSpPr>
        <p:spPr>
          <a:xfrm>
            <a:off x="362879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5" name="object 2755"/>
          <p:cNvSpPr/>
          <p:nvPr/>
        </p:nvSpPr>
        <p:spPr>
          <a:xfrm>
            <a:off x="362988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3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6" name="object 2756"/>
          <p:cNvSpPr/>
          <p:nvPr/>
        </p:nvSpPr>
        <p:spPr>
          <a:xfrm>
            <a:off x="363098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3A4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7" name="object 2757"/>
          <p:cNvSpPr/>
          <p:nvPr/>
        </p:nvSpPr>
        <p:spPr>
          <a:xfrm>
            <a:off x="363316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8" name="object 2758"/>
          <p:cNvSpPr/>
          <p:nvPr/>
        </p:nvSpPr>
        <p:spPr>
          <a:xfrm>
            <a:off x="363425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3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9" name="object 2759"/>
          <p:cNvSpPr/>
          <p:nvPr/>
        </p:nvSpPr>
        <p:spPr>
          <a:xfrm>
            <a:off x="363534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2A3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0" name="object 2760"/>
          <p:cNvSpPr/>
          <p:nvPr/>
        </p:nvSpPr>
        <p:spPr>
          <a:xfrm>
            <a:off x="363644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2A3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1" name="object 2761"/>
          <p:cNvSpPr/>
          <p:nvPr/>
        </p:nvSpPr>
        <p:spPr>
          <a:xfrm>
            <a:off x="363862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2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2" name="object 2762"/>
          <p:cNvSpPr/>
          <p:nvPr/>
        </p:nvSpPr>
        <p:spPr>
          <a:xfrm>
            <a:off x="363971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1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3" name="object 2763"/>
          <p:cNvSpPr/>
          <p:nvPr/>
        </p:nvSpPr>
        <p:spPr>
          <a:xfrm>
            <a:off x="364081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1A2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4" name="object 2764"/>
          <p:cNvSpPr/>
          <p:nvPr/>
        </p:nvSpPr>
        <p:spPr>
          <a:xfrm>
            <a:off x="364190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1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5" name="object 2765"/>
          <p:cNvSpPr/>
          <p:nvPr/>
        </p:nvSpPr>
        <p:spPr>
          <a:xfrm>
            <a:off x="364408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0A1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6" name="object 2766"/>
          <p:cNvSpPr/>
          <p:nvPr/>
        </p:nvSpPr>
        <p:spPr>
          <a:xfrm>
            <a:off x="364517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A0A1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7" name="object 2767"/>
          <p:cNvSpPr/>
          <p:nvPr/>
        </p:nvSpPr>
        <p:spPr>
          <a:xfrm>
            <a:off x="364736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A0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8" name="object 2768"/>
          <p:cNvSpPr/>
          <p:nvPr/>
        </p:nvSpPr>
        <p:spPr>
          <a:xfrm>
            <a:off x="364845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FA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9" name="object 2769"/>
          <p:cNvSpPr/>
          <p:nvPr/>
        </p:nvSpPr>
        <p:spPr>
          <a:xfrm>
            <a:off x="364954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FA0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0" name="object 2770"/>
          <p:cNvSpPr/>
          <p:nvPr/>
        </p:nvSpPr>
        <p:spPr>
          <a:xfrm>
            <a:off x="365064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1" name="object 2771"/>
          <p:cNvSpPr/>
          <p:nvPr/>
        </p:nvSpPr>
        <p:spPr>
          <a:xfrm>
            <a:off x="365282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E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2" name="object 2772"/>
          <p:cNvSpPr/>
          <p:nvPr/>
        </p:nvSpPr>
        <p:spPr>
          <a:xfrm>
            <a:off x="365500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E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3" name="object 2773"/>
          <p:cNvSpPr/>
          <p:nvPr/>
        </p:nvSpPr>
        <p:spPr>
          <a:xfrm>
            <a:off x="365719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D9E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4" name="object 2774"/>
          <p:cNvSpPr/>
          <p:nvPr/>
        </p:nvSpPr>
        <p:spPr>
          <a:xfrm>
            <a:off x="365937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D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5" name="object 2775"/>
          <p:cNvSpPr/>
          <p:nvPr/>
        </p:nvSpPr>
        <p:spPr>
          <a:xfrm>
            <a:off x="366156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C9D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6" name="object 2776"/>
          <p:cNvSpPr/>
          <p:nvPr/>
        </p:nvSpPr>
        <p:spPr>
          <a:xfrm>
            <a:off x="366265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C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7" name="object 2777"/>
          <p:cNvSpPr/>
          <p:nvPr/>
        </p:nvSpPr>
        <p:spPr>
          <a:xfrm>
            <a:off x="366483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B9C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8" name="object 2778"/>
          <p:cNvSpPr/>
          <p:nvPr/>
        </p:nvSpPr>
        <p:spPr>
          <a:xfrm>
            <a:off x="366702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B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9" name="object 2779"/>
          <p:cNvSpPr/>
          <p:nvPr/>
        </p:nvSpPr>
        <p:spPr>
          <a:xfrm>
            <a:off x="366811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A9B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0" name="object 2780"/>
          <p:cNvSpPr/>
          <p:nvPr/>
        </p:nvSpPr>
        <p:spPr>
          <a:xfrm>
            <a:off x="366920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A9A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1" name="object 2781"/>
          <p:cNvSpPr/>
          <p:nvPr/>
        </p:nvSpPr>
        <p:spPr>
          <a:xfrm>
            <a:off x="367030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A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2" name="object 2782"/>
          <p:cNvSpPr/>
          <p:nvPr/>
        </p:nvSpPr>
        <p:spPr>
          <a:xfrm>
            <a:off x="367248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99A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3" name="object 2783"/>
          <p:cNvSpPr/>
          <p:nvPr/>
        </p:nvSpPr>
        <p:spPr>
          <a:xfrm>
            <a:off x="367357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4" name="object 2784"/>
          <p:cNvSpPr/>
          <p:nvPr/>
        </p:nvSpPr>
        <p:spPr>
          <a:xfrm>
            <a:off x="367576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8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5" name="object 2785"/>
          <p:cNvSpPr/>
          <p:nvPr/>
        </p:nvSpPr>
        <p:spPr>
          <a:xfrm>
            <a:off x="367685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8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6" name="object 2786"/>
          <p:cNvSpPr/>
          <p:nvPr/>
        </p:nvSpPr>
        <p:spPr>
          <a:xfrm>
            <a:off x="367903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798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7" name="object 2787"/>
          <p:cNvSpPr/>
          <p:nvPr/>
        </p:nvSpPr>
        <p:spPr>
          <a:xfrm>
            <a:off x="368012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798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8" name="object 2788"/>
          <p:cNvSpPr/>
          <p:nvPr/>
        </p:nvSpPr>
        <p:spPr>
          <a:xfrm>
            <a:off x="368122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7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9" name="object 2789"/>
          <p:cNvSpPr/>
          <p:nvPr/>
        </p:nvSpPr>
        <p:spPr>
          <a:xfrm>
            <a:off x="368340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697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0" name="object 2790"/>
          <p:cNvSpPr/>
          <p:nvPr/>
        </p:nvSpPr>
        <p:spPr>
          <a:xfrm>
            <a:off x="368449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696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1" name="object 2791"/>
          <p:cNvSpPr/>
          <p:nvPr/>
        </p:nvSpPr>
        <p:spPr>
          <a:xfrm>
            <a:off x="368668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596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2" name="object 2792"/>
          <p:cNvSpPr/>
          <p:nvPr/>
        </p:nvSpPr>
        <p:spPr>
          <a:xfrm>
            <a:off x="368777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3" name="object 2793"/>
          <p:cNvSpPr/>
          <p:nvPr/>
        </p:nvSpPr>
        <p:spPr>
          <a:xfrm>
            <a:off x="368995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4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4" name="object 2794"/>
          <p:cNvSpPr/>
          <p:nvPr/>
        </p:nvSpPr>
        <p:spPr>
          <a:xfrm>
            <a:off x="369105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494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5" name="object 2795"/>
          <p:cNvSpPr/>
          <p:nvPr/>
        </p:nvSpPr>
        <p:spPr>
          <a:xfrm>
            <a:off x="369323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394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6" name="object 2796"/>
          <p:cNvSpPr/>
          <p:nvPr/>
        </p:nvSpPr>
        <p:spPr>
          <a:xfrm>
            <a:off x="369432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393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7" name="object 2797"/>
          <p:cNvSpPr/>
          <p:nvPr/>
        </p:nvSpPr>
        <p:spPr>
          <a:xfrm>
            <a:off x="369651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293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8" name="object 2798"/>
          <p:cNvSpPr/>
          <p:nvPr/>
        </p:nvSpPr>
        <p:spPr>
          <a:xfrm>
            <a:off x="369760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292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9" name="object 2799"/>
          <p:cNvSpPr/>
          <p:nvPr/>
        </p:nvSpPr>
        <p:spPr>
          <a:xfrm>
            <a:off x="369869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192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0" name="object 2800"/>
          <p:cNvSpPr/>
          <p:nvPr/>
        </p:nvSpPr>
        <p:spPr>
          <a:xfrm>
            <a:off x="369978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191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1" name="object 2801"/>
          <p:cNvSpPr/>
          <p:nvPr/>
        </p:nvSpPr>
        <p:spPr>
          <a:xfrm>
            <a:off x="370197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9091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2" name="object 2802"/>
          <p:cNvSpPr/>
          <p:nvPr/>
        </p:nvSpPr>
        <p:spPr>
          <a:xfrm>
            <a:off x="370306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90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3" name="object 2803"/>
          <p:cNvSpPr/>
          <p:nvPr/>
        </p:nvSpPr>
        <p:spPr>
          <a:xfrm>
            <a:off x="370415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F9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4" name="object 2804"/>
          <p:cNvSpPr/>
          <p:nvPr/>
        </p:nvSpPr>
        <p:spPr>
          <a:xfrm>
            <a:off x="370525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F90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5" name="object 2805"/>
          <p:cNvSpPr/>
          <p:nvPr/>
        </p:nvSpPr>
        <p:spPr>
          <a:xfrm>
            <a:off x="370634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F8F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6" name="object 2806"/>
          <p:cNvSpPr/>
          <p:nvPr/>
        </p:nvSpPr>
        <p:spPr>
          <a:xfrm>
            <a:off x="370852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E8F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7" name="object 2807"/>
          <p:cNvSpPr/>
          <p:nvPr/>
        </p:nvSpPr>
        <p:spPr>
          <a:xfrm>
            <a:off x="370961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E8E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8" name="object 2808"/>
          <p:cNvSpPr/>
          <p:nvPr/>
        </p:nvSpPr>
        <p:spPr>
          <a:xfrm>
            <a:off x="371180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D8E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9" name="object 2809"/>
          <p:cNvSpPr/>
          <p:nvPr/>
        </p:nvSpPr>
        <p:spPr>
          <a:xfrm>
            <a:off x="371289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D8D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0" name="object 2810"/>
          <p:cNvSpPr/>
          <p:nvPr/>
        </p:nvSpPr>
        <p:spPr>
          <a:xfrm>
            <a:off x="371398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C8D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1" name="object 2811"/>
          <p:cNvSpPr/>
          <p:nvPr/>
        </p:nvSpPr>
        <p:spPr>
          <a:xfrm>
            <a:off x="371508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C8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2" name="object 2812"/>
          <p:cNvSpPr/>
          <p:nvPr/>
        </p:nvSpPr>
        <p:spPr>
          <a:xfrm>
            <a:off x="371617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B8C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3" name="object 2813"/>
          <p:cNvSpPr/>
          <p:nvPr/>
        </p:nvSpPr>
        <p:spPr>
          <a:xfrm>
            <a:off x="371726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B8C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4" name="object 2814"/>
          <p:cNvSpPr/>
          <p:nvPr/>
        </p:nvSpPr>
        <p:spPr>
          <a:xfrm>
            <a:off x="371835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B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5" name="object 2815"/>
          <p:cNvSpPr/>
          <p:nvPr/>
        </p:nvSpPr>
        <p:spPr>
          <a:xfrm>
            <a:off x="371944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A8B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6" name="object 2816"/>
          <p:cNvSpPr/>
          <p:nvPr/>
        </p:nvSpPr>
        <p:spPr>
          <a:xfrm>
            <a:off x="372054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A8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7" name="object 2817"/>
          <p:cNvSpPr/>
          <p:nvPr/>
        </p:nvSpPr>
        <p:spPr>
          <a:xfrm>
            <a:off x="372163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A8A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8" name="object 2818"/>
          <p:cNvSpPr/>
          <p:nvPr/>
        </p:nvSpPr>
        <p:spPr>
          <a:xfrm>
            <a:off x="372272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98A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9" name="object 2819"/>
          <p:cNvSpPr/>
          <p:nvPr/>
        </p:nvSpPr>
        <p:spPr>
          <a:xfrm>
            <a:off x="372381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98A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0" name="object 2820"/>
          <p:cNvSpPr/>
          <p:nvPr/>
        </p:nvSpPr>
        <p:spPr>
          <a:xfrm>
            <a:off x="372490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9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1" name="object 2821"/>
          <p:cNvSpPr/>
          <p:nvPr/>
        </p:nvSpPr>
        <p:spPr>
          <a:xfrm>
            <a:off x="372600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889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2" name="object 2822"/>
          <p:cNvSpPr/>
          <p:nvPr/>
        </p:nvSpPr>
        <p:spPr>
          <a:xfrm>
            <a:off x="372709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888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3" name="object 2823"/>
          <p:cNvSpPr/>
          <p:nvPr/>
        </p:nvSpPr>
        <p:spPr>
          <a:xfrm>
            <a:off x="372927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788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4" name="object 2824"/>
          <p:cNvSpPr/>
          <p:nvPr/>
        </p:nvSpPr>
        <p:spPr>
          <a:xfrm>
            <a:off x="373037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7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5" name="object 2825"/>
          <p:cNvSpPr/>
          <p:nvPr/>
        </p:nvSpPr>
        <p:spPr>
          <a:xfrm>
            <a:off x="373146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687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6" name="object 2826"/>
          <p:cNvSpPr/>
          <p:nvPr/>
        </p:nvSpPr>
        <p:spPr>
          <a:xfrm>
            <a:off x="373255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687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7" name="object 2827"/>
          <p:cNvSpPr/>
          <p:nvPr/>
        </p:nvSpPr>
        <p:spPr>
          <a:xfrm>
            <a:off x="373473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586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8" name="object 2828"/>
          <p:cNvSpPr/>
          <p:nvPr/>
        </p:nvSpPr>
        <p:spPr>
          <a:xfrm>
            <a:off x="373583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58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9" name="object 2829"/>
          <p:cNvSpPr/>
          <p:nvPr/>
        </p:nvSpPr>
        <p:spPr>
          <a:xfrm>
            <a:off x="373801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485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0" name="object 2830"/>
          <p:cNvSpPr/>
          <p:nvPr/>
        </p:nvSpPr>
        <p:spPr>
          <a:xfrm>
            <a:off x="373910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4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1" name="object 2831"/>
          <p:cNvSpPr/>
          <p:nvPr/>
        </p:nvSpPr>
        <p:spPr>
          <a:xfrm>
            <a:off x="374020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384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2" name="object 2832"/>
          <p:cNvSpPr/>
          <p:nvPr/>
        </p:nvSpPr>
        <p:spPr>
          <a:xfrm>
            <a:off x="374129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384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3" name="object 2833"/>
          <p:cNvSpPr/>
          <p:nvPr/>
        </p:nvSpPr>
        <p:spPr>
          <a:xfrm>
            <a:off x="374347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283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4" name="object 2834"/>
          <p:cNvSpPr/>
          <p:nvPr/>
        </p:nvSpPr>
        <p:spPr>
          <a:xfrm>
            <a:off x="374566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182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5" name="object 2835"/>
          <p:cNvSpPr/>
          <p:nvPr/>
        </p:nvSpPr>
        <p:spPr>
          <a:xfrm>
            <a:off x="374675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182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6" name="object 2836"/>
          <p:cNvSpPr/>
          <p:nvPr/>
        </p:nvSpPr>
        <p:spPr>
          <a:xfrm>
            <a:off x="374893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8081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7" name="object 2837"/>
          <p:cNvSpPr/>
          <p:nvPr/>
        </p:nvSpPr>
        <p:spPr>
          <a:xfrm>
            <a:off x="375003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8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8" name="object 2838"/>
          <p:cNvSpPr/>
          <p:nvPr/>
        </p:nvSpPr>
        <p:spPr>
          <a:xfrm>
            <a:off x="375221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F80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9" name="object 2839"/>
          <p:cNvSpPr/>
          <p:nvPr/>
        </p:nvSpPr>
        <p:spPr>
          <a:xfrm>
            <a:off x="375439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E7F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0" name="object 2840"/>
          <p:cNvSpPr/>
          <p:nvPr/>
        </p:nvSpPr>
        <p:spPr>
          <a:xfrm>
            <a:off x="375549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E7F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1" name="object 2841"/>
          <p:cNvSpPr/>
          <p:nvPr/>
        </p:nvSpPr>
        <p:spPr>
          <a:xfrm>
            <a:off x="375766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D7E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2" name="object 2842"/>
          <p:cNvSpPr/>
          <p:nvPr/>
        </p:nvSpPr>
        <p:spPr>
          <a:xfrm>
            <a:off x="375984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C7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3" name="object 2843"/>
          <p:cNvSpPr/>
          <p:nvPr/>
        </p:nvSpPr>
        <p:spPr>
          <a:xfrm>
            <a:off x="376093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C7D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4" name="object 2844"/>
          <p:cNvSpPr/>
          <p:nvPr/>
        </p:nvSpPr>
        <p:spPr>
          <a:xfrm>
            <a:off x="376312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B7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5" name="object 2845"/>
          <p:cNvSpPr/>
          <p:nvPr/>
        </p:nvSpPr>
        <p:spPr>
          <a:xfrm>
            <a:off x="376530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B7C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6" name="object 2846"/>
          <p:cNvSpPr/>
          <p:nvPr/>
        </p:nvSpPr>
        <p:spPr>
          <a:xfrm>
            <a:off x="376749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7" name="object 2847"/>
          <p:cNvSpPr/>
          <p:nvPr/>
        </p:nvSpPr>
        <p:spPr>
          <a:xfrm>
            <a:off x="376967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8" name="object 2848"/>
          <p:cNvSpPr/>
          <p:nvPr/>
        </p:nvSpPr>
        <p:spPr>
          <a:xfrm>
            <a:off x="377186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A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9" name="object 2849"/>
          <p:cNvSpPr/>
          <p:nvPr/>
        </p:nvSpPr>
        <p:spPr>
          <a:xfrm>
            <a:off x="377295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97B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0" name="object 2850"/>
          <p:cNvSpPr/>
          <p:nvPr/>
        </p:nvSpPr>
        <p:spPr>
          <a:xfrm>
            <a:off x="377513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1" name="object 2851"/>
          <p:cNvSpPr/>
          <p:nvPr/>
        </p:nvSpPr>
        <p:spPr>
          <a:xfrm>
            <a:off x="377732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2" name="object 2852"/>
          <p:cNvSpPr/>
          <p:nvPr/>
        </p:nvSpPr>
        <p:spPr>
          <a:xfrm>
            <a:off x="377841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97A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3" name="object 2853"/>
          <p:cNvSpPr/>
          <p:nvPr/>
        </p:nvSpPr>
        <p:spPr>
          <a:xfrm>
            <a:off x="377950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87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4" name="object 2854"/>
          <p:cNvSpPr/>
          <p:nvPr/>
        </p:nvSpPr>
        <p:spPr>
          <a:xfrm>
            <a:off x="378169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8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5" name="object 2855"/>
          <p:cNvSpPr/>
          <p:nvPr/>
        </p:nvSpPr>
        <p:spPr>
          <a:xfrm>
            <a:off x="378387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8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6" name="object 2856"/>
          <p:cNvSpPr/>
          <p:nvPr/>
        </p:nvSpPr>
        <p:spPr>
          <a:xfrm>
            <a:off x="378496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779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7" name="object 2857"/>
          <p:cNvSpPr/>
          <p:nvPr/>
        </p:nvSpPr>
        <p:spPr>
          <a:xfrm>
            <a:off x="378606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778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8" name="object 2858"/>
          <p:cNvSpPr/>
          <p:nvPr/>
        </p:nvSpPr>
        <p:spPr>
          <a:xfrm>
            <a:off x="378824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9" name="object 2859"/>
          <p:cNvSpPr/>
          <p:nvPr/>
        </p:nvSpPr>
        <p:spPr>
          <a:xfrm>
            <a:off x="379042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7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0" name="object 2860"/>
          <p:cNvSpPr/>
          <p:nvPr/>
        </p:nvSpPr>
        <p:spPr>
          <a:xfrm>
            <a:off x="379152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678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1" name="object 2861"/>
          <p:cNvSpPr/>
          <p:nvPr/>
        </p:nvSpPr>
        <p:spPr>
          <a:xfrm>
            <a:off x="379261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677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2" name="object 2862"/>
          <p:cNvSpPr/>
          <p:nvPr/>
        </p:nvSpPr>
        <p:spPr>
          <a:xfrm>
            <a:off x="379479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3" name="object 2863"/>
          <p:cNvSpPr/>
          <p:nvPr/>
        </p:nvSpPr>
        <p:spPr>
          <a:xfrm>
            <a:off x="379698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4" name="object 2864"/>
          <p:cNvSpPr/>
          <p:nvPr/>
        </p:nvSpPr>
        <p:spPr>
          <a:xfrm>
            <a:off x="379807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677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5" name="object 2865"/>
          <p:cNvSpPr/>
          <p:nvPr/>
        </p:nvSpPr>
        <p:spPr>
          <a:xfrm>
            <a:off x="379916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576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6" name="object 2866"/>
          <p:cNvSpPr/>
          <p:nvPr/>
        </p:nvSpPr>
        <p:spPr>
          <a:xfrm>
            <a:off x="380135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5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7" name="object 2867"/>
          <p:cNvSpPr/>
          <p:nvPr/>
        </p:nvSpPr>
        <p:spPr>
          <a:xfrm>
            <a:off x="380353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576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8" name="object 2868"/>
          <p:cNvSpPr/>
          <p:nvPr/>
        </p:nvSpPr>
        <p:spPr>
          <a:xfrm>
            <a:off x="380462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4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9" name="object 2869"/>
          <p:cNvSpPr/>
          <p:nvPr/>
        </p:nvSpPr>
        <p:spPr>
          <a:xfrm>
            <a:off x="380681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47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0" name="object 2870"/>
          <p:cNvSpPr/>
          <p:nvPr/>
        </p:nvSpPr>
        <p:spPr>
          <a:xfrm>
            <a:off x="380899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475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1" name="object 2871"/>
          <p:cNvSpPr/>
          <p:nvPr/>
        </p:nvSpPr>
        <p:spPr>
          <a:xfrm>
            <a:off x="381118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374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2" name="object 2872"/>
          <p:cNvSpPr/>
          <p:nvPr/>
        </p:nvSpPr>
        <p:spPr>
          <a:xfrm>
            <a:off x="381336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3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3" name="object 2873"/>
          <p:cNvSpPr/>
          <p:nvPr/>
        </p:nvSpPr>
        <p:spPr>
          <a:xfrm>
            <a:off x="381555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3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4" name="object 2874"/>
          <p:cNvSpPr/>
          <p:nvPr/>
        </p:nvSpPr>
        <p:spPr>
          <a:xfrm>
            <a:off x="381664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274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5" name="object 2875"/>
          <p:cNvSpPr/>
          <p:nvPr/>
        </p:nvSpPr>
        <p:spPr>
          <a:xfrm>
            <a:off x="381773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2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6" name="object 2876"/>
          <p:cNvSpPr/>
          <p:nvPr/>
        </p:nvSpPr>
        <p:spPr>
          <a:xfrm>
            <a:off x="381991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7" name="object 2877"/>
          <p:cNvSpPr/>
          <p:nvPr/>
        </p:nvSpPr>
        <p:spPr>
          <a:xfrm>
            <a:off x="382210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273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8" name="object 2878"/>
          <p:cNvSpPr/>
          <p:nvPr/>
        </p:nvSpPr>
        <p:spPr>
          <a:xfrm>
            <a:off x="382428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172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9" name="object 2879"/>
          <p:cNvSpPr/>
          <p:nvPr/>
        </p:nvSpPr>
        <p:spPr>
          <a:xfrm>
            <a:off x="382647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0" name="object 2880"/>
          <p:cNvSpPr/>
          <p:nvPr/>
        </p:nvSpPr>
        <p:spPr>
          <a:xfrm>
            <a:off x="382756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172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1" name="object 2881"/>
          <p:cNvSpPr/>
          <p:nvPr/>
        </p:nvSpPr>
        <p:spPr>
          <a:xfrm>
            <a:off x="382974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2" name="object 2882"/>
          <p:cNvSpPr/>
          <p:nvPr/>
        </p:nvSpPr>
        <p:spPr>
          <a:xfrm>
            <a:off x="383084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071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3" name="object 2883"/>
          <p:cNvSpPr/>
          <p:nvPr/>
        </p:nvSpPr>
        <p:spPr>
          <a:xfrm>
            <a:off x="383302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7071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4" name="object 2884"/>
          <p:cNvSpPr/>
          <p:nvPr/>
        </p:nvSpPr>
        <p:spPr>
          <a:xfrm>
            <a:off x="383411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7071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5" name="object 2885"/>
          <p:cNvSpPr/>
          <p:nvPr/>
        </p:nvSpPr>
        <p:spPr>
          <a:xfrm>
            <a:off x="383630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F70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6" name="object 2886"/>
          <p:cNvSpPr/>
          <p:nvPr/>
        </p:nvSpPr>
        <p:spPr>
          <a:xfrm>
            <a:off x="383848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F7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7" name="object 2887"/>
          <p:cNvSpPr/>
          <p:nvPr/>
        </p:nvSpPr>
        <p:spPr>
          <a:xfrm>
            <a:off x="384067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F70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8" name="object 2888"/>
          <p:cNvSpPr/>
          <p:nvPr/>
        </p:nvSpPr>
        <p:spPr>
          <a:xfrm>
            <a:off x="384285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E6F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9" name="object 2889"/>
          <p:cNvSpPr/>
          <p:nvPr/>
        </p:nvSpPr>
        <p:spPr>
          <a:xfrm>
            <a:off x="384503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E6F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0" name="object 2890"/>
          <p:cNvSpPr/>
          <p:nvPr/>
        </p:nvSpPr>
        <p:spPr>
          <a:xfrm>
            <a:off x="384722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E6F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1" name="object 2891"/>
          <p:cNvSpPr/>
          <p:nvPr/>
        </p:nvSpPr>
        <p:spPr>
          <a:xfrm>
            <a:off x="384940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D6E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2" name="object 2892"/>
          <p:cNvSpPr/>
          <p:nvPr/>
        </p:nvSpPr>
        <p:spPr>
          <a:xfrm>
            <a:off x="385159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D6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3" name="object 2893"/>
          <p:cNvSpPr/>
          <p:nvPr/>
        </p:nvSpPr>
        <p:spPr>
          <a:xfrm>
            <a:off x="385268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D6E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4" name="object 2894"/>
          <p:cNvSpPr/>
          <p:nvPr/>
        </p:nvSpPr>
        <p:spPr>
          <a:xfrm>
            <a:off x="385486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C6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5" name="object 2895"/>
          <p:cNvSpPr/>
          <p:nvPr/>
        </p:nvSpPr>
        <p:spPr>
          <a:xfrm>
            <a:off x="385705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C6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6" name="object 2896"/>
          <p:cNvSpPr/>
          <p:nvPr/>
        </p:nvSpPr>
        <p:spPr>
          <a:xfrm>
            <a:off x="385814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C6D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7" name="object 2897"/>
          <p:cNvSpPr/>
          <p:nvPr/>
        </p:nvSpPr>
        <p:spPr>
          <a:xfrm>
            <a:off x="385923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C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8" name="object 2898"/>
          <p:cNvSpPr/>
          <p:nvPr/>
        </p:nvSpPr>
        <p:spPr>
          <a:xfrm>
            <a:off x="386142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B6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9" name="object 2899"/>
          <p:cNvSpPr/>
          <p:nvPr/>
        </p:nvSpPr>
        <p:spPr>
          <a:xfrm>
            <a:off x="386360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B6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0" name="object 2900"/>
          <p:cNvSpPr/>
          <p:nvPr/>
        </p:nvSpPr>
        <p:spPr>
          <a:xfrm>
            <a:off x="386469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B6C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1" name="object 2901"/>
          <p:cNvSpPr/>
          <p:nvPr/>
        </p:nvSpPr>
        <p:spPr>
          <a:xfrm>
            <a:off x="386579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B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2" name="object 2902"/>
          <p:cNvSpPr/>
          <p:nvPr/>
        </p:nvSpPr>
        <p:spPr>
          <a:xfrm>
            <a:off x="386688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A6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3" name="object 2903"/>
          <p:cNvSpPr/>
          <p:nvPr/>
        </p:nvSpPr>
        <p:spPr>
          <a:xfrm>
            <a:off x="386906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A6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4" name="object 2904"/>
          <p:cNvSpPr/>
          <p:nvPr/>
        </p:nvSpPr>
        <p:spPr>
          <a:xfrm>
            <a:off x="387015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A6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5" name="object 2905"/>
          <p:cNvSpPr/>
          <p:nvPr/>
        </p:nvSpPr>
        <p:spPr>
          <a:xfrm>
            <a:off x="387125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A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6" name="object 2906"/>
          <p:cNvSpPr/>
          <p:nvPr/>
        </p:nvSpPr>
        <p:spPr>
          <a:xfrm>
            <a:off x="387343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96A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7" name="object 2907"/>
          <p:cNvSpPr/>
          <p:nvPr/>
        </p:nvSpPr>
        <p:spPr>
          <a:xfrm>
            <a:off x="387562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96A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8" name="object 2908"/>
          <p:cNvSpPr/>
          <p:nvPr/>
        </p:nvSpPr>
        <p:spPr>
          <a:xfrm>
            <a:off x="387671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96A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9" name="object 2909"/>
          <p:cNvSpPr/>
          <p:nvPr/>
        </p:nvSpPr>
        <p:spPr>
          <a:xfrm>
            <a:off x="387780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9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0" name="object 2910"/>
          <p:cNvSpPr/>
          <p:nvPr/>
        </p:nvSpPr>
        <p:spPr>
          <a:xfrm>
            <a:off x="387998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869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1" name="object 2911"/>
          <p:cNvSpPr/>
          <p:nvPr/>
        </p:nvSpPr>
        <p:spPr>
          <a:xfrm>
            <a:off x="388217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2" name="object 2912"/>
          <p:cNvSpPr/>
          <p:nvPr/>
        </p:nvSpPr>
        <p:spPr>
          <a:xfrm>
            <a:off x="388326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86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3" name="object 2913"/>
          <p:cNvSpPr/>
          <p:nvPr/>
        </p:nvSpPr>
        <p:spPr>
          <a:xfrm>
            <a:off x="388545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768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4" name="object 2914"/>
          <p:cNvSpPr/>
          <p:nvPr/>
        </p:nvSpPr>
        <p:spPr>
          <a:xfrm>
            <a:off x="388763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5" name="object 2915"/>
          <p:cNvSpPr/>
          <p:nvPr/>
        </p:nvSpPr>
        <p:spPr>
          <a:xfrm>
            <a:off x="388872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768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6" name="object 2916"/>
          <p:cNvSpPr/>
          <p:nvPr/>
        </p:nvSpPr>
        <p:spPr>
          <a:xfrm>
            <a:off x="389091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667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7" name="object 2917"/>
          <p:cNvSpPr/>
          <p:nvPr/>
        </p:nvSpPr>
        <p:spPr>
          <a:xfrm>
            <a:off x="389309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667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8" name="object 2918"/>
          <p:cNvSpPr/>
          <p:nvPr/>
        </p:nvSpPr>
        <p:spPr>
          <a:xfrm>
            <a:off x="389418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667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9" name="object 2919"/>
          <p:cNvSpPr/>
          <p:nvPr/>
        </p:nvSpPr>
        <p:spPr>
          <a:xfrm>
            <a:off x="389637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566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0" name="object 2920"/>
          <p:cNvSpPr/>
          <p:nvPr/>
        </p:nvSpPr>
        <p:spPr>
          <a:xfrm>
            <a:off x="389855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566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1" name="object 2921"/>
          <p:cNvSpPr/>
          <p:nvPr/>
        </p:nvSpPr>
        <p:spPr>
          <a:xfrm>
            <a:off x="389964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566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2" name="object 2922"/>
          <p:cNvSpPr/>
          <p:nvPr/>
        </p:nvSpPr>
        <p:spPr>
          <a:xfrm>
            <a:off x="390074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5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3" name="object 2923"/>
          <p:cNvSpPr/>
          <p:nvPr/>
        </p:nvSpPr>
        <p:spPr>
          <a:xfrm>
            <a:off x="390183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465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4" name="object 2924"/>
          <p:cNvSpPr/>
          <p:nvPr/>
        </p:nvSpPr>
        <p:spPr>
          <a:xfrm>
            <a:off x="390401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46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5" name="object 2925"/>
          <p:cNvSpPr/>
          <p:nvPr/>
        </p:nvSpPr>
        <p:spPr>
          <a:xfrm>
            <a:off x="390511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46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6" name="object 2926"/>
          <p:cNvSpPr/>
          <p:nvPr/>
        </p:nvSpPr>
        <p:spPr>
          <a:xfrm>
            <a:off x="390729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7" name="object 2927"/>
          <p:cNvSpPr/>
          <p:nvPr/>
        </p:nvSpPr>
        <p:spPr>
          <a:xfrm>
            <a:off x="390947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364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8" name="object 2928"/>
          <p:cNvSpPr/>
          <p:nvPr/>
        </p:nvSpPr>
        <p:spPr>
          <a:xfrm>
            <a:off x="391057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364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9" name="object 2929"/>
          <p:cNvSpPr/>
          <p:nvPr/>
        </p:nvSpPr>
        <p:spPr>
          <a:xfrm>
            <a:off x="391275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0" name="object 2930"/>
          <p:cNvSpPr/>
          <p:nvPr/>
        </p:nvSpPr>
        <p:spPr>
          <a:xfrm>
            <a:off x="391384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26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1" name="object 2931"/>
          <p:cNvSpPr/>
          <p:nvPr/>
        </p:nvSpPr>
        <p:spPr>
          <a:xfrm>
            <a:off x="391603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263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2" name="object 2932"/>
          <p:cNvSpPr/>
          <p:nvPr/>
        </p:nvSpPr>
        <p:spPr>
          <a:xfrm>
            <a:off x="391821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162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3" name="object 2933"/>
          <p:cNvSpPr/>
          <p:nvPr/>
        </p:nvSpPr>
        <p:spPr>
          <a:xfrm>
            <a:off x="392040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162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4" name="object 2934"/>
          <p:cNvSpPr/>
          <p:nvPr/>
        </p:nvSpPr>
        <p:spPr>
          <a:xfrm>
            <a:off x="392149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1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5" name="object 2935"/>
          <p:cNvSpPr/>
          <p:nvPr/>
        </p:nvSpPr>
        <p:spPr>
          <a:xfrm>
            <a:off x="392367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061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6" name="object 2936"/>
          <p:cNvSpPr/>
          <p:nvPr/>
        </p:nvSpPr>
        <p:spPr>
          <a:xfrm>
            <a:off x="392476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6061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7" name="object 2937"/>
          <p:cNvSpPr/>
          <p:nvPr/>
        </p:nvSpPr>
        <p:spPr>
          <a:xfrm>
            <a:off x="392694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60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8" name="object 2938"/>
          <p:cNvSpPr/>
          <p:nvPr/>
        </p:nvSpPr>
        <p:spPr>
          <a:xfrm>
            <a:off x="392803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F60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9" name="object 2939"/>
          <p:cNvSpPr/>
          <p:nvPr/>
        </p:nvSpPr>
        <p:spPr>
          <a:xfrm>
            <a:off x="393021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F60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0" name="object 2940"/>
          <p:cNvSpPr/>
          <p:nvPr/>
        </p:nvSpPr>
        <p:spPr>
          <a:xfrm>
            <a:off x="393240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F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1" name="object 2941"/>
          <p:cNvSpPr/>
          <p:nvPr/>
        </p:nvSpPr>
        <p:spPr>
          <a:xfrm>
            <a:off x="393349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E5F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2" name="object 2942"/>
          <p:cNvSpPr/>
          <p:nvPr/>
        </p:nvSpPr>
        <p:spPr>
          <a:xfrm>
            <a:off x="393567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E5F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3" name="object 2943"/>
          <p:cNvSpPr/>
          <p:nvPr/>
        </p:nvSpPr>
        <p:spPr>
          <a:xfrm>
            <a:off x="393786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E5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4" name="object 2944"/>
          <p:cNvSpPr/>
          <p:nvPr/>
        </p:nvSpPr>
        <p:spPr>
          <a:xfrm>
            <a:off x="394004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D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5" name="object 2945"/>
          <p:cNvSpPr/>
          <p:nvPr/>
        </p:nvSpPr>
        <p:spPr>
          <a:xfrm>
            <a:off x="394114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D5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6" name="object 2946"/>
          <p:cNvSpPr/>
          <p:nvPr/>
        </p:nvSpPr>
        <p:spPr>
          <a:xfrm>
            <a:off x="394332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D5D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7" name="object 2947"/>
          <p:cNvSpPr/>
          <p:nvPr/>
        </p:nvSpPr>
        <p:spPr>
          <a:xfrm>
            <a:off x="394550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C5D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8" name="object 2948"/>
          <p:cNvSpPr/>
          <p:nvPr/>
        </p:nvSpPr>
        <p:spPr>
          <a:xfrm>
            <a:off x="394769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9" name="object 2949"/>
          <p:cNvSpPr/>
          <p:nvPr/>
        </p:nvSpPr>
        <p:spPr>
          <a:xfrm>
            <a:off x="394878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C5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0" name="object 2950"/>
          <p:cNvSpPr/>
          <p:nvPr/>
        </p:nvSpPr>
        <p:spPr>
          <a:xfrm>
            <a:off x="394987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B5C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1" name="object 2951"/>
          <p:cNvSpPr/>
          <p:nvPr/>
        </p:nvSpPr>
        <p:spPr>
          <a:xfrm>
            <a:off x="395206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2" name="object 2952"/>
          <p:cNvSpPr/>
          <p:nvPr/>
        </p:nvSpPr>
        <p:spPr>
          <a:xfrm>
            <a:off x="395315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B5B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3" name="object 2953"/>
          <p:cNvSpPr/>
          <p:nvPr/>
        </p:nvSpPr>
        <p:spPr>
          <a:xfrm>
            <a:off x="395424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A5B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4" name="object 2954"/>
          <p:cNvSpPr/>
          <p:nvPr/>
        </p:nvSpPr>
        <p:spPr>
          <a:xfrm>
            <a:off x="395643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5" name="object 2955"/>
          <p:cNvSpPr/>
          <p:nvPr/>
        </p:nvSpPr>
        <p:spPr>
          <a:xfrm>
            <a:off x="395752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A5A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6" name="object 2956"/>
          <p:cNvSpPr/>
          <p:nvPr/>
        </p:nvSpPr>
        <p:spPr>
          <a:xfrm>
            <a:off x="395970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95A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7" name="object 2957"/>
          <p:cNvSpPr/>
          <p:nvPr/>
        </p:nvSpPr>
        <p:spPr>
          <a:xfrm>
            <a:off x="396189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9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8" name="object 2958"/>
          <p:cNvSpPr/>
          <p:nvPr/>
        </p:nvSpPr>
        <p:spPr>
          <a:xfrm>
            <a:off x="396298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9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9" name="object 2959"/>
          <p:cNvSpPr/>
          <p:nvPr/>
        </p:nvSpPr>
        <p:spPr>
          <a:xfrm>
            <a:off x="396516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859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0" name="object 2960"/>
          <p:cNvSpPr/>
          <p:nvPr/>
        </p:nvSpPr>
        <p:spPr>
          <a:xfrm>
            <a:off x="396735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8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1" name="object 2961"/>
          <p:cNvSpPr/>
          <p:nvPr/>
        </p:nvSpPr>
        <p:spPr>
          <a:xfrm>
            <a:off x="396844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75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2" name="object 2962"/>
          <p:cNvSpPr/>
          <p:nvPr/>
        </p:nvSpPr>
        <p:spPr>
          <a:xfrm>
            <a:off x="396953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75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3" name="object 2963"/>
          <p:cNvSpPr/>
          <p:nvPr/>
        </p:nvSpPr>
        <p:spPr>
          <a:xfrm>
            <a:off x="397172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757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4" name="object 2964"/>
          <p:cNvSpPr/>
          <p:nvPr/>
        </p:nvSpPr>
        <p:spPr>
          <a:xfrm>
            <a:off x="397281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757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5" name="object 2965"/>
          <p:cNvSpPr/>
          <p:nvPr/>
        </p:nvSpPr>
        <p:spPr>
          <a:xfrm>
            <a:off x="397390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657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6" name="object 2966"/>
          <p:cNvSpPr/>
          <p:nvPr/>
        </p:nvSpPr>
        <p:spPr>
          <a:xfrm>
            <a:off x="397609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7" name="object 2967"/>
          <p:cNvSpPr/>
          <p:nvPr/>
        </p:nvSpPr>
        <p:spPr>
          <a:xfrm>
            <a:off x="397718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656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8" name="object 2968"/>
          <p:cNvSpPr/>
          <p:nvPr/>
        </p:nvSpPr>
        <p:spPr>
          <a:xfrm>
            <a:off x="397936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556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9" name="object 2969"/>
          <p:cNvSpPr/>
          <p:nvPr/>
        </p:nvSpPr>
        <p:spPr>
          <a:xfrm>
            <a:off x="398155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55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0" name="object 2970"/>
          <p:cNvSpPr/>
          <p:nvPr/>
        </p:nvSpPr>
        <p:spPr>
          <a:xfrm>
            <a:off x="398264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455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1" name="object 2971"/>
          <p:cNvSpPr/>
          <p:nvPr/>
        </p:nvSpPr>
        <p:spPr>
          <a:xfrm>
            <a:off x="398482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454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2" name="object 2972"/>
          <p:cNvSpPr/>
          <p:nvPr/>
        </p:nvSpPr>
        <p:spPr>
          <a:xfrm>
            <a:off x="398592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454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3" name="object 2973"/>
          <p:cNvSpPr/>
          <p:nvPr/>
        </p:nvSpPr>
        <p:spPr>
          <a:xfrm>
            <a:off x="398810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354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4" name="object 2974"/>
          <p:cNvSpPr/>
          <p:nvPr/>
        </p:nvSpPr>
        <p:spPr>
          <a:xfrm>
            <a:off x="3990289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353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5" name="object 2975"/>
          <p:cNvSpPr/>
          <p:nvPr/>
        </p:nvSpPr>
        <p:spPr>
          <a:xfrm>
            <a:off x="399247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253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6" name="object 2976"/>
          <p:cNvSpPr/>
          <p:nvPr/>
        </p:nvSpPr>
        <p:spPr>
          <a:xfrm>
            <a:off x="399465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2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7" name="object 2977"/>
          <p:cNvSpPr/>
          <p:nvPr/>
        </p:nvSpPr>
        <p:spPr>
          <a:xfrm>
            <a:off x="399575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252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8" name="object 2978"/>
          <p:cNvSpPr/>
          <p:nvPr/>
        </p:nvSpPr>
        <p:spPr>
          <a:xfrm>
            <a:off x="399793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15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9" name="object 2979"/>
          <p:cNvSpPr/>
          <p:nvPr/>
        </p:nvSpPr>
        <p:spPr>
          <a:xfrm>
            <a:off x="399902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151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0" name="object 2980"/>
          <p:cNvSpPr/>
          <p:nvPr/>
        </p:nvSpPr>
        <p:spPr>
          <a:xfrm>
            <a:off x="400011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051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1" name="object 2981"/>
          <p:cNvSpPr/>
          <p:nvPr/>
        </p:nvSpPr>
        <p:spPr>
          <a:xfrm>
            <a:off x="400230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505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2" name="object 2982"/>
          <p:cNvSpPr/>
          <p:nvPr/>
        </p:nvSpPr>
        <p:spPr>
          <a:xfrm>
            <a:off x="400339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05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3" name="object 2983"/>
          <p:cNvSpPr/>
          <p:nvPr/>
        </p:nvSpPr>
        <p:spPr>
          <a:xfrm>
            <a:off x="400448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5050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4" name="object 2984"/>
          <p:cNvSpPr/>
          <p:nvPr/>
        </p:nvSpPr>
        <p:spPr>
          <a:xfrm>
            <a:off x="400667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F4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5" name="object 2985"/>
          <p:cNvSpPr/>
          <p:nvPr/>
        </p:nvSpPr>
        <p:spPr>
          <a:xfrm>
            <a:off x="400776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F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6" name="object 2986"/>
          <p:cNvSpPr/>
          <p:nvPr/>
        </p:nvSpPr>
        <p:spPr>
          <a:xfrm>
            <a:off x="400885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E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7" name="object 2987"/>
          <p:cNvSpPr/>
          <p:nvPr/>
        </p:nvSpPr>
        <p:spPr>
          <a:xfrm>
            <a:off x="401104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E4E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8" name="object 2988"/>
          <p:cNvSpPr/>
          <p:nvPr/>
        </p:nvSpPr>
        <p:spPr>
          <a:xfrm>
            <a:off x="401213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E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9" name="object 2989"/>
          <p:cNvSpPr/>
          <p:nvPr/>
        </p:nvSpPr>
        <p:spPr>
          <a:xfrm>
            <a:off x="401431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D4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0" name="object 2990"/>
          <p:cNvSpPr/>
          <p:nvPr/>
        </p:nvSpPr>
        <p:spPr>
          <a:xfrm>
            <a:off x="401540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D4D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1" name="object 2991"/>
          <p:cNvSpPr/>
          <p:nvPr/>
        </p:nvSpPr>
        <p:spPr>
          <a:xfrm>
            <a:off x="401650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C4D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2" name="object 2992"/>
          <p:cNvSpPr/>
          <p:nvPr/>
        </p:nvSpPr>
        <p:spPr>
          <a:xfrm>
            <a:off x="401868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C4C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3" name="object 2993"/>
          <p:cNvSpPr/>
          <p:nvPr/>
        </p:nvSpPr>
        <p:spPr>
          <a:xfrm>
            <a:off x="401977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C4C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4" name="object 2994"/>
          <p:cNvSpPr/>
          <p:nvPr/>
        </p:nvSpPr>
        <p:spPr>
          <a:xfrm>
            <a:off x="402087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C4B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5" name="object 2995"/>
          <p:cNvSpPr/>
          <p:nvPr/>
        </p:nvSpPr>
        <p:spPr>
          <a:xfrm>
            <a:off x="402305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B4B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6" name="object 2996"/>
          <p:cNvSpPr/>
          <p:nvPr/>
        </p:nvSpPr>
        <p:spPr>
          <a:xfrm>
            <a:off x="402414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B4A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7" name="object 2997"/>
          <p:cNvSpPr/>
          <p:nvPr/>
        </p:nvSpPr>
        <p:spPr>
          <a:xfrm>
            <a:off x="402633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A4A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8" name="object 2998"/>
          <p:cNvSpPr/>
          <p:nvPr/>
        </p:nvSpPr>
        <p:spPr>
          <a:xfrm>
            <a:off x="402742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A4A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9" name="object 2999"/>
          <p:cNvSpPr/>
          <p:nvPr/>
        </p:nvSpPr>
        <p:spPr>
          <a:xfrm>
            <a:off x="402851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A49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0" name="object 3000"/>
          <p:cNvSpPr/>
          <p:nvPr/>
        </p:nvSpPr>
        <p:spPr>
          <a:xfrm>
            <a:off x="402960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949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1" name="object 3001"/>
          <p:cNvSpPr/>
          <p:nvPr/>
        </p:nvSpPr>
        <p:spPr>
          <a:xfrm>
            <a:off x="403179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949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2" name="object 3002"/>
          <p:cNvSpPr/>
          <p:nvPr/>
        </p:nvSpPr>
        <p:spPr>
          <a:xfrm>
            <a:off x="403397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848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3" name="object 3003"/>
          <p:cNvSpPr/>
          <p:nvPr/>
        </p:nvSpPr>
        <p:spPr>
          <a:xfrm>
            <a:off x="403506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848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4" name="object 3004"/>
          <p:cNvSpPr/>
          <p:nvPr/>
        </p:nvSpPr>
        <p:spPr>
          <a:xfrm>
            <a:off x="403616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84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5" name="object 3005"/>
          <p:cNvSpPr/>
          <p:nvPr/>
        </p:nvSpPr>
        <p:spPr>
          <a:xfrm>
            <a:off x="403725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747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6" name="object 3006"/>
          <p:cNvSpPr/>
          <p:nvPr/>
        </p:nvSpPr>
        <p:spPr>
          <a:xfrm>
            <a:off x="403943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747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7" name="object 3007"/>
          <p:cNvSpPr/>
          <p:nvPr/>
        </p:nvSpPr>
        <p:spPr>
          <a:xfrm>
            <a:off x="404162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646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8" name="object 3008"/>
          <p:cNvSpPr/>
          <p:nvPr/>
        </p:nvSpPr>
        <p:spPr>
          <a:xfrm>
            <a:off x="404271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646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9" name="object 3009"/>
          <p:cNvSpPr/>
          <p:nvPr/>
        </p:nvSpPr>
        <p:spPr>
          <a:xfrm>
            <a:off x="404380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645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0" name="object 3010"/>
          <p:cNvSpPr/>
          <p:nvPr/>
        </p:nvSpPr>
        <p:spPr>
          <a:xfrm>
            <a:off x="404599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545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1" name="object 3011"/>
          <p:cNvSpPr/>
          <p:nvPr/>
        </p:nvSpPr>
        <p:spPr>
          <a:xfrm>
            <a:off x="404708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54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2" name="object 3012"/>
          <p:cNvSpPr/>
          <p:nvPr/>
        </p:nvSpPr>
        <p:spPr>
          <a:xfrm>
            <a:off x="404817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544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3" name="object 3013"/>
          <p:cNvSpPr/>
          <p:nvPr/>
        </p:nvSpPr>
        <p:spPr>
          <a:xfrm>
            <a:off x="404926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444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4" name="object 3014"/>
          <p:cNvSpPr/>
          <p:nvPr/>
        </p:nvSpPr>
        <p:spPr>
          <a:xfrm>
            <a:off x="4051452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444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5" name="object 3015"/>
          <p:cNvSpPr/>
          <p:nvPr/>
        </p:nvSpPr>
        <p:spPr>
          <a:xfrm>
            <a:off x="405254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443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6" name="object 3016"/>
          <p:cNvSpPr/>
          <p:nvPr/>
        </p:nvSpPr>
        <p:spPr>
          <a:xfrm>
            <a:off x="405363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343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7" name="object 3017"/>
          <p:cNvSpPr/>
          <p:nvPr/>
        </p:nvSpPr>
        <p:spPr>
          <a:xfrm>
            <a:off x="405582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34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8" name="object 3018"/>
          <p:cNvSpPr/>
          <p:nvPr/>
        </p:nvSpPr>
        <p:spPr>
          <a:xfrm>
            <a:off x="405691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34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9" name="object 3019"/>
          <p:cNvSpPr/>
          <p:nvPr/>
        </p:nvSpPr>
        <p:spPr>
          <a:xfrm>
            <a:off x="405800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242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0" name="object 3020"/>
          <p:cNvSpPr/>
          <p:nvPr/>
        </p:nvSpPr>
        <p:spPr>
          <a:xfrm>
            <a:off x="405909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241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1" name="object 3021"/>
          <p:cNvSpPr/>
          <p:nvPr/>
        </p:nvSpPr>
        <p:spPr>
          <a:xfrm>
            <a:off x="406019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141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2" name="object 3022"/>
          <p:cNvSpPr/>
          <p:nvPr/>
        </p:nvSpPr>
        <p:spPr>
          <a:xfrm>
            <a:off x="406237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141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3" name="object 3023"/>
          <p:cNvSpPr/>
          <p:nvPr/>
        </p:nvSpPr>
        <p:spPr>
          <a:xfrm>
            <a:off x="406346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4" name="object 3024"/>
          <p:cNvSpPr/>
          <p:nvPr/>
        </p:nvSpPr>
        <p:spPr>
          <a:xfrm>
            <a:off x="406565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040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5" name="object 3025"/>
          <p:cNvSpPr/>
          <p:nvPr/>
        </p:nvSpPr>
        <p:spPr>
          <a:xfrm>
            <a:off x="406783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40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6" name="object 3026"/>
          <p:cNvSpPr/>
          <p:nvPr/>
        </p:nvSpPr>
        <p:spPr>
          <a:xfrm>
            <a:off x="406892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F3F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7" name="object 3027"/>
          <p:cNvSpPr/>
          <p:nvPr/>
        </p:nvSpPr>
        <p:spPr>
          <a:xfrm>
            <a:off x="407001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F3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8" name="object 3028"/>
          <p:cNvSpPr/>
          <p:nvPr/>
        </p:nvSpPr>
        <p:spPr>
          <a:xfrm>
            <a:off x="407111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F3E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9" name="object 3029"/>
          <p:cNvSpPr/>
          <p:nvPr/>
        </p:nvSpPr>
        <p:spPr>
          <a:xfrm>
            <a:off x="407329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E3E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0" name="object 3030"/>
          <p:cNvSpPr/>
          <p:nvPr/>
        </p:nvSpPr>
        <p:spPr>
          <a:xfrm>
            <a:off x="407438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E3D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1" name="object 3031"/>
          <p:cNvSpPr/>
          <p:nvPr/>
        </p:nvSpPr>
        <p:spPr>
          <a:xfrm>
            <a:off x="407548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E3D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2" name="object 3032"/>
          <p:cNvSpPr/>
          <p:nvPr/>
        </p:nvSpPr>
        <p:spPr>
          <a:xfrm>
            <a:off x="407766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D3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3" name="object 3033"/>
          <p:cNvSpPr/>
          <p:nvPr/>
        </p:nvSpPr>
        <p:spPr>
          <a:xfrm>
            <a:off x="407875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D3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4" name="object 3034"/>
          <p:cNvSpPr/>
          <p:nvPr/>
        </p:nvSpPr>
        <p:spPr>
          <a:xfrm>
            <a:off x="407984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C3C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5" name="object 3035"/>
          <p:cNvSpPr/>
          <p:nvPr/>
        </p:nvSpPr>
        <p:spPr>
          <a:xfrm>
            <a:off x="408094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C3B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6" name="object 3036"/>
          <p:cNvSpPr/>
          <p:nvPr/>
        </p:nvSpPr>
        <p:spPr>
          <a:xfrm>
            <a:off x="408203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C3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7" name="object 3037"/>
          <p:cNvSpPr/>
          <p:nvPr/>
        </p:nvSpPr>
        <p:spPr>
          <a:xfrm>
            <a:off x="408312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B3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8" name="object 3038"/>
          <p:cNvSpPr/>
          <p:nvPr/>
        </p:nvSpPr>
        <p:spPr>
          <a:xfrm>
            <a:off x="408421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B3A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9" name="object 3039"/>
          <p:cNvSpPr/>
          <p:nvPr/>
        </p:nvSpPr>
        <p:spPr>
          <a:xfrm>
            <a:off x="408531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B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0" name="object 3040"/>
          <p:cNvSpPr/>
          <p:nvPr/>
        </p:nvSpPr>
        <p:spPr>
          <a:xfrm>
            <a:off x="408640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A3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1" name="object 3041"/>
          <p:cNvSpPr/>
          <p:nvPr/>
        </p:nvSpPr>
        <p:spPr>
          <a:xfrm>
            <a:off x="408858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A39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2" name="object 3042"/>
          <p:cNvSpPr/>
          <p:nvPr/>
        </p:nvSpPr>
        <p:spPr>
          <a:xfrm>
            <a:off x="408967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938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3" name="object 3043"/>
          <p:cNvSpPr/>
          <p:nvPr/>
        </p:nvSpPr>
        <p:spPr>
          <a:xfrm>
            <a:off x="409186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938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4" name="object 3044"/>
          <p:cNvSpPr/>
          <p:nvPr/>
        </p:nvSpPr>
        <p:spPr>
          <a:xfrm>
            <a:off x="4094048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837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5" name="object 3045"/>
          <p:cNvSpPr/>
          <p:nvPr/>
        </p:nvSpPr>
        <p:spPr>
          <a:xfrm>
            <a:off x="409514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836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6" name="object 3046"/>
          <p:cNvSpPr/>
          <p:nvPr/>
        </p:nvSpPr>
        <p:spPr>
          <a:xfrm>
            <a:off x="409623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736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7" name="object 3047"/>
          <p:cNvSpPr/>
          <p:nvPr/>
        </p:nvSpPr>
        <p:spPr>
          <a:xfrm>
            <a:off x="409732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73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8" name="object 3048"/>
          <p:cNvSpPr/>
          <p:nvPr/>
        </p:nvSpPr>
        <p:spPr>
          <a:xfrm>
            <a:off x="409841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63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9" name="object 3049"/>
          <p:cNvSpPr/>
          <p:nvPr/>
        </p:nvSpPr>
        <p:spPr>
          <a:xfrm>
            <a:off x="410060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63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0" name="object 3050"/>
          <p:cNvSpPr/>
          <p:nvPr/>
        </p:nvSpPr>
        <p:spPr>
          <a:xfrm>
            <a:off x="410277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5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1" name="object 3051"/>
          <p:cNvSpPr/>
          <p:nvPr/>
        </p:nvSpPr>
        <p:spPr>
          <a:xfrm>
            <a:off x="410386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433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2" name="object 3052"/>
          <p:cNvSpPr/>
          <p:nvPr/>
        </p:nvSpPr>
        <p:spPr>
          <a:xfrm>
            <a:off x="410495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432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3" name="object 3053"/>
          <p:cNvSpPr/>
          <p:nvPr/>
        </p:nvSpPr>
        <p:spPr>
          <a:xfrm>
            <a:off x="410604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432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4" name="object 3054"/>
          <p:cNvSpPr/>
          <p:nvPr/>
        </p:nvSpPr>
        <p:spPr>
          <a:xfrm>
            <a:off x="410714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331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5" name="object 3055"/>
          <p:cNvSpPr/>
          <p:nvPr/>
        </p:nvSpPr>
        <p:spPr>
          <a:xfrm>
            <a:off x="410932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331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6" name="object 3056"/>
          <p:cNvSpPr/>
          <p:nvPr/>
        </p:nvSpPr>
        <p:spPr>
          <a:xfrm>
            <a:off x="4111510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230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7" name="object 3057"/>
          <p:cNvSpPr/>
          <p:nvPr/>
        </p:nvSpPr>
        <p:spPr>
          <a:xfrm>
            <a:off x="411369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12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8" name="object 3058"/>
          <p:cNvSpPr/>
          <p:nvPr/>
        </p:nvSpPr>
        <p:spPr>
          <a:xfrm>
            <a:off x="411478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312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9" name="object 3059"/>
          <p:cNvSpPr/>
          <p:nvPr/>
        </p:nvSpPr>
        <p:spPr>
          <a:xfrm>
            <a:off x="411697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302E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0" name="object 3060"/>
          <p:cNvSpPr/>
          <p:nvPr/>
        </p:nvSpPr>
        <p:spPr>
          <a:xfrm>
            <a:off x="4119155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F2D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1" name="object 3061"/>
          <p:cNvSpPr/>
          <p:nvPr/>
        </p:nvSpPr>
        <p:spPr>
          <a:xfrm>
            <a:off x="412024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F2C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2" name="object 3062"/>
          <p:cNvSpPr/>
          <p:nvPr/>
        </p:nvSpPr>
        <p:spPr>
          <a:xfrm>
            <a:off x="412134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E2C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3" name="object 3063"/>
          <p:cNvSpPr/>
          <p:nvPr/>
        </p:nvSpPr>
        <p:spPr>
          <a:xfrm>
            <a:off x="412243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E2B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4" name="object 3064"/>
          <p:cNvSpPr/>
          <p:nvPr/>
        </p:nvSpPr>
        <p:spPr>
          <a:xfrm>
            <a:off x="412461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D2B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5" name="object 3065"/>
          <p:cNvSpPr/>
          <p:nvPr/>
        </p:nvSpPr>
        <p:spPr>
          <a:xfrm>
            <a:off x="412570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D2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6" name="object 3066"/>
          <p:cNvSpPr/>
          <p:nvPr/>
        </p:nvSpPr>
        <p:spPr>
          <a:xfrm>
            <a:off x="4126801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C2A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7" name="object 3067"/>
          <p:cNvSpPr/>
          <p:nvPr/>
        </p:nvSpPr>
        <p:spPr>
          <a:xfrm>
            <a:off x="412789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C29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8" name="object 3068"/>
          <p:cNvSpPr/>
          <p:nvPr/>
        </p:nvSpPr>
        <p:spPr>
          <a:xfrm>
            <a:off x="412898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B29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9" name="object 3069"/>
          <p:cNvSpPr/>
          <p:nvPr/>
        </p:nvSpPr>
        <p:spPr>
          <a:xfrm>
            <a:off x="4130078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B28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0" name="object 3070"/>
          <p:cNvSpPr/>
          <p:nvPr/>
        </p:nvSpPr>
        <p:spPr>
          <a:xfrm>
            <a:off x="4131170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B2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1" name="object 3071"/>
          <p:cNvSpPr/>
          <p:nvPr/>
        </p:nvSpPr>
        <p:spPr>
          <a:xfrm>
            <a:off x="413226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A2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2" name="object 3072"/>
          <p:cNvSpPr/>
          <p:nvPr/>
        </p:nvSpPr>
        <p:spPr>
          <a:xfrm>
            <a:off x="4134446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A27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3" name="object 3073"/>
          <p:cNvSpPr/>
          <p:nvPr/>
        </p:nvSpPr>
        <p:spPr>
          <a:xfrm>
            <a:off x="4136631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92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4" name="object 3074"/>
          <p:cNvSpPr/>
          <p:nvPr/>
        </p:nvSpPr>
        <p:spPr>
          <a:xfrm>
            <a:off x="4137723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925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5" name="object 3075"/>
          <p:cNvSpPr/>
          <p:nvPr/>
        </p:nvSpPr>
        <p:spPr>
          <a:xfrm>
            <a:off x="4139907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825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6" name="object 3076"/>
          <p:cNvSpPr/>
          <p:nvPr/>
        </p:nvSpPr>
        <p:spPr>
          <a:xfrm>
            <a:off x="414099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824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7" name="object 3077"/>
          <p:cNvSpPr/>
          <p:nvPr/>
        </p:nvSpPr>
        <p:spPr>
          <a:xfrm>
            <a:off x="4143184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724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8" name="object 3078"/>
          <p:cNvSpPr/>
          <p:nvPr/>
        </p:nvSpPr>
        <p:spPr>
          <a:xfrm>
            <a:off x="414427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723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9" name="object 3079"/>
          <p:cNvSpPr/>
          <p:nvPr/>
        </p:nvSpPr>
        <p:spPr>
          <a:xfrm>
            <a:off x="414536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623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0" name="object 3080"/>
          <p:cNvSpPr/>
          <p:nvPr/>
        </p:nvSpPr>
        <p:spPr>
          <a:xfrm>
            <a:off x="4147553" y="4690351"/>
            <a:ext cx="0" cy="50165"/>
          </a:xfrm>
          <a:custGeom>
            <a:avLst/>
            <a:gdLst/>
            <a:ahLst/>
            <a:cxnLst/>
            <a:rect l="l" t="t" r="r" b="b"/>
            <a:pathLst>
              <a:path h="50164">
                <a:moveTo>
                  <a:pt x="0" y="50012"/>
                </a:moveTo>
                <a:lnTo>
                  <a:pt x="0" y="0"/>
                </a:lnTo>
                <a:lnTo>
                  <a:pt x="0" y="50012"/>
                </a:lnTo>
                <a:close/>
              </a:path>
            </a:pathLst>
          </a:custGeom>
          <a:solidFill>
            <a:srgbClr val="2622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1" name="object 3081"/>
          <p:cNvSpPr/>
          <p:nvPr/>
        </p:nvSpPr>
        <p:spPr>
          <a:xfrm>
            <a:off x="4148645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522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2" name="object 3082"/>
          <p:cNvSpPr/>
          <p:nvPr/>
        </p:nvSpPr>
        <p:spPr>
          <a:xfrm>
            <a:off x="4149737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522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3" name="object 3083"/>
          <p:cNvSpPr/>
          <p:nvPr/>
        </p:nvSpPr>
        <p:spPr>
          <a:xfrm>
            <a:off x="4150829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4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4" name="object 3084"/>
          <p:cNvSpPr/>
          <p:nvPr/>
        </p:nvSpPr>
        <p:spPr>
          <a:xfrm>
            <a:off x="4151922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421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5" name="object 3085"/>
          <p:cNvSpPr/>
          <p:nvPr/>
        </p:nvSpPr>
        <p:spPr>
          <a:xfrm>
            <a:off x="4153014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92" y="0"/>
                </a:lnTo>
                <a:lnTo>
                  <a:pt x="1092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4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6" name="object 3086"/>
          <p:cNvSpPr/>
          <p:nvPr/>
        </p:nvSpPr>
        <p:spPr>
          <a:xfrm>
            <a:off x="4154106" y="4690351"/>
            <a:ext cx="1270" cy="50165"/>
          </a:xfrm>
          <a:custGeom>
            <a:avLst/>
            <a:gdLst/>
            <a:ahLst/>
            <a:cxnLst/>
            <a:rect l="l" t="t" r="r" b="b"/>
            <a:pathLst>
              <a:path w="1270" h="50164">
                <a:moveTo>
                  <a:pt x="0" y="0"/>
                </a:moveTo>
                <a:lnTo>
                  <a:pt x="1079" y="0"/>
                </a:lnTo>
                <a:lnTo>
                  <a:pt x="1079" y="50012"/>
                </a:lnTo>
                <a:lnTo>
                  <a:pt x="0" y="50012"/>
                </a:lnTo>
                <a:lnTo>
                  <a:pt x="0" y="0"/>
                </a:lnTo>
                <a:close/>
              </a:path>
            </a:pathLst>
          </a:custGeom>
          <a:solidFill>
            <a:srgbClr val="2420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7" name="object 3087"/>
          <p:cNvSpPr/>
          <p:nvPr/>
        </p:nvSpPr>
        <p:spPr>
          <a:xfrm>
            <a:off x="4070629" y="3393009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0"/>
                </a:moveTo>
                <a:lnTo>
                  <a:pt x="0" y="253158"/>
                </a:lnTo>
              </a:path>
            </a:pathLst>
          </a:custGeom>
          <a:ln w="3175">
            <a:solidFill>
              <a:srgbClr val="EEE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8" name="object 3088"/>
          <p:cNvSpPr/>
          <p:nvPr/>
        </p:nvSpPr>
        <p:spPr>
          <a:xfrm>
            <a:off x="4069079" y="3383753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667"/>
                </a:lnTo>
              </a:path>
            </a:pathLst>
          </a:custGeom>
          <a:ln w="3175">
            <a:solidFill>
              <a:srgbClr val="EDED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9" name="object 3089"/>
          <p:cNvSpPr/>
          <p:nvPr/>
        </p:nvSpPr>
        <p:spPr>
          <a:xfrm>
            <a:off x="4067225" y="3374561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90050"/>
                </a:lnTo>
              </a:path>
            </a:pathLst>
          </a:custGeom>
          <a:ln w="3175">
            <a:solidFill>
              <a:srgbClr val="EDEC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0" name="object 3090"/>
          <p:cNvSpPr/>
          <p:nvPr/>
        </p:nvSpPr>
        <p:spPr>
          <a:xfrm>
            <a:off x="4065371" y="3367641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3889"/>
                </a:lnTo>
              </a:path>
            </a:pathLst>
          </a:custGeom>
          <a:ln w="3175">
            <a:solidFill>
              <a:srgbClr val="EDEC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1" name="object 3091"/>
          <p:cNvSpPr/>
          <p:nvPr/>
        </p:nvSpPr>
        <p:spPr>
          <a:xfrm>
            <a:off x="4063517" y="3364888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392"/>
                </a:lnTo>
              </a:path>
            </a:pathLst>
          </a:custGeom>
          <a:ln w="3175">
            <a:solidFill>
              <a:srgbClr val="EC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2" name="object 3092"/>
          <p:cNvSpPr/>
          <p:nvPr/>
        </p:nvSpPr>
        <p:spPr>
          <a:xfrm>
            <a:off x="4061650" y="3362117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933"/>
                </a:lnTo>
              </a:path>
            </a:pathLst>
          </a:custGeom>
          <a:ln w="3175">
            <a:solidFill>
              <a:srgbClr val="EC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3" name="object 3093"/>
          <p:cNvSpPr/>
          <p:nvPr/>
        </p:nvSpPr>
        <p:spPr>
          <a:xfrm>
            <a:off x="4059796" y="3359364"/>
            <a:ext cx="0" cy="320675"/>
          </a:xfrm>
          <a:custGeom>
            <a:avLst/>
            <a:gdLst/>
            <a:ahLst/>
            <a:cxnLst/>
            <a:rect l="l" t="t" r="r" b="b"/>
            <a:pathLst>
              <a:path h="320675">
                <a:moveTo>
                  <a:pt x="0" y="0"/>
                </a:moveTo>
                <a:lnTo>
                  <a:pt x="0" y="320436"/>
                </a:lnTo>
              </a:path>
            </a:pathLst>
          </a:custGeom>
          <a:ln w="3175">
            <a:solidFill>
              <a:srgbClr val="EB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4" name="object 3094"/>
          <p:cNvSpPr/>
          <p:nvPr/>
        </p:nvSpPr>
        <p:spPr>
          <a:xfrm>
            <a:off x="4057942" y="3356611"/>
            <a:ext cx="0" cy="326390"/>
          </a:xfrm>
          <a:custGeom>
            <a:avLst/>
            <a:gdLst/>
            <a:ahLst/>
            <a:cxnLst/>
            <a:rect l="l" t="t" r="r" b="b"/>
            <a:pathLst>
              <a:path h="326389">
                <a:moveTo>
                  <a:pt x="0" y="0"/>
                </a:moveTo>
                <a:lnTo>
                  <a:pt x="0" y="325940"/>
                </a:lnTo>
              </a:path>
            </a:pathLst>
          </a:custGeom>
          <a:ln w="3175">
            <a:solidFill>
              <a:srgbClr val="EBEA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5" name="object 3095"/>
          <p:cNvSpPr/>
          <p:nvPr/>
        </p:nvSpPr>
        <p:spPr>
          <a:xfrm>
            <a:off x="4056088" y="3353858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43"/>
                </a:lnTo>
              </a:path>
            </a:pathLst>
          </a:custGeom>
          <a:ln w="3175">
            <a:solidFill>
              <a:srgbClr val="EA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6" name="object 3096"/>
          <p:cNvSpPr/>
          <p:nvPr/>
        </p:nvSpPr>
        <p:spPr>
          <a:xfrm>
            <a:off x="4054233" y="3351105"/>
            <a:ext cx="0" cy="337185"/>
          </a:xfrm>
          <a:custGeom>
            <a:avLst/>
            <a:gdLst/>
            <a:ahLst/>
            <a:cxnLst/>
            <a:rect l="l" t="t" r="r" b="b"/>
            <a:pathLst>
              <a:path h="337185">
                <a:moveTo>
                  <a:pt x="0" y="0"/>
                </a:moveTo>
                <a:lnTo>
                  <a:pt x="0" y="336946"/>
                </a:lnTo>
              </a:path>
            </a:pathLst>
          </a:custGeom>
          <a:ln w="3175">
            <a:solidFill>
              <a:srgbClr val="EAE9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7" name="object 3097"/>
          <p:cNvSpPr/>
          <p:nvPr/>
        </p:nvSpPr>
        <p:spPr>
          <a:xfrm>
            <a:off x="4052366" y="3348333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487"/>
                </a:lnTo>
              </a:path>
            </a:pathLst>
          </a:custGeom>
          <a:ln w="3175">
            <a:solidFill>
              <a:srgbClr val="E9E8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8" name="object 3098"/>
          <p:cNvSpPr/>
          <p:nvPr/>
        </p:nvSpPr>
        <p:spPr>
          <a:xfrm>
            <a:off x="4050512" y="3345581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7990"/>
                </a:lnTo>
              </a:path>
            </a:pathLst>
          </a:custGeom>
          <a:ln w="3175">
            <a:solidFill>
              <a:srgbClr val="E9E8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9" name="object 3099"/>
          <p:cNvSpPr/>
          <p:nvPr/>
        </p:nvSpPr>
        <p:spPr>
          <a:xfrm>
            <a:off x="4048658" y="3343328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2494"/>
                </a:lnTo>
              </a:path>
            </a:pathLst>
          </a:custGeom>
          <a:ln w="3175">
            <a:solidFill>
              <a:srgbClr val="E8E8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0" name="object 3100"/>
          <p:cNvSpPr/>
          <p:nvPr/>
        </p:nvSpPr>
        <p:spPr>
          <a:xfrm>
            <a:off x="4046804" y="3342077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4994"/>
                </a:lnTo>
              </a:path>
            </a:pathLst>
          </a:custGeom>
          <a:ln w="3175">
            <a:solidFill>
              <a:srgbClr val="E8E7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1" name="object 3101"/>
          <p:cNvSpPr/>
          <p:nvPr/>
        </p:nvSpPr>
        <p:spPr>
          <a:xfrm>
            <a:off x="4044937" y="3340817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7512"/>
                </a:lnTo>
              </a:path>
            </a:pathLst>
          </a:custGeom>
          <a:ln w="3175">
            <a:solidFill>
              <a:srgbClr val="E7E7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2" name="object 3102"/>
          <p:cNvSpPr/>
          <p:nvPr/>
        </p:nvSpPr>
        <p:spPr>
          <a:xfrm>
            <a:off x="4043083" y="3339565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60013"/>
                </a:lnTo>
              </a:path>
            </a:pathLst>
          </a:custGeom>
          <a:ln w="3175">
            <a:solidFill>
              <a:srgbClr val="E7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3" name="object 3103"/>
          <p:cNvSpPr/>
          <p:nvPr/>
        </p:nvSpPr>
        <p:spPr>
          <a:xfrm>
            <a:off x="4041228" y="3338314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5">
                <a:moveTo>
                  <a:pt x="0" y="0"/>
                </a:moveTo>
                <a:lnTo>
                  <a:pt x="0" y="362514"/>
                </a:lnTo>
              </a:path>
            </a:pathLst>
          </a:custGeom>
          <a:ln w="3175">
            <a:solidFill>
              <a:srgbClr val="E6E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4" name="object 3104"/>
          <p:cNvSpPr/>
          <p:nvPr/>
        </p:nvSpPr>
        <p:spPr>
          <a:xfrm>
            <a:off x="4039374" y="3337063"/>
            <a:ext cx="0" cy="365125"/>
          </a:xfrm>
          <a:custGeom>
            <a:avLst/>
            <a:gdLst/>
            <a:ahLst/>
            <a:cxnLst/>
            <a:rect l="l" t="t" r="r" b="b"/>
            <a:pathLst>
              <a:path h="365125">
                <a:moveTo>
                  <a:pt x="0" y="0"/>
                </a:moveTo>
                <a:lnTo>
                  <a:pt x="0" y="365014"/>
                </a:lnTo>
              </a:path>
            </a:pathLst>
          </a:custGeom>
          <a:ln w="3175">
            <a:solidFill>
              <a:srgbClr val="E6E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5" name="object 3105"/>
          <p:cNvSpPr/>
          <p:nvPr/>
        </p:nvSpPr>
        <p:spPr>
          <a:xfrm>
            <a:off x="4037520" y="3335811"/>
            <a:ext cx="0" cy="367665"/>
          </a:xfrm>
          <a:custGeom>
            <a:avLst/>
            <a:gdLst/>
            <a:ahLst/>
            <a:cxnLst/>
            <a:rect l="l" t="t" r="r" b="b"/>
            <a:pathLst>
              <a:path h="367664">
                <a:moveTo>
                  <a:pt x="0" y="0"/>
                </a:moveTo>
                <a:lnTo>
                  <a:pt x="0" y="367515"/>
                </a:lnTo>
              </a:path>
            </a:pathLst>
          </a:custGeom>
          <a:ln w="3175">
            <a:solidFill>
              <a:srgbClr val="E5E5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6" name="object 3106"/>
          <p:cNvSpPr/>
          <p:nvPr/>
        </p:nvSpPr>
        <p:spPr>
          <a:xfrm>
            <a:off x="4035653" y="3334551"/>
            <a:ext cx="0" cy="370205"/>
          </a:xfrm>
          <a:custGeom>
            <a:avLst/>
            <a:gdLst/>
            <a:ahLst/>
            <a:cxnLst/>
            <a:rect l="l" t="t" r="r" b="b"/>
            <a:pathLst>
              <a:path h="370204">
                <a:moveTo>
                  <a:pt x="0" y="0"/>
                </a:moveTo>
                <a:lnTo>
                  <a:pt x="0" y="370033"/>
                </a:lnTo>
              </a:path>
            </a:pathLst>
          </a:custGeom>
          <a:ln w="3175">
            <a:solidFill>
              <a:srgbClr val="E5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7" name="object 3107"/>
          <p:cNvSpPr/>
          <p:nvPr/>
        </p:nvSpPr>
        <p:spPr>
          <a:xfrm>
            <a:off x="4033799" y="3333300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534"/>
                </a:lnTo>
              </a:path>
            </a:pathLst>
          </a:custGeom>
          <a:ln w="3175">
            <a:solidFill>
              <a:srgbClr val="E5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8" name="object 3108"/>
          <p:cNvSpPr/>
          <p:nvPr/>
        </p:nvSpPr>
        <p:spPr>
          <a:xfrm>
            <a:off x="4031945" y="3332049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5">
                <a:moveTo>
                  <a:pt x="0" y="0"/>
                </a:moveTo>
                <a:lnTo>
                  <a:pt x="0" y="375034"/>
                </a:lnTo>
              </a:path>
            </a:pathLst>
          </a:custGeom>
          <a:ln w="3175">
            <a:solidFill>
              <a:srgbClr val="E4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9" name="object 3109"/>
          <p:cNvSpPr/>
          <p:nvPr/>
        </p:nvSpPr>
        <p:spPr>
          <a:xfrm>
            <a:off x="4030090" y="3330798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535"/>
                </a:lnTo>
              </a:path>
            </a:pathLst>
          </a:custGeom>
          <a:ln w="3175">
            <a:solidFill>
              <a:srgbClr val="E4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0" name="object 3110"/>
          <p:cNvSpPr/>
          <p:nvPr/>
        </p:nvSpPr>
        <p:spPr>
          <a:xfrm>
            <a:off x="4028224" y="3329538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4">
                <a:moveTo>
                  <a:pt x="0" y="0"/>
                </a:moveTo>
                <a:lnTo>
                  <a:pt x="0" y="380053"/>
                </a:lnTo>
              </a:path>
            </a:pathLst>
          </a:custGeom>
          <a:ln w="3175">
            <a:solidFill>
              <a:srgbClr val="E3E2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1" name="object 3111"/>
          <p:cNvSpPr/>
          <p:nvPr/>
        </p:nvSpPr>
        <p:spPr>
          <a:xfrm>
            <a:off x="4026369" y="3328287"/>
            <a:ext cx="0" cy="382905"/>
          </a:xfrm>
          <a:custGeom>
            <a:avLst/>
            <a:gdLst/>
            <a:ahLst/>
            <a:cxnLst/>
            <a:rect l="l" t="t" r="r" b="b"/>
            <a:pathLst>
              <a:path h="382904">
                <a:moveTo>
                  <a:pt x="0" y="0"/>
                </a:moveTo>
                <a:lnTo>
                  <a:pt x="0" y="382554"/>
                </a:lnTo>
              </a:path>
            </a:pathLst>
          </a:custGeom>
          <a:ln w="3175">
            <a:solidFill>
              <a:srgbClr val="E3E2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2" name="object 3112"/>
          <p:cNvSpPr/>
          <p:nvPr/>
        </p:nvSpPr>
        <p:spPr>
          <a:xfrm>
            <a:off x="4024515" y="332703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054"/>
                </a:lnTo>
              </a:path>
            </a:pathLst>
          </a:custGeom>
          <a:ln w="3175">
            <a:solidFill>
              <a:srgbClr val="E2E2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3" name="object 3113"/>
          <p:cNvSpPr/>
          <p:nvPr/>
        </p:nvSpPr>
        <p:spPr>
          <a:xfrm>
            <a:off x="4022614" y="3326617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891"/>
                </a:lnTo>
              </a:path>
            </a:pathLst>
          </a:custGeom>
          <a:ln w="3175">
            <a:solidFill>
              <a:srgbClr val="E2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4" name="object 3114"/>
          <p:cNvSpPr/>
          <p:nvPr/>
        </p:nvSpPr>
        <p:spPr>
          <a:xfrm>
            <a:off x="4020807" y="332624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4">
                <a:moveTo>
                  <a:pt x="0" y="0"/>
                </a:moveTo>
                <a:lnTo>
                  <a:pt x="0" y="386639"/>
                </a:lnTo>
              </a:path>
            </a:pathLst>
          </a:custGeom>
          <a:ln w="3175">
            <a:solidFill>
              <a:srgbClr val="E1E1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5" name="object 3115"/>
          <p:cNvSpPr/>
          <p:nvPr/>
        </p:nvSpPr>
        <p:spPr>
          <a:xfrm>
            <a:off x="4018940" y="3325865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5">
                <a:moveTo>
                  <a:pt x="0" y="0"/>
                </a:moveTo>
                <a:lnTo>
                  <a:pt x="0" y="387393"/>
                </a:lnTo>
              </a:path>
            </a:pathLst>
          </a:custGeom>
          <a:ln w="3175">
            <a:solidFill>
              <a:srgbClr val="E1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6" name="object 3116"/>
          <p:cNvSpPr/>
          <p:nvPr/>
        </p:nvSpPr>
        <p:spPr>
          <a:xfrm>
            <a:off x="4017086" y="3325490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141"/>
                </a:lnTo>
              </a:path>
            </a:pathLst>
          </a:custGeom>
          <a:ln w="3175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7" name="object 3117"/>
          <p:cNvSpPr/>
          <p:nvPr/>
        </p:nvSpPr>
        <p:spPr>
          <a:xfrm>
            <a:off x="4015232" y="3325116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4">
                <a:moveTo>
                  <a:pt x="0" y="0"/>
                </a:moveTo>
                <a:lnTo>
                  <a:pt x="0" y="388890"/>
                </a:lnTo>
              </a:path>
            </a:pathLst>
          </a:custGeom>
          <a:ln w="3175">
            <a:solidFill>
              <a:srgbClr val="E0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8" name="object 3118"/>
          <p:cNvSpPr/>
          <p:nvPr/>
        </p:nvSpPr>
        <p:spPr>
          <a:xfrm>
            <a:off x="4013377" y="332474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89">
                <a:moveTo>
                  <a:pt x="0" y="0"/>
                </a:moveTo>
                <a:lnTo>
                  <a:pt x="0" y="389638"/>
                </a:lnTo>
              </a:path>
            </a:pathLst>
          </a:custGeom>
          <a:ln w="3175">
            <a:solidFill>
              <a:srgbClr val="DF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9" name="object 3119"/>
          <p:cNvSpPr/>
          <p:nvPr/>
        </p:nvSpPr>
        <p:spPr>
          <a:xfrm>
            <a:off x="4011510" y="3324364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392"/>
                </a:lnTo>
              </a:path>
            </a:pathLst>
          </a:custGeom>
          <a:ln w="3175">
            <a:solidFill>
              <a:srgbClr val="DFDF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0" name="object 3120"/>
          <p:cNvSpPr/>
          <p:nvPr/>
        </p:nvSpPr>
        <p:spPr>
          <a:xfrm>
            <a:off x="4009656" y="3323990"/>
            <a:ext cx="0" cy="391160"/>
          </a:xfrm>
          <a:custGeom>
            <a:avLst/>
            <a:gdLst/>
            <a:ahLst/>
            <a:cxnLst/>
            <a:rect l="l" t="t" r="r" b="b"/>
            <a:pathLst>
              <a:path h="391160">
                <a:moveTo>
                  <a:pt x="0" y="0"/>
                </a:moveTo>
                <a:lnTo>
                  <a:pt x="0" y="391140"/>
                </a:lnTo>
              </a:path>
            </a:pathLst>
          </a:custGeom>
          <a:ln w="3175">
            <a:solidFill>
              <a:srgbClr val="DEDE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1" name="object 3121"/>
          <p:cNvSpPr/>
          <p:nvPr/>
        </p:nvSpPr>
        <p:spPr>
          <a:xfrm>
            <a:off x="4007802" y="3323615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0" y="0"/>
                </a:moveTo>
                <a:lnTo>
                  <a:pt x="0" y="391889"/>
                </a:lnTo>
              </a:path>
            </a:pathLst>
          </a:custGeom>
          <a:ln w="3175">
            <a:solidFill>
              <a:srgbClr val="DEDE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2" name="object 3122"/>
          <p:cNvSpPr/>
          <p:nvPr/>
        </p:nvSpPr>
        <p:spPr>
          <a:xfrm>
            <a:off x="4005948" y="332324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4">
                <a:moveTo>
                  <a:pt x="0" y="0"/>
                </a:moveTo>
                <a:lnTo>
                  <a:pt x="0" y="392637"/>
                </a:lnTo>
              </a:path>
            </a:pathLst>
          </a:custGeom>
          <a:ln w="3175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3" name="object 3123"/>
          <p:cNvSpPr/>
          <p:nvPr/>
        </p:nvSpPr>
        <p:spPr>
          <a:xfrm>
            <a:off x="4004093" y="3322866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386"/>
                </a:lnTo>
              </a:path>
            </a:pathLst>
          </a:custGeom>
          <a:ln w="3175">
            <a:solidFill>
              <a:srgbClr val="DDD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4" name="object 3124"/>
          <p:cNvSpPr/>
          <p:nvPr/>
        </p:nvSpPr>
        <p:spPr>
          <a:xfrm>
            <a:off x="4002227" y="3322489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5">
                <a:moveTo>
                  <a:pt x="0" y="0"/>
                </a:moveTo>
                <a:lnTo>
                  <a:pt x="0" y="394139"/>
                </a:lnTo>
              </a:path>
            </a:pathLst>
          </a:custGeom>
          <a:ln w="3175">
            <a:solidFill>
              <a:srgbClr val="DDDC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5" name="object 3125"/>
          <p:cNvSpPr/>
          <p:nvPr/>
        </p:nvSpPr>
        <p:spPr>
          <a:xfrm>
            <a:off x="4000372" y="3322114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88"/>
                </a:lnTo>
              </a:path>
            </a:pathLst>
          </a:custGeom>
          <a:ln w="3175">
            <a:solidFill>
              <a:srgbClr val="DCDC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6" name="object 3126"/>
          <p:cNvSpPr/>
          <p:nvPr/>
        </p:nvSpPr>
        <p:spPr>
          <a:xfrm>
            <a:off x="3998518" y="3321739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5636"/>
                </a:lnTo>
              </a:path>
            </a:pathLst>
          </a:custGeom>
          <a:ln w="3175">
            <a:solidFill>
              <a:srgbClr val="DCDC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7" name="object 3127"/>
          <p:cNvSpPr/>
          <p:nvPr/>
        </p:nvSpPr>
        <p:spPr>
          <a:xfrm>
            <a:off x="3996664" y="3321365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385"/>
                </a:lnTo>
              </a:path>
            </a:pathLst>
          </a:custGeom>
          <a:ln w="3175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8" name="object 3128"/>
          <p:cNvSpPr/>
          <p:nvPr/>
        </p:nvSpPr>
        <p:spPr>
          <a:xfrm>
            <a:off x="3994797" y="3320987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138"/>
                </a:lnTo>
              </a:path>
            </a:pathLst>
          </a:custGeom>
          <a:ln w="3175">
            <a:solidFill>
              <a:srgbClr val="DBD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9" name="object 3129"/>
          <p:cNvSpPr/>
          <p:nvPr/>
        </p:nvSpPr>
        <p:spPr>
          <a:xfrm>
            <a:off x="399294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0" name="object 3130"/>
          <p:cNvSpPr/>
          <p:nvPr/>
        </p:nvSpPr>
        <p:spPr>
          <a:xfrm>
            <a:off x="399108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AD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1" name="object 3131"/>
          <p:cNvSpPr/>
          <p:nvPr/>
        </p:nvSpPr>
        <p:spPr>
          <a:xfrm>
            <a:off x="398923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2" name="object 3132"/>
          <p:cNvSpPr/>
          <p:nvPr/>
        </p:nvSpPr>
        <p:spPr>
          <a:xfrm>
            <a:off x="398738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3" name="object 3133"/>
          <p:cNvSpPr/>
          <p:nvPr/>
        </p:nvSpPr>
        <p:spPr>
          <a:xfrm>
            <a:off x="398551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4" name="object 3134"/>
          <p:cNvSpPr/>
          <p:nvPr/>
        </p:nvSpPr>
        <p:spPr>
          <a:xfrm>
            <a:off x="398365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8D8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5" name="object 3135"/>
          <p:cNvSpPr/>
          <p:nvPr/>
        </p:nvSpPr>
        <p:spPr>
          <a:xfrm>
            <a:off x="398134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8D8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6" name="object 3136"/>
          <p:cNvSpPr/>
          <p:nvPr/>
        </p:nvSpPr>
        <p:spPr>
          <a:xfrm>
            <a:off x="397854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7" name="object 3137"/>
          <p:cNvSpPr/>
          <p:nvPr/>
        </p:nvSpPr>
        <p:spPr>
          <a:xfrm>
            <a:off x="397576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8" name="object 3138"/>
          <p:cNvSpPr/>
          <p:nvPr/>
        </p:nvSpPr>
        <p:spPr>
          <a:xfrm>
            <a:off x="397298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7D7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9" name="object 3139"/>
          <p:cNvSpPr/>
          <p:nvPr/>
        </p:nvSpPr>
        <p:spPr>
          <a:xfrm>
            <a:off x="397019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0" name="object 3140"/>
          <p:cNvSpPr/>
          <p:nvPr/>
        </p:nvSpPr>
        <p:spPr>
          <a:xfrm>
            <a:off x="396741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1" name="object 3141"/>
          <p:cNvSpPr/>
          <p:nvPr/>
        </p:nvSpPr>
        <p:spPr>
          <a:xfrm>
            <a:off x="396462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6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2" name="object 3142"/>
          <p:cNvSpPr/>
          <p:nvPr/>
        </p:nvSpPr>
        <p:spPr>
          <a:xfrm>
            <a:off x="396183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5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3" name="object 3143"/>
          <p:cNvSpPr/>
          <p:nvPr/>
        </p:nvSpPr>
        <p:spPr>
          <a:xfrm>
            <a:off x="395905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5D5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4" name="object 3144"/>
          <p:cNvSpPr/>
          <p:nvPr/>
        </p:nvSpPr>
        <p:spPr>
          <a:xfrm>
            <a:off x="395627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5D5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5" name="object 3145"/>
          <p:cNvSpPr/>
          <p:nvPr/>
        </p:nvSpPr>
        <p:spPr>
          <a:xfrm>
            <a:off x="395347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5D5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6" name="object 3146"/>
          <p:cNvSpPr/>
          <p:nvPr/>
        </p:nvSpPr>
        <p:spPr>
          <a:xfrm>
            <a:off x="395069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5D5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7" name="object 3147"/>
          <p:cNvSpPr/>
          <p:nvPr/>
        </p:nvSpPr>
        <p:spPr>
          <a:xfrm>
            <a:off x="394791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8" name="object 3148"/>
          <p:cNvSpPr/>
          <p:nvPr/>
        </p:nvSpPr>
        <p:spPr>
          <a:xfrm>
            <a:off x="394512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9" name="object 3149"/>
          <p:cNvSpPr/>
          <p:nvPr/>
        </p:nvSpPr>
        <p:spPr>
          <a:xfrm>
            <a:off x="394234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4D4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0" name="object 3150"/>
          <p:cNvSpPr/>
          <p:nvPr/>
        </p:nvSpPr>
        <p:spPr>
          <a:xfrm>
            <a:off x="393955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1" name="object 3151"/>
          <p:cNvSpPr/>
          <p:nvPr/>
        </p:nvSpPr>
        <p:spPr>
          <a:xfrm>
            <a:off x="393676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2" name="object 3152"/>
          <p:cNvSpPr/>
          <p:nvPr/>
        </p:nvSpPr>
        <p:spPr>
          <a:xfrm>
            <a:off x="393398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3D3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3" name="object 3153"/>
          <p:cNvSpPr/>
          <p:nvPr/>
        </p:nvSpPr>
        <p:spPr>
          <a:xfrm>
            <a:off x="393120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3D3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4" name="object 3154"/>
          <p:cNvSpPr/>
          <p:nvPr/>
        </p:nvSpPr>
        <p:spPr>
          <a:xfrm>
            <a:off x="392842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5" name="object 3155"/>
          <p:cNvSpPr/>
          <p:nvPr/>
        </p:nvSpPr>
        <p:spPr>
          <a:xfrm>
            <a:off x="392562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6" name="object 3156"/>
          <p:cNvSpPr/>
          <p:nvPr/>
        </p:nvSpPr>
        <p:spPr>
          <a:xfrm>
            <a:off x="392284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2D2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7" name="object 3157"/>
          <p:cNvSpPr/>
          <p:nvPr/>
        </p:nvSpPr>
        <p:spPr>
          <a:xfrm>
            <a:off x="392006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8" name="object 3158"/>
          <p:cNvSpPr/>
          <p:nvPr/>
        </p:nvSpPr>
        <p:spPr>
          <a:xfrm>
            <a:off x="391727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9" name="object 3159"/>
          <p:cNvSpPr/>
          <p:nvPr/>
        </p:nvSpPr>
        <p:spPr>
          <a:xfrm>
            <a:off x="391448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0" name="object 3160"/>
          <p:cNvSpPr/>
          <p:nvPr/>
        </p:nvSpPr>
        <p:spPr>
          <a:xfrm>
            <a:off x="391170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1D1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1" name="object 3161"/>
          <p:cNvSpPr/>
          <p:nvPr/>
        </p:nvSpPr>
        <p:spPr>
          <a:xfrm>
            <a:off x="390891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0D1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2" name="object 3162"/>
          <p:cNvSpPr/>
          <p:nvPr/>
        </p:nvSpPr>
        <p:spPr>
          <a:xfrm>
            <a:off x="390613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3" name="object 3163"/>
          <p:cNvSpPr/>
          <p:nvPr/>
        </p:nvSpPr>
        <p:spPr>
          <a:xfrm>
            <a:off x="390335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4" name="object 3164"/>
          <p:cNvSpPr/>
          <p:nvPr/>
        </p:nvSpPr>
        <p:spPr>
          <a:xfrm>
            <a:off x="390055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D0D0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5" name="object 3165"/>
          <p:cNvSpPr/>
          <p:nvPr/>
        </p:nvSpPr>
        <p:spPr>
          <a:xfrm>
            <a:off x="389777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6" name="object 3166"/>
          <p:cNvSpPr/>
          <p:nvPr/>
        </p:nvSpPr>
        <p:spPr>
          <a:xfrm>
            <a:off x="389499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7" name="object 3167"/>
          <p:cNvSpPr/>
          <p:nvPr/>
        </p:nvSpPr>
        <p:spPr>
          <a:xfrm>
            <a:off x="389220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FCF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8" name="object 3168"/>
          <p:cNvSpPr/>
          <p:nvPr/>
        </p:nvSpPr>
        <p:spPr>
          <a:xfrm>
            <a:off x="388941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ECF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9" name="object 3169"/>
          <p:cNvSpPr/>
          <p:nvPr/>
        </p:nvSpPr>
        <p:spPr>
          <a:xfrm>
            <a:off x="388663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0" name="object 3170"/>
          <p:cNvSpPr/>
          <p:nvPr/>
        </p:nvSpPr>
        <p:spPr>
          <a:xfrm>
            <a:off x="388384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1" name="object 3171"/>
          <p:cNvSpPr/>
          <p:nvPr/>
        </p:nvSpPr>
        <p:spPr>
          <a:xfrm>
            <a:off x="388106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EC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2" name="object 3172"/>
          <p:cNvSpPr/>
          <p:nvPr/>
        </p:nvSpPr>
        <p:spPr>
          <a:xfrm>
            <a:off x="387828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DC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3" name="object 3173"/>
          <p:cNvSpPr/>
          <p:nvPr/>
        </p:nvSpPr>
        <p:spPr>
          <a:xfrm>
            <a:off x="387548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" name="object 3174"/>
          <p:cNvSpPr/>
          <p:nvPr/>
        </p:nvSpPr>
        <p:spPr>
          <a:xfrm>
            <a:off x="387270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5" name="object 3175"/>
          <p:cNvSpPr/>
          <p:nvPr/>
        </p:nvSpPr>
        <p:spPr>
          <a:xfrm>
            <a:off x="386992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CCD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6" name="object 3176"/>
          <p:cNvSpPr/>
          <p:nvPr/>
        </p:nvSpPr>
        <p:spPr>
          <a:xfrm>
            <a:off x="386713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CCD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7" name="object 3177"/>
          <p:cNvSpPr/>
          <p:nvPr/>
        </p:nvSpPr>
        <p:spPr>
          <a:xfrm>
            <a:off x="386434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8" name="object 3178"/>
          <p:cNvSpPr/>
          <p:nvPr/>
        </p:nvSpPr>
        <p:spPr>
          <a:xfrm>
            <a:off x="386156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9" name="object 3179"/>
          <p:cNvSpPr/>
          <p:nvPr/>
        </p:nvSpPr>
        <p:spPr>
          <a:xfrm>
            <a:off x="385877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BCC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0" name="object 3180"/>
          <p:cNvSpPr/>
          <p:nvPr/>
        </p:nvSpPr>
        <p:spPr>
          <a:xfrm>
            <a:off x="385599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1" name="object 3181"/>
          <p:cNvSpPr/>
          <p:nvPr/>
        </p:nvSpPr>
        <p:spPr>
          <a:xfrm>
            <a:off x="385321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2" name="object 3182"/>
          <p:cNvSpPr/>
          <p:nvPr/>
        </p:nvSpPr>
        <p:spPr>
          <a:xfrm>
            <a:off x="385041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BCB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3" name="object 3183"/>
          <p:cNvSpPr/>
          <p:nvPr/>
        </p:nvSpPr>
        <p:spPr>
          <a:xfrm>
            <a:off x="384763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ACB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4" name="object 3184"/>
          <p:cNvSpPr/>
          <p:nvPr/>
        </p:nvSpPr>
        <p:spPr>
          <a:xfrm>
            <a:off x="384485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5" name="object 3185"/>
          <p:cNvSpPr/>
          <p:nvPr/>
        </p:nvSpPr>
        <p:spPr>
          <a:xfrm>
            <a:off x="384206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6" name="object 3186"/>
          <p:cNvSpPr/>
          <p:nvPr/>
        </p:nvSpPr>
        <p:spPr>
          <a:xfrm>
            <a:off x="383927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7" name="object 3187"/>
          <p:cNvSpPr/>
          <p:nvPr/>
        </p:nvSpPr>
        <p:spPr>
          <a:xfrm>
            <a:off x="383649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9CA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8" name="object 3188"/>
          <p:cNvSpPr/>
          <p:nvPr/>
        </p:nvSpPr>
        <p:spPr>
          <a:xfrm>
            <a:off x="383370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9" name="object 3189"/>
          <p:cNvSpPr/>
          <p:nvPr/>
        </p:nvSpPr>
        <p:spPr>
          <a:xfrm>
            <a:off x="383092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0" name="object 3190"/>
          <p:cNvSpPr/>
          <p:nvPr/>
        </p:nvSpPr>
        <p:spPr>
          <a:xfrm>
            <a:off x="382814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8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1" name="object 3191"/>
          <p:cNvSpPr/>
          <p:nvPr/>
        </p:nvSpPr>
        <p:spPr>
          <a:xfrm>
            <a:off x="382534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8C9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2" name="object 3192"/>
          <p:cNvSpPr/>
          <p:nvPr/>
        </p:nvSpPr>
        <p:spPr>
          <a:xfrm>
            <a:off x="382256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8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3" name="object 3193"/>
          <p:cNvSpPr/>
          <p:nvPr/>
        </p:nvSpPr>
        <p:spPr>
          <a:xfrm>
            <a:off x="381978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8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4" name="object 3194"/>
          <p:cNvSpPr/>
          <p:nvPr/>
        </p:nvSpPr>
        <p:spPr>
          <a:xfrm>
            <a:off x="381699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7C8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5" name="object 3195"/>
          <p:cNvSpPr/>
          <p:nvPr/>
        </p:nvSpPr>
        <p:spPr>
          <a:xfrm>
            <a:off x="381421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6" name="object 3196"/>
          <p:cNvSpPr/>
          <p:nvPr/>
        </p:nvSpPr>
        <p:spPr>
          <a:xfrm>
            <a:off x="381142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7" name="object 3197"/>
          <p:cNvSpPr/>
          <p:nvPr/>
        </p:nvSpPr>
        <p:spPr>
          <a:xfrm>
            <a:off x="380863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8" name="object 3198"/>
          <p:cNvSpPr/>
          <p:nvPr/>
        </p:nvSpPr>
        <p:spPr>
          <a:xfrm>
            <a:off x="380585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6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9" name="object 3199"/>
          <p:cNvSpPr/>
          <p:nvPr/>
        </p:nvSpPr>
        <p:spPr>
          <a:xfrm>
            <a:off x="380307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6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0" name="object 3200"/>
          <p:cNvSpPr/>
          <p:nvPr/>
        </p:nvSpPr>
        <p:spPr>
          <a:xfrm>
            <a:off x="380027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6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1" name="object 3201"/>
          <p:cNvSpPr/>
          <p:nvPr/>
        </p:nvSpPr>
        <p:spPr>
          <a:xfrm>
            <a:off x="3797496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6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2" name="object 3202"/>
          <p:cNvSpPr/>
          <p:nvPr/>
        </p:nvSpPr>
        <p:spPr>
          <a:xfrm>
            <a:off x="379471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5C6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3" name="object 3203"/>
          <p:cNvSpPr/>
          <p:nvPr/>
        </p:nvSpPr>
        <p:spPr>
          <a:xfrm>
            <a:off x="379192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5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4" name="object 3204"/>
          <p:cNvSpPr/>
          <p:nvPr/>
        </p:nvSpPr>
        <p:spPr>
          <a:xfrm>
            <a:off x="378914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5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5" name="object 3205"/>
          <p:cNvSpPr/>
          <p:nvPr/>
        </p:nvSpPr>
        <p:spPr>
          <a:xfrm>
            <a:off x="378635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4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6" name="object 3206"/>
          <p:cNvSpPr/>
          <p:nvPr/>
        </p:nvSpPr>
        <p:spPr>
          <a:xfrm>
            <a:off x="3783564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4C5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7" name="object 3207"/>
          <p:cNvSpPr/>
          <p:nvPr/>
        </p:nvSpPr>
        <p:spPr>
          <a:xfrm>
            <a:off x="3780783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4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8" name="object 3208"/>
          <p:cNvSpPr/>
          <p:nvPr/>
        </p:nvSpPr>
        <p:spPr>
          <a:xfrm>
            <a:off x="3778002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4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9" name="object 3209"/>
          <p:cNvSpPr/>
          <p:nvPr/>
        </p:nvSpPr>
        <p:spPr>
          <a:xfrm>
            <a:off x="3775208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3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0" name="object 3210"/>
          <p:cNvSpPr/>
          <p:nvPr/>
        </p:nvSpPr>
        <p:spPr>
          <a:xfrm>
            <a:off x="3772427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3C4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1" name="object 3211"/>
          <p:cNvSpPr/>
          <p:nvPr/>
        </p:nvSpPr>
        <p:spPr>
          <a:xfrm>
            <a:off x="376964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3C4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2" name="object 3212"/>
          <p:cNvSpPr/>
          <p:nvPr/>
        </p:nvSpPr>
        <p:spPr>
          <a:xfrm>
            <a:off x="3766851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3" name="object 3213"/>
          <p:cNvSpPr/>
          <p:nvPr/>
        </p:nvSpPr>
        <p:spPr>
          <a:xfrm>
            <a:off x="3764070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4" name="object 3214"/>
          <p:cNvSpPr/>
          <p:nvPr/>
        </p:nvSpPr>
        <p:spPr>
          <a:xfrm>
            <a:off x="3761289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5" name="object 3215"/>
          <p:cNvSpPr/>
          <p:nvPr/>
        </p:nvSpPr>
        <p:spPr>
          <a:xfrm>
            <a:off x="3758495" y="332082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7471"/>
                </a:lnTo>
              </a:path>
            </a:pathLst>
          </a:custGeom>
          <a:ln w="3175">
            <a:solidFill>
              <a:srgbClr val="C2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6" name="object 3216"/>
          <p:cNvSpPr/>
          <p:nvPr/>
        </p:nvSpPr>
        <p:spPr>
          <a:xfrm>
            <a:off x="3755713" y="332109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10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C1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7" name="object 3217"/>
          <p:cNvSpPr/>
          <p:nvPr/>
        </p:nvSpPr>
        <p:spPr>
          <a:xfrm>
            <a:off x="3752932" y="332165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39">
                <a:moveTo>
                  <a:pt x="0" y="0"/>
                </a:moveTo>
                <a:lnTo>
                  <a:pt x="0" y="395805"/>
                </a:lnTo>
              </a:path>
            </a:pathLst>
          </a:custGeom>
          <a:ln w="3175">
            <a:solidFill>
              <a:srgbClr val="C1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8" name="object 3218"/>
          <p:cNvSpPr/>
          <p:nvPr/>
        </p:nvSpPr>
        <p:spPr>
          <a:xfrm>
            <a:off x="3750138" y="3322220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676"/>
                </a:lnTo>
              </a:path>
            </a:pathLst>
          </a:custGeom>
          <a:ln w="3175">
            <a:solidFill>
              <a:srgbClr val="C1C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9" name="object 3219"/>
          <p:cNvSpPr/>
          <p:nvPr/>
        </p:nvSpPr>
        <p:spPr>
          <a:xfrm>
            <a:off x="3747357" y="3322782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553"/>
                </a:lnTo>
              </a:path>
            </a:pathLst>
          </a:custGeom>
          <a:ln w="3175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0" name="object 3220"/>
          <p:cNvSpPr/>
          <p:nvPr/>
        </p:nvSpPr>
        <p:spPr>
          <a:xfrm>
            <a:off x="3744576" y="3323344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0" y="0"/>
                </a:moveTo>
                <a:lnTo>
                  <a:pt x="0" y="392430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1" name="object 3221"/>
          <p:cNvSpPr/>
          <p:nvPr/>
        </p:nvSpPr>
        <p:spPr>
          <a:xfrm>
            <a:off x="3741782" y="332390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301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2" name="object 3222"/>
          <p:cNvSpPr/>
          <p:nvPr/>
        </p:nvSpPr>
        <p:spPr>
          <a:xfrm>
            <a:off x="3739000" y="3324471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178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3" name="object 3223"/>
          <p:cNvSpPr/>
          <p:nvPr/>
        </p:nvSpPr>
        <p:spPr>
          <a:xfrm>
            <a:off x="3736219" y="3325033"/>
            <a:ext cx="0" cy="389255"/>
          </a:xfrm>
          <a:custGeom>
            <a:avLst/>
            <a:gdLst/>
            <a:ahLst/>
            <a:cxnLst/>
            <a:rect l="l" t="t" r="r" b="b"/>
            <a:pathLst>
              <a:path h="389254">
                <a:moveTo>
                  <a:pt x="0" y="0"/>
                </a:moveTo>
                <a:lnTo>
                  <a:pt x="0" y="389055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4" name="object 3224"/>
          <p:cNvSpPr/>
          <p:nvPr/>
        </p:nvSpPr>
        <p:spPr>
          <a:xfrm>
            <a:off x="3733425" y="332559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5">
                <a:moveTo>
                  <a:pt x="0" y="0"/>
                </a:moveTo>
                <a:lnTo>
                  <a:pt x="0" y="387927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5" name="object 3225"/>
          <p:cNvSpPr/>
          <p:nvPr/>
        </p:nvSpPr>
        <p:spPr>
          <a:xfrm>
            <a:off x="3730643" y="3326160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6803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6" name="object 3226"/>
          <p:cNvSpPr/>
          <p:nvPr/>
        </p:nvSpPr>
        <p:spPr>
          <a:xfrm>
            <a:off x="3727862" y="3326722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5680"/>
                </a:lnTo>
              </a:path>
            </a:pathLst>
          </a:custGeom>
          <a:ln w="3175">
            <a:solidFill>
              <a:srgbClr val="BFC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7" name="object 3227"/>
          <p:cNvSpPr/>
          <p:nvPr/>
        </p:nvSpPr>
        <p:spPr>
          <a:xfrm>
            <a:off x="3725068" y="3328023"/>
            <a:ext cx="0" cy="383540"/>
          </a:xfrm>
          <a:custGeom>
            <a:avLst/>
            <a:gdLst/>
            <a:ahLst/>
            <a:cxnLst/>
            <a:rect l="l" t="t" r="r" b="b"/>
            <a:pathLst>
              <a:path h="383539">
                <a:moveTo>
                  <a:pt x="0" y="0"/>
                </a:moveTo>
                <a:lnTo>
                  <a:pt x="0" y="383081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8" name="object 3228"/>
          <p:cNvSpPr/>
          <p:nvPr/>
        </p:nvSpPr>
        <p:spPr>
          <a:xfrm>
            <a:off x="3722287" y="3329900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329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9" name="object 3229"/>
          <p:cNvSpPr/>
          <p:nvPr/>
        </p:nvSpPr>
        <p:spPr>
          <a:xfrm>
            <a:off x="3719506" y="3331778"/>
            <a:ext cx="0" cy="375920"/>
          </a:xfrm>
          <a:custGeom>
            <a:avLst/>
            <a:gdLst/>
            <a:ahLst/>
            <a:cxnLst/>
            <a:rect l="l" t="t" r="r" b="b"/>
            <a:pathLst>
              <a:path h="375920">
                <a:moveTo>
                  <a:pt x="0" y="0"/>
                </a:moveTo>
                <a:lnTo>
                  <a:pt x="0" y="375577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0" name="object 3230"/>
          <p:cNvSpPr/>
          <p:nvPr/>
        </p:nvSpPr>
        <p:spPr>
          <a:xfrm>
            <a:off x="3716712" y="3333663"/>
            <a:ext cx="0" cy="372110"/>
          </a:xfrm>
          <a:custGeom>
            <a:avLst/>
            <a:gdLst/>
            <a:ahLst/>
            <a:cxnLst/>
            <a:rect l="l" t="t" r="r" b="b"/>
            <a:pathLst>
              <a:path h="372110">
                <a:moveTo>
                  <a:pt x="0" y="0"/>
                </a:moveTo>
                <a:lnTo>
                  <a:pt x="0" y="371808"/>
                </a:lnTo>
              </a:path>
            </a:pathLst>
          </a:custGeom>
          <a:ln w="3175">
            <a:solidFill>
              <a:srgbClr val="BEB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1" name="object 3231"/>
          <p:cNvSpPr/>
          <p:nvPr/>
        </p:nvSpPr>
        <p:spPr>
          <a:xfrm>
            <a:off x="3713930" y="3335541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55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2" name="object 3232"/>
          <p:cNvSpPr/>
          <p:nvPr/>
        </p:nvSpPr>
        <p:spPr>
          <a:xfrm>
            <a:off x="3711149" y="3337419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303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3" name="object 3233"/>
          <p:cNvSpPr/>
          <p:nvPr/>
        </p:nvSpPr>
        <p:spPr>
          <a:xfrm>
            <a:off x="3708355" y="3339305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534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4" name="object 3234"/>
          <p:cNvSpPr/>
          <p:nvPr/>
        </p:nvSpPr>
        <p:spPr>
          <a:xfrm>
            <a:off x="3705574" y="3341182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782"/>
                </a:lnTo>
              </a:path>
            </a:pathLst>
          </a:custGeom>
          <a:ln w="3175">
            <a:solidFill>
              <a:srgbClr val="BDBE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5" name="object 3235"/>
          <p:cNvSpPr/>
          <p:nvPr/>
        </p:nvSpPr>
        <p:spPr>
          <a:xfrm>
            <a:off x="3702792" y="3343060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3029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6" name="object 3236"/>
          <p:cNvSpPr/>
          <p:nvPr/>
        </p:nvSpPr>
        <p:spPr>
          <a:xfrm>
            <a:off x="3699998" y="3346387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378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7" name="object 3237"/>
          <p:cNvSpPr/>
          <p:nvPr/>
        </p:nvSpPr>
        <p:spPr>
          <a:xfrm>
            <a:off x="3697217" y="3350517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8122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8" name="object 3238"/>
          <p:cNvSpPr/>
          <p:nvPr/>
        </p:nvSpPr>
        <p:spPr>
          <a:xfrm>
            <a:off x="3694436" y="3354647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0"/>
                </a:moveTo>
                <a:lnTo>
                  <a:pt x="0" y="329866"/>
                </a:lnTo>
              </a:path>
            </a:pathLst>
          </a:custGeom>
          <a:ln w="3175">
            <a:solidFill>
              <a:srgbClr val="BBBD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9" name="object 3239"/>
          <p:cNvSpPr/>
          <p:nvPr/>
        </p:nvSpPr>
        <p:spPr>
          <a:xfrm>
            <a:off x="3691642" y="3358796"/>
            <a:ext cx="0" cy="321945"/>
          </a:xfrm>
          <a:custGeom>
            <a:avLst/>
            <a:gdLst/>
            <a:ahLst/>
            <a:cxnLst/>
            <a:rect l="l" t="t" r="r" b="b"/>
            <a:pathLst>
              <a:path h="321945">
                <a:moveTo>
                  <a:pt x="0" y="0"/>
                </a:moveTo>
                <a:lnTo>
                  <a:pt x="0" y="321572"/>
                </a:lnTo>
              </a:path>
            </a:pathLst>
          </a:custGeom>
          <a:ln w="3175">
            <a:solidFill>
              <a:srgbClr val="BB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0" name="object 3240"/>
          <p:cNvSpPr/>
          <p:nvPr/>
        </p:nvSpPr>
        <p:spPr>
          <a:xfrm>
            <a:off x="3688860" y="3362926"/>
            <a:ext cx="0" cy="313690"/>
          </a:xfrm>
          <a:custGeom>
            <a:avLst/>
            <a:gdLst/>
            <a:ahLst/>
            <a:cxnLst/>
            <a:rect l="l" t="t" r="r" b="b"/>
            <a:pathLst>
              <a:path h="313689">
                <a:moveTo>
                  <a:pt x="0" y="0"/>
                </a:moveTo>
                <a:lnTo>
                  <a:pt x="0" y="313315"/>
                </a:lnTo>
              </a:path>
            </a:pathLst>
          </a:custGeom>
          <a:ln w="3175">
            <a:solidFill>
              <a:srgbClr val="BB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1" name="object 3241"/>
          <p:cNvSpPr/>
          <p:nvPr/>
        </p:nvSpPr>
        <p:spPr>
          <a:xfrm>
            <a:off x="3686079" y="3367056"/>
            <a:ext cx="0" cy="305435"/>
          </a:xfrm>
          <a:custGeom>
            <a:avLst/>
            <a:gdLst/>
            <a:ahLst/>
            <a:cxnLst/>
            <a:rect l="l" t="t" r="r" b="b"/>
            <a:pathLst>
              <a:path h="305435">
                <a:moveTo>
                  <a:pt x="0" y="0"/>
                </a:moveTo>
                <a:lnTo>
                  <a:pt x="0" y="305059"/>
                </a:lnTo>
              </a:path>
            </a:pathLst>
          </a:custGeom>
          <a:ln w="3175">
            <a:solidFill>
              <a:srgbClr val="BB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2" name="object 3242"/>
          <p:cNvSpPr/>
          <p:nvPr/>
        </p:nvSpPr>
        <p:spPr>
          <a:xfrm>
            <a:off x="3683285" y="3377267"/>
            <a:ext cx="0" cy="285115"/>
          </a:xfrm>
          <a:custGeom>
            <a:avLst/>
            <a:gdLst/>
            <a:ahLst/>
            <a:cxnLst/>
            <a:rect l="l" t="t" r="r" b="b"/>
            <a:pathLst>
              <a:path h="285114">
                <a:moveTo>
                  <a:pt x="0" y="0"/>
                </a:moveTo>
                <a:lnTo>
                  <a:pt x="0" y="284639"/>
                </a:lnTo>
              </a:path>
            </a:pathLst>
          </a:custGeom>
          <a:ln w="3175">
            <a:solidFill>
              <a:srgbClr val="BA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3" name="object 3243"/>
          <p:cNvSpPr/>
          <p:nvPr/>
        </p:nvSpPr>
        <p:spPr>
          <a:xfrm>
            <a:off x="3681095" y="3390993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189"/>
                </a:lnTo>
              </a:path>
            </a:pathLst>
          </a:custGeom>
          <a:ln w="3175">
            <a:solidFill>
              <a:srgbClr val="BABB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4" name="object 3244"/>
          <p:cNvSpPr/>
          <p:nvPr/>
        </p:nvSpPr>
        <p:spPr>
          <a:xfrm>
            <a:off x="3697128" y="3404554"/>
            <a:ext cx="0" cy="230504"/>
          </a:xfrm>
          <a:custGeom>
            <a:avLst/>
            <a:gdLst/>
            <a:ahLst/>
            <a:cxnLst/>
            <a:rect l="l" t="t" r="r" b="b"/>
            <a:pathLst>
              <a:path h="230504">
                <a:moveTo>
                  <a:pt x="0" y="0"/>
                </a:moveTo>
                <a:lnTo>
                  <a:pt x="0" y="230102"/>
                </a:lnTo>
              </a:path>
            </a:pathLst>
          </a:custGeom>
          <a:ln w="3175">
            <a:solidFill>
              <a:srgbClr val="F1F1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5" name="object 3245"/>
          <p:cNvSpPr/>
          <p:nvPr/>
        </p:nvSpPr>
        <p:spPr>
          <a:xfrm>
            <a:off x="3698430" y="3396245"/>
            <a:ext cx="0" cy="247015"/>
          </a:xfrm>
          <a:custGeom>
            <a:avLst/>
            <a:gdLst/>
            <a:ahLst/>
            <a:cxnLst/>
            <a:rect l="l" t="t" r="r" b="b"/>
            <a:pathLst>
              <a:path h="247014">
                <a:moveTo>
                  <a:pt x="0" y="0"/>
                </a:moveTo>
                <a:lnTo>
                  <a:pt x="0" y="246711"/>
                </a:lnTo>
              </a:path>
            </a:pathLst>
          </a:custGeom>
          <a:ln w="3175">
            <a:solidFill>
              <a:srgbClr val="F1F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6" name="object 3246"/>
          <p:cNvSpPr/>
          <p:nvPr/>
        </p:nvSpPr>
        <p:spPr>
          <a:xfrm>
            <a:off x="3700106" y="3387935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321"/>
                </a:lnTo>
              </a:path>
            </a:pathLst>
          </a:custGeom>
          <a:ln w="3175">
            <a:solidFill>
              <a:srgbClr val="F0F0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7" name="object 3247"/>
          <p:cNvSpPr/>
          <p:nvPr/>
        </p:nvSpPr>
        <p:spPr>
          <a:xfrm>
            <a:off x="3701783" y="3380776"/>
            <a:ext cx="0" cy="278130"/>
          </a:xfrm>
          <a:custGeom>
            <a:avLst/>
            <a:gdLst/>
            <a:ahLst/>
            <a:cxnLst/>
            <a:rect l="l" t="t" r="r" b="b"/>
            <a:pathLst>
              <a:path h="278129">
                <a:moveTo>
                  <a:pt x="0" y="0"/>
                </a:moveTo>
                <a:lnTo>
                  <a:pt x="0" y="277632"/>
                </a:lnTo>
              </a:path>
            </a:pathLst>
          </a:custGeom>
          <a:ln w="3175">
            <a:solidFill>
              <a:srgbClr val="F0E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8" name="object 3248"/>
          <p:cNvSpPr/>
          <p:nvPr/>
        </p:nvSpPr>
        <p:spPr>
          <a:xfrm>
            <a:off x="3703459" y="3378287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2608"/>
                </a:lnTo>
              </a:path>
            </a:pathLst>
          </a:custGeom>
          <a:ln w="3175">
            <a:solidFill>
              <a:srgbClr val="EFEF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9" name="object 3249"/>
          <p:cNvSpPr/>
          <p:nvPr/>
        </p:nvSpPr>
        <p:spPr>
          <a:xfrm>
            <a:off x="3705136" y="3375798"/>
            <a:ext cx="0" cy="287655"/>
          </a:xfrm>
          <a:custGeom>
            <a:avLst/>
            <a:gdLst/>
            <a:ahLst/>
            <a:cxnLst/>
            <a:rect l="l" t="t" r="r" b="b"/>
            <a:pathLst>
              <a:path h="287654">
                <a:moveTo>
                  <a:pt x="0" y="0"/>
                </a:moveTo>
                <a:lnTo>
                  <a:pt x="0" y="287583"/>
                </a:lnTo>
              </a:path>
            </a:pathLst>
          </a:custGeom>
          <a:ln w="3175">
            <a:solidFill>
              <a:srgbClr val="EFEE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0" name="object 3250"/>
          <p:cNvSpPr/>
          <p:nvPr/>
        </p:nvSpPr>
        <p:spPr>
          <a:xfrm>
            <a:off x="3706812" y="3373309"/>
            <a:ext cx="0" cy="292735"/>
          </a:xfrm>
          <a:custGeom>
            <a:avLst/>
            <a:gdLst/>
            <a:ahLst/>
            <a:cxnLst/>
            <a:rect l="l" t="t" r="r" b="b"/>
            <a:pathLst>
              <a:path h="292735">
                <a:moveTo>
                  <a:pt x="0" y="0"/>
                </a:moveTo>
                <a:lnTo>
                  <a:pt x="0" y="292559"/>
                </a:lnTo>
              </a:path>
            </a:pathLst>
          </a:custGeom>
          <a:ln w="3175">
            <a:solidFill>
              <a:srgbClr val="EEEE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1" name="object 3251"/>
          <p:cNvSpPr/>
          <p:nvPr/>
        </p:nvSpPr>
        <p:spPr>
          <a:xfrm>
            <a:off x="3708501" y="3370801"/>
            <a:ext cx="0" cy="297815"/>
          </a:xfrm>
          <a:custGeom>
            <a:avLst/>
            <a:gdLst/>
            <a:ahLst/>
            <a:cxnLst/>
            <a:rect l="l" t="t" r="r" b="b"/>
            <a:pathLst>
              <a:path h="297814">
                <a:moveTo>
                  <a:pt x="0" y="0"/>
                </a:moveTo>
                <a:lnTo>
                  <a:pt x="0" y="297573"/>
                </a:lnTo>
              </a:path>
            </a:pathLst>
          </a:custGeom>
          <a:ln w="3175">
            <a:solidFill>
              <a:srgbClr val="EEE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2" name="object 3252"/>
          <p:cNvSpPr/>
          <p:nvPr/>
        </p:nvSpPr>
        <p:spPr>
          <a:xfrm>
            <a:off x="3710178" y="3368312"/>
            <a:ext cx="0" cy="302895"/>
          </a:xfrm>
          <a:custGeom>
            <a:avLst/>
            <a:gdLst/>
            <a:ahLst/>
            <a:cxnLst/>
            <a:rect l="l" t="t" r="r" b="b"/>
            <a:pathLst>
              <a:path h="302895">
                <a:moveTo>
                  <a:pt x="0" y="0"/>
                </a:moveTo>
                <a:lnTo>
                  <a:pt x="0" y="302548"/>
                </a:lnTo>
              </a:path>
            </a:pathLst>
          </a:custGeom>
          <a:ln w="3175">
            <a:solidFill>
              <a:srgbClr val="EDED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3" name="object 3253"/>
          <p:cNvSpPr/>
          <p:nvPr/>
        </p:nvSpPr>
        <p:spPr>
          <a:xfrm>
            <a:off x="3711854" y="3365823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524"/>
                </a:lnTo>
              </a:path>
            </a:pathLst>
          </a:custGeom>
          <a:ln w="3175">
            <a:solidFill>
              <a:srgbClr val="EDEC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4" name="object 3254"/>
          <p:cNvSpPr/>
          <p:nvPr/>
        </p:nvSpPr>
        <p:spPr>
          <a:xfrm>
            <a:off x="3713530" y="3363334"/>
            <a:ext cx="0" cy="313055"/>
          </a:xfrm>
          <a:custGeom>
            <a:avLst/>
            <a:gdLst/>
            <a:ahLst/>
            <a:cxnLst/>
            <a:rect l="l" t="t" r="r" b="b"/>
            <a:pathLst>
              <a:path h="313054">
                <a:moveTo>
                  <a:pt x="0" y="0"/>
                </a:moveTo>
                <a:lnTo>
                  <a:pt x="0" y="312500"/>
                </a:lnTo>
              </a:path>
            </a:pathLst>
          </a:custGeom>
          <a:ln w="3175">
            <a:solidFill>
              <a:srgbClr val="EDEC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5" name="object 3255"/>
          <p:cNvSpPr/>
          <p:nvPr/>
        </p:nvSpPr>
        <p:spPr>
          <a:xfrm>
            <a:off x="3715207" y="3360845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7476"/>
                </a:lnTo>
              </a:path>
            </a:pathLst>
          </a:custGeom>
          <a:ln w="3175">
            <a:solidFill>
              <a:srgbClr val="EC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6" name="object 3256"/>
          <p:cNvSpPr/>
          <p:nvPr/>
        </p:nvSpPr>
        <p:spPr>
          <a:xfrm>
            <a:off x="3716883" y="3358427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310"/>
                </a:lnTo>
              </a:path>
            </a:pathLst>
          </a:custGeom>
          <a:ln w="3175">
            <a:solidFill>
              <a:srgbClr val="ECEB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7" name="object 3257"/>
          <p:cNvSpPr/>
          <p:nvPr/>
        </p:nvSpPr>
        <p:spPr>
          <a:xfrm>
            <a:off x="3718559" y="3357295"/>
            <a:ext cx="0" cy="325120"/>
          </a:xfrm>
          <a:custGeom>
            <a:avLst/>
            <a:gdLst/>
            <a:ahLst/>
            <a:cxnLst/>
            <a:rect l="l" t="t" r="r" b="b"/>
            <a:pathLst>
              <a:path h="325120">
                <a:moveTo>
                  <a:pt x="0" y="0"/>
                </a:moveTo>
                <a:lnTo>
                  <a:pt x="0" y="324572"/>
                </a:lnTo>
              </a:path>
            </a:pathLst>
          </a:custGeom>
          <a:ln w="3175">
            <a:solidFill>
              <a:srgbClr val="EB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8" name="object 3258"/>
          <p:cNvSpPr/>
          <p:nvPr/>
        </p:nvSpPr>
        <p:spPr>
          <a:xfrm>
            <a:off x="3720236" y="3356164"/>
            <a:ext cx="0" cy="327025"/>
          </a:xfrm>
          <a:custGeom>
            <a:avLst/>
            <a:gdLst/>
            <a:ahLst/>
            <a:cxnLst/>
            <a:rect l="l" t="t" r="r" b="b"/>
            <a:pathLst>
              <a:path h="327025">
                <a:moveTo>
                  <a:pt x="0" y="0"/>
                </a:moveTo>
                <a:lnTo>
                  <a:pt x="0" y="326834"/>
                </a:lnTo>
              </a:path>
            </a:pathLst>
          </a:custGeom>
          <a:ln w="3175">
            <a:solidFill>
              <a:srgbClr val="EBEA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9" name="object 3259"/>
          <p:cNvSpPr/>
          <p:nvPr/>
        </p:nvSpPr>
        <p:spPr>
          <a:xfrm>
            <a:off x="3721912" y="3355033"/>
            <a:ext cx="0" cy="329565"/>
          </a:xfrm>
          <a:custGeom>
            <a:avLst/>
            <a:gdLst/>
            <a:ahLst/>
            <a:cxnLst/>
            <a:rect l="l" t="t" r="r" b="b"/>
            <a:pathLst>
              <a:path h="329564">
                <a:moveTo>
                  <a:pt x="0" y="0"/>
                </a:moveTo>
                <a:lnTo>
                  <a:pt x="0" y="329097"/>
                </a:lnTo>
              </a:path>
            </a:pathLst>
          </a:custGeom>
          <a:ln w="3175">
            <a:solidFill>
              <a:srgbClr val="EA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0" name="object 3260"/>
          <p:cNvSpPr/>
          <p:nvPr/>
        </p:nvSpPr>
        <p:spPr>
          <a:xfrm>
            <a:off x="3723589" y="3353901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359"/>
                </a:lnTo>
              </a:path>
            </a:pathLst>
          </a:custGeom>
          <a:ln w="3175">
            <a:solidFill>
              <a:srgbClr val="EAE9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1" name="object 3261"/>
          <p:cNvSpPr/>
          <p:nvPr/>
        </p:nvSpPr>
        <p:spPr>
          <a:xfrm>
            <a:off x="3725278" y="3352761"/>
            <a:ext cx="0" cy="334010"/>
          </a:xfrm>
          <a:custGeom>
            <a:avLst/>
            <a:gdLst/>
            <a:ahLst/>
            <a:cxnLst/>
            <a:rect l="l" t="t" r="r" b="b"/>
            <a:pathLst>
              <a:path h="334010">
                <a:moveTo>
                  <a:pt x="0" y="0"/>
                </a:moveTo>
                <a:lnTo>
                  <a:pt x="0" y="333638"/>
                </a:lnTo>
              </a:path>
            </a:pathLst>
          </a:custGeom>
          <a:ln w="3175">
            <a:solidFill>
              <a:srgbClr val="E9E8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2" name="object 3262"/>
          <p:cNvSpPr/>
          <p:nvPr/>
        </p:nvSpPr>
        <p:spPr>
          <a:xfrm>
            <a:off x="3726954" y="3351629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4">
                <a:moveTo>
                  <a:pt x="0" y="0"/>
                </a:moveTo>
                <a:lnTo>
                  <a:pt x="0" y="335901"/>
                </a:lnTo>
              </a:path>
            </a:pathLst>
          </a:custGeom>
          <a:ln w="3175">
            <a:solidFill>
              <a:srgbClr val="E9E8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3" name="object 3263"/>
          <p:cNvSpPr/>
          <p:nvPr/>
        </p:nvSpPr>
        <p:spPr>
          <a:xfrm>
            <a:off x="3728630" y="3350498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8163"/>
                </a:lnTo>
              </a:path>
            </a:pathLst>
          </a:custGeom>
          <a:ln w="3175">
            <a:solidFill>
              <a:srgbClr val="E8E8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4" name="object 3264"/>
          <p:cNvSpPr/>
          <p:nvPr/>
        </p:nvSpPr>
        <p:spPr>
          <a:xfrm>
            <a:off x="3730307" y="3349367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425"/>
                </a:lnTo>
              </a:path>
            </a:pathLst>
          </a:custGeom>
          <a:ln w="3175">
            <a:solidFill>
              <a:srgbClr val="E8E7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5" name="object 3265"/>
          <p:cNvSpPr/>
          <p:nvPr/>
        </p:nvSpPr>
        <p:spPr>
          <a:xfrm>
            <a:off x="3731983" y="3348235"/>
            <a:ext cx="0" cy="342900"/>
          </a:xfrm>
          <a:custGeom>
            <a:avLst/>
            <a:gdLst/>
            <a:ahLst/>
            <a:cxnLst/>
            <a:rect l="l" t="t" r="r" b="b"/>
            <a:pathLst>
              <a:path h="342900">
                <a:moveTo>
                  <a:pt x="0" y="0"/>
                </a:moveTo>
                <a:lnTo>
                  <a:pt x="0" y="342687"/>
                </a:lnTo>
              </a:path>
            </a:pathLst>
          </a:custGeom>
          <a:ln w="3175">
            <a:solidFill>
              <a:srgbClr val="E7E7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6" name="object 3266"/>
          <p:cNvSpPr/>
          <p:nvPr/>
        </p:nvSpPr>
        <p:spPr>
          <a:xfrm>
            <a:off x="3733660" y="3347104"/>
            <a:ext cx="0" cy="345440"/>
          </a:xfrm>
          <a:custGeom>
            <a:avLst/>
            <a:gdLst/>
            <a:ahLst/>
            <a:cxnLst/>
            <a:rect l="l" t="t" r="r" b="b"/>
            <a:pathLst>
              <a:path h="345439">
                <a:moveTo>
                  <a:pt x="0" y="0"/>
                </a:moveTo>
                <a:lnTo>
                  <a:pt x="0" y="344949"/>
                </a:lnTo>
              </a:path>
            </a:pathLst>
          </a:custGeom>
          <a:ln w="3175">
            <a:solidFill>
              <a:srgbClr val="E7E6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7" name="object 3267"/>
          <p:cNvSpPr/>
          <p:nvPr/>
        </p:nvSpPr>
        <p:spPr>
          <a:xfrm>
            <a:off x="3735336" y="334597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212"/>
                </a:lnTo>
              </a:path>
            </a:pathLst>
          </a:custGeom>
          <a:ln w="3175">
            <a:solidFill>
              <a:srgbClr val="E6E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8" name="object 3268"/>
          <p:cNvSpPr/>
          <p:nvPr/>
        </p:nvSpPr>
        <p:spPr>
          <a:xfrm>
            <a:off x="3737012" y="3344841"/>
            <a:ext cx="0" cy="349885"/>
          </a:xfrm>
          <a:custGeom>
            <a:avLst/>
            <a:gdLst/>
            <a:ahLst/>
            <a:cxnLst/>
            <a:rect l="l" t="t" r="r" b="b"/>
            <a:pathLst>
              <a:path h="349885">
                <a:moveTo>
                  <a:pt x="0" y="0"/>
                </a:moveTo>
                <a:lnTo>
                  <a:pt x="0" y="349474"/>
                </a:lnTo>
              </a:path>
            </a:pathLst>
          </a:custGeom>
          <a:ln w="3175">
            <a:solidFill>
              <a:srgbClr val="E6E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9" name="object 3269"/>
          <p:cNvSpPr/>
          <p:nvPr/>
        </p:nvSpPr>
        <p:spPr>
          <a:xfrm>
            <a:off x="3738689" y="3343709"/>
            <a:ext cx="0" cy="351790"/>
          </a:xfrm>
          <a:custGeom>
            <a:avLst/>
            <a:gdLst/>
            <a:ahLst/>
            <a:cxnLst/>
            <a:rect l="l" t="t" r="r" b="b"/>
            <a:pathLst>
              <a:path h="351789">
                <a:moveTo>
                  <a:pt x="0" y="0"/>
                </a:moveTo>
                <a:lnTo>
                  <a:pt x="0" y="351736"/>
                </a:lnTo>
              </a:path>
            </a:pathLst>
          </a:custGeom>
          <a:ln w="3175">
            <a:solidFill>
              <a:srgbClr val="E5E5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0" name="object 3270"/>
          <p:cNvSpPr/>
          <p:nvPr/>
        </p:nvSpPr>
        <p:spPr>
          <a:xfrm>
            <a:off x="3740365" y="3342640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3059"/>
                </a:lnTo>
              </a:path>
            </a:pathLst>
          </a:custGeom>
          <a:ln w="3175">
            <a:solidFill>
              <a:srgbClr val="E5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1" name="object 3271"/>
          <p:cNvSpPr/>
          <p:nvPr/>
        </p:nvSpPr>
        <p:spPr>
          <a:xfrm>
            <a:off x="3742042" y="3342619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3916"/>
                </a:lnTo>
              </a:path>
            </a:pathLst>
          </a:custGeom>
          <a:ln w="3175">
            <a:solidFill>
              <a:srgbClr val="E5E4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2" name="object 3272"/>
          <p:cNvSpPr/>
          <p:nvPr/>
        </p:nvSpPr>
        <p:spPr>
          <a:xfrm>
            <a:off x="3743731" y="3342277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4">
                <a:moveTo>
                  <a:pt x="0" y="0"/>
                </a:moveTo>
                <a:lnTo>
                  <a:pt x="0" y="354599"/>
                </a:lnTo>
              </a:path>
            </a:pathLst>
          </a:custGeom>
          <a:ln w="3175">
            <a:solidFill>
              <a:srgbClr val="E4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3" name="object 3273"/>
          <p:cNvSpPr/>
          <p:nvPr/>
        </p:nvSpPr>
        <p:spPr>
          <a:xfrm>
            <a:off x="3745407" y="3341939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276"/>
                </a:lnTo>
              </a:path>
            </a:pathLst>
          </a:custGeom>
          <a:ln w="3175">
            <a:solidFill>
              <a:srgbClr val="E4E3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4" name="object 3274"/>
          <p:cNvSpPr/>
          <p:nvPr/>
        </p:nvSpPr>
        <p:spPr>
          <a:xfrm>
            <a:off x="3747084" y="3341600"/>
            <a:ext cx="0" cy="356235"/>
          </a:xfrm>
          <a:custGeom>
            <a:avLst/>
            <a:gdLst/>
            <a:ahLst/>
            <a:cxnLst/>
            <a:rect l="l" t="t" r="r" b="b"/>
            <a:pathLst>
              <a:path h="356235">
                <a:moveTo>
                  <a:pt x="0" y="0"/>
                </a:moveTo>
                <a:lnTo>
                  <a:pt x="0" y="355954"/>
                </a:lnTo>
              </a:path>
            </a:pathLst>
          </a:custGeom>
          <a:ln w="3175">
            <a:solidFill>
              <a:srgbClr val="E3E2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5" name="object 3275"/>
          <p:cNvSpPr/>
          <p:nvPr/>
        </p:nvSpPr>
        <p:spPr>
          <a:xfrm>
            <a:off x="3748760" y="3341261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631"/>
                </a:lnTo>
              </a:path>
            </a:pathLst>
          </a:custGeom>
          <a:ln w="3175">
            <a:solidFill>
              <a:srgbClr val="E3E2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6" name="object 3276"/>
          <p:cNvSpPr/>
          <p:nvPr/>
        </p:nvSpPr>
        <p:spPr>
          <a:xfrm>
            <a:off x="3750436" y="3340922"/>
            <a:ext cx="0" cy="357505"/>
          </a:xfrm>
          <a:custGeom>
            <a:avLst/>
            <a:gdLst/>
            <a:ahLst/>
            <a:cxnLst/>
            <a:rect l="l" t="t" r="r" b="b"/>
            <a:pathLst>
              <a:path h="357504">
                <a:moveTo>
                  <a:pt x="0" y="0"/>
                </a:moveTo>
                <a:lnTo>
                  <a:pt x="0" y="357308"/>
                </a:lnTo>
              </a:path>
            </a:pathLst>
          </a:custGeom>
          <a:ln w="3175">
            <a:solidFill>
              <a:srgbClr val="E2E2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" name="object 3277"/>
          <p:cNvSpPr/>
          <p:nvPr/>
        </p:nvSpPr>
        <p:spPr>
          <a:xfrm>
            <a:off x="3752113" y="3340584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7986"/>
                </a:lnTo>
              </a:path>
            </a:pathLst>
          </a:custGeom>
          <a:ln w="3175">
            <a:solidFill>
              <a:srgbClr val="E2E1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8" name="object 3278"/>
          <p:cNvSpPr/>
          <p:nvPr/>
        </p:nvSpPr>
        <p:spPr>
          <a:xfrm>
            <a:off x="3753789" y="3340245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663"/>
                </a:lnTo>
              </a:path>
            </a:pathLst>
          </a:custGeom>
          <a:ln w="3175">
            <a:solidFill>
              <a:srgbClr val="E1E1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9" name="object 3279"/>
          <p:cNvSpPr/>
          <p:nvPr/>
        </p:nvSpPr>
        <p:spPr>
          <a:xfrm>
            <a:off x="3755466" y="3339906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9341"/>
                </a:lnTo>
              </a:path>
            </a:pathLst>
          </a:custGeom>
          <a:ln w="3175">
            <a:solidFill>
              <a:srgbClr val="E1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0" name="object 3280"/>
          <p:cNvSpPr/>
          <p:nvPr/>
        </p:nvSpPr>
        <p:spPr>
          <a:xfrm>
            <a:off x="3757142" y="3339567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60018"/>
                </a:lnTo>
              </a:path>
            </a:pathLst>
          </a:custGeom>
          <a:ln w="3175">
            <a:solidFill>
              <a:srgbClr val="E0E0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1" name="object 3281"/>
          <p:cNvSpPr/>
          <p:nvPr/>
        </p:nvSpPr>
        <p:spPr>
          <a:xfrm>
            <a:off x="3758831" y="3339226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0700"/>
                </a:lnTo>
              </a:path>
            </a:pathLst>
          </a:custGeom>
          <a:ln w="3175">
            <a:solidFill>
              <a:srgbClr val="E0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2" name="object 3282"/>
          <p:cNvSpPr/>
          <p:nvPr/>
        </p:nvSpPr>
        <p:spPr>
          <a:xfrm>
            <a:off x="3760508" y="3338887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378"/>
                </a:lnTo>
              </a:path>
            </a:pathLst>
          </a:custGeom>
          <a:ln w="3175">
            <a:solidFill>
              <a:srgbClr val="DFD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3" name="object 3283"/>
          <p:cNvSpPr/>
          <p:nvPr/>
        </p:nvSpPr>
        <p:spPr>
          <a:xfrm>
            <a:off x="3762184" y="3338548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5">
                <a:moveTo>
                  <a:pt x="0" y="0"/>
                </a:moveTo>
                <a:lnTo>
                  <a:pt x="0" y="362055"/>
                </a:lnTo>
              </a:path>
            </a:pathLst>
          </a:custGeom>
          <a:ln w="3175">
            <a:solidFill>
              <a:srgbClr val="DFDF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4" name="object 3284"/>
          <p:cNvSpPr/>
          <p:nvPr/>
        </p:nvSpPr>
        <p:spPr>
          <a:xfrm>
            <a:off x="3763860" y="3338210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2732"/>
                </a:lnTo>
              </a:path>
            </a:pathLst>
          </a:custGeom>
          <a:ln w="3175">
            <a:solidFill>
              <a:srgbClr val="DEDE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5" name="object 3285"/>
          <p:cNvSpPr/>
          <p:nvPr/>
        </p:nvSpPr>
        <p:spPr>
          <a:xfrm>
            <a:off x="3765537" y="333787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10"/>
                </a:lnTo>
              </a:path>
            </a:pathLst>
          </a:custGeom>
          <a:ln w="3175">
            <a:solidFill>
              <a:srgbClr val="DEDE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6" name="object 3286"/>
          <p:cNvSpPr/>
          <p:nvPr/>
        </p:nvSpPr>
        <p:spPr>
          <a:xfrm>
            <a:off x="3767213" y="3337532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087"/>
                </a:lnTo>
              </a:path>
            </a:pathLst>
          </a:custGeom>
          <a:ln w="3175">
            <a:solidFill>
              <a:srgbClr val="DDDD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7" name="object 3287"/>
          <p:cNvSpPr/>
          <p:nvPr/>
        </p:nvSpPr>
        <p:spPr>
          <a:xfrm>
            <a:off x="376889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DDD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8" name="object 3288"/>
          <p:cNvSpPr/>
          <p:nvPr/>
        </p:nvSpPr>
        <p:spPr>
          <a:xfrm>
            <a:off x="3770566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DDC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9" name="object 3289"/>
          <p:cNvSpPr/>
          <p:nvPr/>
        </p:nvSpPr>
        <p:spPr>
          <a:xfrm>
            <a:off x="377224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CDC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0" name="object 3290"/>
          <p:cNvSpPr/>
          <p:nvPr/>
        </p:nvSpPr>
        <p:spPr>
          <a:xfrm>
            <a:off x="377391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CDC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1" name="object 3291"/>
          <p:cNvSpPr/>
          <p:nvPr/>
        </p:nvSpPr>
        <p:spPr>
          <a:xfrm>
            <a:off x="377559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2" name="object 3292"/>
          <p:cNvSpPr/>
          <p:nvPr/>
        </p:nvSpPr>
        <p:spPr>
          <a:xfrm>
            <a:off x="377728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BDB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3" name="object 3293"/>
          <p:cNvSpPr/>
          <p:nvPr/>
        </p:nvSpPr>
        <p:spPr>
          <a:xfrm>
            <a:off x="3778961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4" name="object 3294"/>
          <p:cNvSpPr/>
          <p:nvPr/>
        </p:nvSpPr>
        <p:spPr>
          <a:xfrm>
            <a:off x="3780637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AD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5" name="object 3295"/>
          <p:cNvSpPr/>
          <p:nvPr/>
        </p:nvSpPr>
        <p:spPr>
          <a:xfrm>
            <a:off x="378231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6" name="object 3296"/>
          <p:cNvSpPr/>
          <p:nvPr/>
        </p:nvSpPr>
        <p:spPr>
          <a:xfrm>
            <a:off x="378399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7" name="object 3297"/>
          <p:cNvSpPr/>
          <p:nvPr/>
        </p:nvSpPr>
        <p:spPr>
          <a:xfrm>
            <a:off x="3785666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9D9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8" name="object 3298"/>
          <p:cNvSpPr/>
          <p:nvPr/>
        </p:nvSpPr>
        <p:spPr>
          <a:xfrm>
            <a:off x="378734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8D8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9" name="object 3299"/>
          <p:cNvSpPr/>
          <p:nvPr/>
        </p:nvSpPr>
        <p:spPr>
          <a:xfrm>
            <a:off x="378943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8D8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0" name="object 3300"/>
          <p:cNvSpPr/>
          <p:nvPr/>
        </p:nvSpPr>
        <p:spPr>
          <a:xfrm>
            <a:off x="379195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1" name="object 3301"/>
          <p:cNvSpPr/>
          <p:nvPr/>
        </p:nvSpPr>
        <p:spPr>
          <a:xfrm>
            <a:off x="379448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7D7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2" name="object 3302"/>
          <p:cNvSpPr/>
          <p:nvPr/>
        </p:nvSpPr>
        <p:spPr>
          <a:xfrm>
            <a:off x="379699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7D7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3" name="object 3303"/>
          <p:cNvSpPr/>
          <p:nvPr/>
        </p:nvSpPr>
        <p:spPr>
          <a:xfrm>
            <a:off x="379950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4" name="object 3304"/>
          <p:cNvSpPr/>
          <p:nvPr/>
        </p:nvSpPr>
        <p:spPr>
          <a:xfrm>
            <a:off x="380202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6D6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5" name="object 3305"/>
          <p:cNvSpPr/>
          <p:nvPr/>
        </p:nvSpPr>
        <p:spPr>
          <a:xfrm>
            <a:off x="380453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6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6" name="object 3306"/>
          <p:cNvSpPr/>
          <p:nvPr/>
        </p:nvSpPr>
        <p:spPr>
          <a:xfrm>
            <a:off x="380705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5D6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7" name="object 3307"/>
          <p:cNvSpPr/>
          <p:nvPr/>
        </p:nvSpPr>
        <p:spPr>
          <a:xfrm>
            <a:off x="380956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5D5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8" name="object 3308"/>
          <p:cNvSpPr/>
          <p:nvPr/>
        </p:nvSpPr>
        <p:spPr>
          <a:xfrm>
            <a:off x="381209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5D5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9" name="object 3309"/>
          <p:cNvSpPr/>
          <p:nvPr/>
        </p:nvSpPr>
        <p:spPr>
          <a:xfrm>
            <a:off x="381461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5D5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0" name="object 3310"/>
          <p:cNvSpPr/>
          <p:nvPr/>
        </p:nvSpPr>
        <p:spPr>
          <a:xfrm>
            <a:off x="381712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5D5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1" name="object 3311"/>
          <p:cNvSpPr/>
          <p:nvPr/>
        </p:nvSpPr>
        <p:spPr>
          <a:xfrm>
            <a:off x="381963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2" name="object 3312"/>
          <p:cNvSpPr/>
          <p:nvPr/>
        </p:nvSpPr>
        <p:spPr>
          <a:xfrm>
            <a:off x="382215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4D4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3" name="object 3313"/>
          <p:cNvSpPr/>
          <p:nvPr/>
        </p:nvSpPr>
        <p:spPr>
          <a:xfrm>
            <a:off x="382466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4D4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4" name="object 3314"/>
          <p:cNvSpPr/>
          <p:nvPr/>
        </p:nvSpPr>
        <p:spPr>
          <a:xfrm>
            <a:off x="382719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5" name="object 3315"/>
          <p:cNvSpPr/>
          <p:nvPr/>
        </p:nvSpPr>
        <p:spPr>
          <a:xfrm>
            <a:off x="382971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3D3D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6" name="object 3316"/>
          <p:cNvSpPr/>
          <p:nvPr/>
        </p:nvSpPr>
        <p:spPr>
          <a:xfrm>
            <a:off x="383222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3D3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7" name="object 3317"/>
          <p:cNvSpPr/>
          <p:nvPr/>
        </p:nvSpPr>
        <p:spPr>
          <a:xfrm>
            <a:off x="383473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3D3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8" name="object 3318"/>
          <p:cNvSpPr/>
          <p:nvPr/>
        </p:nvSpPr>
        <p:spPr>
          <a:xfrm>
            <a:off x="383725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9" name="object 3319"/>
          <p:cNvSpPr/>
          <p:nvPr/>
        </p:nvSpPr>
        <p:spPr>
          <a:xfrm>
            <a:off x="383976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2D2D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0" name="object 3320"/>
          <p:cNvSpPr/>
          <p:nvPr/>
        </p:nvSpPr>
        <p:spPr>
          <a:xfrm>
            <a:off x="384228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2D2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1" name="object 3321"/>
          <p:cNvSpPr/>
          <p:nvPr/>
        </p:nvSpPr>
        <p:spPr>
          <a:xfrm>
            <a:off x="384481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2" name="object 3322"/>
          <p:cNvSpPr/>
          <p:nvPr/>
        </p:nvSpPr>
        <p:spPr>
          <a:xfrm>
            <a:off x="384732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3" name="object 3323"/>
          <p:cNvSpPr/>
          <p:nvPr/>
        </p:nvSpPr>
        <p:spPr>
          <a:xfrm>
            <a:off x="384983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1D1D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4" name="object 3324"/>
          <p:cNvSpPr/>
          <p:nvPr/>
        </p:nvSpPr>
        <p:spPr>
          <a:xfrm>
            <a:off x="385235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1D1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5" name="object 3325"/>
          <p:cNvSpPr/>
          <p:nvPr/>
        </p:nvSpPr>
        <p:spPr>
          <a:xfrm>
            <a:off x="385486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0D1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6" name="object 3326"/>
          <p:cNvSpPr/>
          <p:nvPr/>
        </p:nvSpPr>
        <p:spPr>
          <a:xfrm>
            <a:off x="385738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7" name="object 3327"/>
          <p:cNvSpPr/>
          <p:nvPr/>
        </p:nvSpPr>
        <p:spPr>
          <a:xfrm>
            <a:off x="385989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0D0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8" name="object 3328"/>
          <p:cNvSpPr/>
          <p:nvPr/>
        </p:nvSpPr>
        <p:spPr>
          <a:xfrm>
            <a:off x="386242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D0D0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9" name="object 3329"/>
          <p:cNvSpPr/>
          <p:nvPr/>
        </p:nvSpPr>
        <p:spPr>
          <a:xfrm>
            <a:off x="386494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0" name="object 3330"/>
          <p:cNvSpPr/>
          <p:nvPr/>
        </p:nvSpPr>
        <p:spPr>
          <a:xfrm>
            <a:off x="386745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FCF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1" name="object 3331"/>
          <p:cNvSpPr/>
          <p:nvPr/>
        </p:nvSpPr>
        <p:spPr>
          <a:xfrm>
            <a:off x="386996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FCF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2" name="object 3332"/>
          <p:cNvSpPr/>
          <p:nvPr/>
        </p:nvSpPr>
        <p:spPr>
          <a:xfrm>
            <a:off x="387248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ECF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3" name="object 3333"/>
          <p:cNvSpPr/>
          <p:nvPr/>
        </p:nvSpPr>
        <p:spPr>
          <a:xfrm>
            <a:off x="387499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4" name="object 3334"/>
          <p:cNvSpPr/>
          <p:nvPr/>
        </p:nvSpPr>
        <p:spPr>
          <a:xfrm>
            <a:off x="387752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E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5" name="object 3335"/>
          <p:cNvSpPr/>
          <p:nvPr/>
        </p:nvSpPr>
        <p:spPr>
          <a:xfrm>
            <a:off x="388004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EC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6" name="object 3336"/>
          <p:cNvSpPr/>
          <p:nvPr/>
        </p:nvSpPr>
        <p:spPr>
          <a:xfrm>
            <a:off x="388255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DCE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7" name="object 3337"/>
          <p:cNvSpPr/>
          <p:nvPr/>
        </p:nvSpPr>
        <p:spPr>
          <a:xfrm>
            <a:off x="388506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8" name="object 3338"/>
          <p:cNvSpPr/>
          <p:nvPr/>
        </p:nvSpPr>
        <p:spPr>
          <a:xfrm>
            <a:off x="388758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DCDC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9" name="object 3339"/>
          <p:cNvSpPr/>
          <p:nvPr/>
        </p:nvSpPr>
        <p:spPr>
          <a:xfrm>
            <a:off x="389009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CCD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0" name="object 3340"/>
          <p:cNvSpPr/>
          <p:nvPr/>
        </p:nvSpPr>
        <p:spPr>
          <a:xfrm>
            <a:off x="389261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CCD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1" name="object 3341"/>
          <p:cNvSpPr/>
          <p:nvPr/>
        </p:nvSpPr>
        <p:spPr>
          <a:xfrm>
            <a:off x="389514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2" name="object 3342"/>
          <p:cNvSpPr/>
          <p:nvPr/>
        </p:nvSpPr>
        <p:spPr>
          <a:xfrm>
            <a:off x="389765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3" name="object 3343"/>
          <p:cNvSpPr/>
          <p:nvPr/>
        </p:nvSpPr>
        <p:spPr>
          <a:xfrm>
            <a:off x="390017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BCC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4" name="object 3344"/>
          <p:cNvSpPr/>
          <p:nvPr/>
        </p:nvSpPr>
        <p:spPr>
          <a:xfrm>
            <a:off x="390268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5" name="object 3345"/>
          <p:cNvSpPr/>
          <p:nvPr/>
        </p:nvSpPr>
        <p:spPr>
          <a:xfrm>
            <a:off x="390519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BCBC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6" name="object 3346"/>
          <p:cNvSpPr/>
          <p:nvPr/>
        </p:nvSpPr>
        <p:spPr>
          <a:xfrm>
            <a:off x="390771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BCB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7" name="object 3347"/>
          <p:cNvSpPr/>
          <p:nvPr/>
        </p:nvSpPr>
        <p:spPr>
          <a:xfrm>
            <a:off x="391022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ACB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8" name="object 3348"/>
          <p:cNvSpPr/>
          <p:nvPr/>
        </p:nvSpPr>
        <p:spPr>
          <a:xfrm>
            <a:off x="391275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9" name="object 3349"/>
          <p:cNvSpPr/>
          <p:nvPr/>
        </p:nvSpPr>
        <p:spPr>
          <a:xfrm>
            <a:off x="391527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0" name="object 3350"/>
          <p:cNvSpPr/>
          <p:nvPr/>
        </p:nvSpPr>
        <p:spPr>
          <a:xfrm>
            <a:off x="391778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ACA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1" name="object 3351"/>
          <p:cNvSpPr/>
          <p:nvPr/>
        </p:nvSpPr>
        <p:spPr>
          <a:xfrm>
            <a:off x="392029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9CA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2" name="object 3352"/>
          <p:cNvSpPr/>
          <p:nvPr/>
        </p:nvSpPr>
        <p:spPr>
          <a:xfrm>
            <a:off x="392281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3" name="object 3353"/>
          <p:cNvSpPr/>
          <p:nvPr/>
        </p:nvSpPr>
        <p:spPr>
          <a:xfrm>
            <a:off x="392532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9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4" name="object 3354"/>
          <p:cNvSpPr/>
          <p:nvPr/>
        </p:nvSpPr>
        <p:spPr>
          <a:xfrm>
            <a:off x="392785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8C9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5" name="object 3355"/>
          <p:cNvSpPr/>
          <p:nvPr/>
        </p:nvSpPr>
        <p:spPr>
          <a:xfrm>
            <a:off x="393037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8C9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6" name="object 3356"/>
          <p:cNvSpPr/>
          <p:nvPr/>
        </p:nvSpPr>
        <p:spPr>
          <a:xfrm>
            <a:off x="393288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8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7" name="object 3357"/>
          <p:cNvSpPr/>
          <p:nvPr/>
        </p:nvSpPr>
        <p:spPr>
          <a:xfrm>
            <a:off x="393539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8C8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8" name="object 3358"/>
          <p:cNvSpPr/>
          <p:nvPr/>
        </p:nvSpPr>
        <p:spPr>
          <a:xfrm>
            <a:off x="393791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7C8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9" name="object 3359"/>
          <p:cNvSpPr/>
          <p:nvPr/>
        </p:nvSpPr>
        <p:spPr>
          <a:xfrm>
            <a:off x="394042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0" name="object 3360"/>
          <p:cNvSpPr/>
          <p:nvPr/>
        </p:nvSpPr>
        <p:spPr>
          <a:xfrm>
            <a:off x="394294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1" name="object 3361"/>
          <p:cNvSpPr/>
          <p:nvPr/>
        </p:nvSpPr>
        <p:spPr>
          <a:xfrm>
            <a:off x="394547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7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2" name="object 3362"/>
          <p:cNvSpPr/>
          <p:nvPr/>
        </p:nvSpPr>
        <p:spPr>
          <a:xfrm>
            <a:off x="394798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6C7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3" name="object 3363"/>
          <p:cNvSpPr/>
          <p:nvPr/>
        </p:nvSpPr>
        <p:spPr>
          <a:xfrm>
            <a:off x="395049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6C7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4" name="object 3364"/>
          <p:cNvSpPr/>
          <p:nvPr/>
        </p:nvSpPr>
        <p:spPr>
          <a:xfrm>
            <a:off x="395301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6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5" name="object 3365"/>
          <p:cNvSpPr/>
          <p:nvPr/>
        </p:nvSpPr>
        <p:spPr>
          <a:xfrm>
            <a:off x="395552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6C6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6" name="object 3366"/>
          <p:cNvSpPr/>
          <p:nvPr/>
        </p:nvSpPr>
        <p:spPr>
          <a:xfrm>
            <a:off x="395804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5C6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7" name="object 3367"/>
          <p:cNvSpPr/>
          <p:nvPr/>
        </p:nvSpPr>
        <p:spPr>
          <a:xfrm>
            <a:off x="396055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5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8" name="object 3368"/>
          <p:cNvSpPr/>
          <p:nvPr/>
        </p:nvSpPr>
        <p:spPr>
          <a:xfrm>
            <a:off x="396308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5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9" name="object 3369"/>
          <p:cNvSpPr/>
          <p:nvPr/>
        </p:nvSpPr>
        <p:spPr>
          <a:xfrm>
            <a:off x="396560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4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0" name="object 3370"/>
          <p:cNvSpPr/>
          <p:nvPr/>
        </p:nvSpPr>
        <p:spPr>
          <a:xfrm>
            <a:off x="3968115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4C5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1" name="object 3371"/>
          <p:cNvSpPr/>
          <p:nvPr/>
        </p:nvSpPr>
        <p:spPr>
          <a:xfrm>
            <a:off x="3970629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4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2" name="object 3372"/>
          <p:cNvSpPr/>
          <p:nvPr/>
        </p:nvSpPr>
        <p:spPr>
          <a:xfrm>
            <a:off x="3973144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4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3" name="object 3373"/>
          <p:cNvSpPr/>
          <p:nvPr/>
        </p:nvSpPr>
        <p:spPr>
          <a:xfrm>
            <a:off x="3975658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3C4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4" name="object 3374"/>
          <p:cNvSpPr/>
          <p:nvPr/>
        </p:nvSpPr>
        <p:spPr>
          <a:xfrm>
            <a:off x="3978173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3C4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5" name="object 3375"/>
          <p:cNvSpPr/>
          <p:nvPr/>
        </p:nvSpPr>
        <p:spPr>
          <a:xfrm>
            <a:off x="3980700" y="3337483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5"/>
                </a:lnTo>
              </a:path>
            </a:pathLst>
          </a:custGeom>
          <a:ln w="3175">
            <a:solidFill>
              <a:srgbClr val="C3C4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6" name="object 3376"/>
          <p:cNvSpPr/>
          <p:nvPr/>
        </p:nvSpPr>
        <p:spPr>
          <a:xfrm>
            <a:off x="3983215" y="3337559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490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7" name="object 3377"/>
          <p:cNvSpPr/>
          <p:nvPr/>
        </p:nvSpPr>
        <p:spPr>
          <a:xfrm>
            <a:off x="3985729" y="3337740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672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8" name="object 3378"/>
          <p:cNvSpPr/>
          <p:nvPr/>
        </p:nvSpPr>
        <p:spPr>
          <a:xfrm>
            <a:off x="3988244" y="3338248"/>
            <a:ext cx="0" cy="363220"/>
          </a:xfrm>
          <a:custGeom>
            <a:avLst/>
            <a:gdLst/>
            <a:ahLst/>
            <a:cxnLst/>
            <a:rect l="l" t="t" r="r" b="b"/>
            <a:pathLst>
              <a:path h="363220">
                <a:moveTo>
                  <a:pt x="0" y="0"/>
                </a:moveTo>
                <a:lnTo>
                  <a:pt x="0" y="362656"/>
                </a:lnTo>
              </a:path>
            </a:pathLst>
          </a:custGeom>
          <a:ln w="3175">
            <a:solidFill>
              <a:srgbClr val="C2C3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9" name="object 3379"/>
          <p:cNvSpPr/>
          <p:nvPr/>
        </p:nvSpPr>
        <p:spPr>
          <a:xfrm>
            <a:off x="3990759" y="3338756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640"/>
                </a:lnTo>
              </a:path>
            </a:pathLst>
          </a:custGeom>
          <a:ln w="3175">
            <a:solidFill>
              <a:srgbClr val="C2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0" name="object 3380"/>
          <p:cNvSpPr/>
          <p:nvPr/>
        </p:nvSpPr>
        <p:spPr>
          <a:xfrm>
            <a:off x="3993273" y="3339264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625"/>
                </a:lnTo>
              </a:path>
            </a:pathLst>
          </a:custGeom>
          <a:ln w="3175">
            <a:solidFill>
              <a:srgbClr val="C1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1" name="object 3381"/>
          <p:cNvSpPr/>
          <p:nvPr/>
        </p:nvSpPr>
        <p:spPr>
          <a:xfrm>
            <a:off x="3995801" y="3339774"/>
            <a:ext cx="0" cy="360045"/>
          </a:xfrm>
          <a:custGeom>
            <a:avLst/>
            <a:gdLst/>
            <a:ahLst/>
            <a:cxnLst/>
            <a:rect l="l" t="t" r="r" b="b"/>
            <a:pathLst>
              <a:path h="360045">
                <a:moveTo>
                  <a:pt x="0" y="0"/>
                </a:moveTo>
                <a:lnTo>
                  <a:pt x="0" y="359604"/>
                </a:lnTo>
              </a:path>
            </a:pathLst>
          </a:custGeom>
          <a:ln w="3175">
            <a:solidFill>
              <a:srgbClr val="C1C2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2" name="object 3382"/>
          <p:cNvSpPr/>
          <p:nvPr/>
        </p:nvSpPr>
        <p:spPr>
          <a:xfrm>
            <a:off x="3998315" y="334028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588"/>
                </a:lnTo>
              </a:path>
            </a:pathLst>
          </a:custGeom>
          <a:ln w="3175">
            <a:solidFill>
              <a:srgbClr val="C1C2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3" name="object 3383"/>
          <p:cNvSpPr/>
          <p:nvPr/>
        </p:nvSpPr>
        <p:spPr>
          <a:xfrm>
            <a:off x="4000830" y="3340791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0"/>
                </a:moveTo>
                <a:lnTo>
                  <a:pt x="0" y="357572"/>
                </a:lnTo>
              </a:path>
            </a:pathLst>
          </a:custGeom>
          <a:ln w="3175">
            <a:solidFill>
              <a:srgbClr val="C1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4" name="object 3384"/>
          <p:cNvSpPr/>
          <p:nvPr/>
        </p:nvSpPr>
        <p:spPr>
          <a:xfrm>
            <a:off x="4003344" y="3341298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556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5" name="object 3385"/>
          <p:cNvSpPr/>
          <p:nvPr/>
        </p:nvSpPr>
        <p:spPr>
          <a:xfrm>
            <a:off x="4005859" y="3341806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541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6" name="object 3386"/>
          <p:cNvSpPr/>
          <p:nvPr/>
        </p:nvSpPr>
        <p:spPr>
          <a:xfrm>
            <a:off x="4008373" y="3342314"/>
            <a:ext cx="0" cy="354965"/>
          </a:xfrm>
          <a:custGeom>
            <a:avLst/>
            <a:gdLst/>
            <a:ahLst/>
            <a:cxnLst/>
            <a:rect l="l" t="t" r="r" b="b"/>
            <a:pathLst>
              <a:path h="354964">
                <a:moveTo>
                  <a:pt x="0" y="0"/>
                </a:moveTo>
                <a:lnTo>
                  <a:pt x="0" y="354525"/>
                </a:lnTo>
              </a:path>
            </a:pathLst>
          </a:custGeom>
          <a:ln w="3175">
            <a:solidFill>
              <a:srgbClr val="C0C1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7" name="object 3387"/>
          <p:cNvSpPr/>
          <p:nvPr/>
        </p:nvSpPr>
        <p:spPr>
          <a:xfrm>
            <a:off x="4010888" y="3342640"/>
            <a:ext cx="0" cy="353060"/>
          </a:xfrm>
          <a:custGeom>
            <a:avLst/>
            <a:gdLst/>
            <a:ahLst/>
            <a:cxnLst/>
            <a:rect l="l" t="t" r="r" b="b"/>
            <a:pathLst>
              <a:path h="353060">
                <a:moveTo>
                  <a:pt x="0" y="0"/>
                </a:moveTo>
                <a:lnTo>
                  <a:pt x="0" y="353059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8" name="object 3388"/>
          <p:cNvSpPr/>
          <p:nvPr/>
        </p:nvSpPr>
        <p:spPr>
          <a:xfrm>
            <a:off x="4013415" y="3343832"/>
            <a:ext cx="0" cy="351790"/>
          </a:xfrm>
          <a:custGeom>
            <a:avLst/>
            <a:gdLst/>
            <a:ahLst/>
            <a:cxnLst/>
            <a:rect l="l" t="t" r="r" b="b"/>
            <a:pathLst>
              <a:path h="351789">
                <a:moveTo>
                  <a:pt x="0" y="0"/>
                </a:moveTo>
                <a:lnTo>
                  <a:pt x="0" y="351490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9" name="object 3389"/>
          <p:cNvSpPr/>
          <p:nvPr/>
        </p:nvSpPr>
        <p:spPr>
          <a:xfrm>
            <a:off x="4015930" y="3345530"/>
            <a:ext cx="0" cy="348615"/>
          </a:xfrm>
          <a:custGeom>
            <a:avLst/>
            <a:gdLst/>
            <a:ahLst/>
            <a:cxnLst/>
            <a:rect l="l" t="t" r="r" b="b"/>
            <a:pathLst>
              <a:path h="348614">
                <a:moveTo>
                  <a:pt x="0" y="0"/>
                </a:moveTo>
                <a:lnTo>
                  <a:pt x="0" y="348096"/>
                </a:lnTo>
              </a:path>
            </a:pathLst>
          </a:custGeom>
          <a:ln w="3175">
            <a:solidFill>
              <a:srgbClr val="BF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0" name="object 3390"/>
          <p:cNvSpPr/>
          <p:nvPr/>
        </p:nvSpPr>
        <p:spPr>
          <a:xfrm>
            <a:off x="4018445" y="3347227"/>
            <a:ext cx="0" cy="344805"/>
          </a:xfrm>
          <a:custGeom>
            <a:avLst/>
            <a:gdLst/>
            <a:ahLst/>
            <a:cxnLst/>
            <a:rect l="l" t="t" r="r" b="b"/>
            <a:pathLst>
              <a:path h="344804">
                <a:moveTo>
                  <a:pt x="0" y="0"/>
                </a:moveTo>
                <a:lnTo>
                  <a:pt x="0" y="344702"/>
                </a:lnTo>
              </a:path>
            </a:pathLst>
          </a:custGeom>
          <a:ln w="3175">
            <a:solidFill>
              <a:srgbClr val="BFC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1" name="object 3391"/>
          <p:cNvSpPr/>
          <p:nvPr/>
        </p:nvSpPr>
        <p:spPr>
          <a:xfrm>
            <a:off x="4020959" y="3348925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308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2" name="object 3392"/>
          <p:cNvSpPr/>
          <p:nvPr/>
        </p:nvSpPr>
        <p:spPr>
          <a:xfrm>
            <a:off x="4023474" y="3350623"/>
            <a:ext cx="0" cy="338455"/>
          </a:xfrm>
          <a:custGeom>
            <a:avLst/>
            <a:gdLst/>
            <a:ahLst/>
            <a:cxnLst/>
            <a:rect l="l" t="t" r="r" b="b"/>
            <a:pathLst>
              <a:path h="338454">
                <a:moveTo>
                  <a:pt x="0" y="0"/>
                </a:moveTo>
                <a:lnTo>
                  <a:pt x="0" y="337914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3" name="object 3393"/>
          <p:cNvSpPr/>
          <p:nvPr/>
        </p:nvSpPr>
        <p:spPr>
          <a:xfrm>
            <a:off x="4025988" y="3352320"/>
            <a:ext cx="0" cy="334645"/>
          </a:xfrm>
          <a:custGeom>
            <a:avLst/>
            <a:gdLst/>
            <a:ahLst/>
            <a:cxnLst/>
            <a:rect l="l" t="t" r="r" b="b"/>
            <a:pathLst>
              <a:path h="334645">
                <a:moveTo>
                  <a:pt x="0" y="0"/>
                </a:moveTo>
                <a:lnTo>
                  <a:pt x="0" y="334520"/>
                </a:lnTo>
              </a:path>
            </a:pathLst>
          </a:custGeom>
          <a:ln w="3175">
            <a:solidFill>
              <a:srgbClr val="BE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4" name="object 3394"/>
          <p:cNvSpPr/>
          <p:nvPr/>
        </p:nvSpPr>
        <p:spPr>
          <a:xfrm>
            <a:off x="4028516" y="3354027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108"/>
                </a:lnTo>
              </a:path>
            </a:pathLst>
          </a:custGeom>
          <a:ln w="3175">
            <a:solidFill>
              <a:srgbClr val="BEB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5" name="object 3395"/>
          <p:cNvSpPr/>
          <p:nvPr/>
        </p:nvSpPr>
        <p:spPr>
          <a:xfrm>
            <a:off x="4031030" y="3355724"/>
            <a:ext cx="0" cy="328295"/>
          </a:xfrm>
          <a:custGeom>
            <a:avLst/>
            <a:gdLst/>
            <a:ahLst/>
            <a:cxnLst/>
            <a:rect l="l" t="t" r="r" b="b"/>
            <a:pathLst>
              <a:path h="328295">
                <a:moveTo>
                  <a:pt x="0" y="0"/>
                </a:moveTo>
                <a:lnTo>
                  <a:pt x="0" y="327714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6" name="object 3396"/>
          <p:cNvSpPr/>
          <p:nvPr/>
        </p:nvSpPr>
        <p:spPr>
          <a:xfrm>
            <a:off x="4032287" y="3680459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1269"/>
                </a:moveTo>
                <a:lnTo>
                  <a:pt x="959" y="1269"/>
                </a:lnTo>
                <a:lnTo>
                  <a:pt x="959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BD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7" name="object 3397"/>
          <p:cNvSpPr/>
          <p:nvPr/>
        </p:nvSpPr>
        <p:spPr>
          <a:xfrm>
            <a:off x="4033545" y="3357879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8" name="object 3398"/>
          <p:cNvSpPr/>
          <p:nvPr/>
        </p:nvSpPr>
        <p:spPr>
          <a:xfrm>
            <a:off x="4036059" y="3359880"/>
            <a:ext cx="0" cy="319405"/>
          </a:xfrm>
          <a:custGeom>
            <a:avLst/>
            <a:gdLst/>
            <a:ahLst/>
            <a:cxnLst/>
            <a:rect l="l" t="t" r="r" b="b"/>
            <a:pathLst>
              <a:path h="319404">
                <a:moveTo>
                  <a:pt x="0" y="0"/>
                </a:moveTo>
                <a:lnTo>
                  <a:pt x="0" y="319406"/>
                </a:lnTo>
              </a:path>
            </a:pathLst>
          </a:custGeom>
          <a:ln w="3175">
            <a:solidFill>
              <a:srgbClr val="BD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9" name="object 3399"/>
          <p:cNvSpPr/>
          <p:nvPr/>
        </p:nvSpPr>
        <p:spPr>
          <a:xfrm>
            <a:off x="4038574" y="3363616"/>
            <a:ext cx="0" cy="312420"/>
          </a:xfrm>
          <a:custGeom>
            <a:avLst/>
            <a:gdLst/>
            <a:ahLst/>
            <a:cxnLst/>
            <a:rect l="l" t="t" r="r" b="b"/>
            <a:pathLst>
              <a:path h="312420">
                <a:moveTo>
                  <a:pt x="0" y="0"/>
                </a:moveTo>
                <a:lnTo>
                  <a:pt x="0" y="311937"/>
                </a:lnTo>
              </a:path>
            </a:pathLst>
          </a:custGeom>
          <a:ln w="3175">
            <a:solidFill>
              <a:srgbClr val="BDBE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0" name="object 3400"/>
          <p:cNvSpPr/>
          <p:nvPr/>
        </p:nvSpPr>
        <p:spPr>
          <a:xfrm>
            <a:off x="4041089" y="3367352"/>
            <a:ext cx="0" cy="304800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468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1" name="object 3401"/>
          <p:cNvSpPr/>
          <p:nvPr/>
        </p:nvSpPr>
        <p:spPr>
          <a:xfrm>
            <a:off x="4043603" y="3371088"/>
            <a:ext cx="0" cy="297180"/>
          </a:xfrm>
          <a:custGeom>
            <a:avLst/>
            <a:gdLst/>
            <a:ahLst/>
            <a:cxnLst/>
            <a:rect l="l" t="t" r="r" b="b"/>
            <a:pathLst>
              <a:path h="297179">
                <a:moveTo>
                  <a:pt x="0" y="0"/>
                </a:moveTo>
                <a:lnTo>
                  <a:pt x="0" y="297000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2" name="object 3402"/>
          <p:cNvSpPr/>
          <p:nvPr/>
        </p:nvSpPr>
        <p:spPr>
          <a:xfrm>
            <a:off x="4046130" y="3374842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493"/>
                </a:lnTo>
              </a:path>
            </a:pathLst>
          </a:custGeom>
          <a:ln w="3175">
            <a:solidFill>
              <a:srgbClr val="BCB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3" name="object 3403"/>
          <p:cNvSpPr/>
          <p:nvPr/>
        </p:nvSpPr>
        <p:spPr>
          <a:xfrm>
            <a:off x="4048645" y="3378578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025"/>
                </a:lnTo>
              </a:path>
            </a:pathLst>
          </a:custGeom>
          <a:ln w="3175">
            <a:solidFill>
              <a:srgbClr val="BBBD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4" name="object 3404"/>
          <p:cNvSpPr/>
          <p:nvPr/>
        </p:nvSpPr>
        <p:spPr>
          <a:xfrm>
            <a:off x="4051160" y="3384763"/>
            <a:ext cx="0" cy="269875"/>
          </a:xfrm>
          <a:custGeom>
            <a:avLst/>
            <a:gdLst/>
            <a:ahLst/>
            <a:cxnLst/>
            <a:rect l="l" t="t" r="r" b="b"/>
            <a:pathLst>
              <a:path h="269875">
                <a:moveTo>
                  <a:pt x="0" y="0"/>
                </a:moveTo>
                <a:lnTo>
                  <a:pt x="0" y="269660"/>
                </a:lnTo>
              </a:path>
            </a:pathLst>
          </a:custGeom>
          <a:ln w="3175">
            <a:solidFill>
              <a:srgbClr val="BB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5" name="object 3405"/>
          <p:cNvSpPr/>
          <p:nvPr/>
        </p:nvSpPr>
        <p:spPr>
          <a:xfrm>
            <a:off x="4053617" y="3397240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4721"/>
                </a:lnTo>
              </a:path>
            </a:pathLst>
          </a:custGeom>
          <a:ln w="3175">
            <a:solidFill>
              <a:srgbClr val="BBBC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6" name="object 3406"/>
          <p:cNvSpPr/>
          <p:nvPr/>
        </p:nvSpPr>
        <p:spPr>
          <a:xfrm>
            <a:off x="3680282" y="4780622"/>
            <a:ext cx="97739" cy="9767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7" name="object 3407"/>
          <p:cNvSpPr/>
          <p:nvPr/>
        </p:nvSpPr>
        <p:spPr>
          <a:xfrm>
            <a:off x="3680282" y="4956809"/>
            <a:ext cx="97739" cy="9805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8" name="object 3408"/>
          <p:cNvSpPr/>
          <p:nvPr/>
        </p:nvSpPr>
        <p:spPr>
          <a:xfrm>
            <a:off x="3462731" y="5176346"/>
            <a:ext cx="130606" cy="12981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9" name="object 3409"/>
          <p:cNvSpPr/>
          <p:nvPr/>
        </p:nvSpPr>
        <p:spPr>
          <a:xfrm>
            <a:off x="3461670" y="4694766"/>
            <a:ext cx="0" cy="535940"/>
          </a:xfrm>
          <a:custGeom>
            <a:avLst/>
            <a:gdLst/>
            <a:ahLst/>
            <a:cxnLst/>
            <a:rect l="l" t="t" r="r" b="b"/>
            <a:pathLst>
              <a:path h="535939">
                <a:moveTo>
                  <a:pt x="0" y="0"/>
                </a:moveTo>
                <a:lnTo>
                  <a:pt x="0" y="535435"/>
                </a:lnTo>
              </a:path>
            </a:pathLst>
          </a:custGeom>
          <a:ln w="3175">
            <a:solidFill>
              <a:srgbClr val="E2E3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0" name="object 3410"/>
          <p:cNvSpPr/>
          <p:nvPr/>
        </p:nvSpPr>
        <p:spPr>
          <a:xfrm>
            <a:off x="3459524" y="4669206"/>
            <a:ext cx="0" cy="556895"/>
          </a:xfrm>
          <a:custGeom>
            <a:avLst/>
            <a:gdLst/>
            <a:ahLst/>
            <a:cxnLst/>
            <a:rect l="l" t="t" r="r" b="b"/>
            <a:pathLst>
              <a:path h="556895">
                <a:moveTo>
                  <a:pt x="0" y="0"/>
                </a:moveTo>
                <a:lnTo>
                  <a:pt x="0" y="556573"/>
                </a:lnTo>
              </a:path>
            </a:pathLst>
          </a:custGeom>
          <a:ln w="3175">
            <a:solidFill>
              <a:srgbClr val="E2E3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1" name="object 3411"/>
          <p:cNvSpPr/>
          <p:nvPr/>
        </p:nvSpPr>
        <p:spPr>
          <a:xfrm>
            <a:off x="3457390" y="4658521"/>
            <a:ext cx="0" cy="563245"/>
          </a:xfrm>
          <a:custGeom>
            <a:avLst/>
            <a:gdLst/>
            <a:ahLst/>
            <a:cxnLst/>
            <a:rect l="l" t="t" r="r" b="b"/>
            <a:pathLst>
              <a:path h="563245">
                <a:moveTo>
                  <a:pt x="0" y="0"/>
                </a:moveTo>
                <a:lnTo>
                  <a:pt x="0" y="562864"/>
                </a:lnTo>
              </a:path>
            </a:pathLst>
          </a:custGeom>
          <a:ln w="3175">
            <a:solidFill>
              <a:srgbClr val="E1E2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2" name="object 3412"/>
          <p:cNvSpPr/>
          <p:nvPr/>
        </p:nvSpPr>
        <p:spPr>
          <a:xfrm>
            <a:off x="3455244" y="4651256"/>
            <a:ext cx="0" cy="565785"/>
          </a:xfrm>
          <a:custGeom>
            <a:avLst/>
            <a:gdLst/>
            <a:ahLst/>
            <a:cxnLst/>
            <a:rect l="l" t="t" r="r" b="b"/>
            <a:pathLst>
              <a:path h="565785">
                <a:moveTo>
                  <a:pt x="0" y="0"/>
                </a:moveTo>
                <a:lnTo>
                  <a:pt x="0" y="565707"/>
                </a:lnTo>
              </a:path>
            </a:pathLst>
          </a:custGeom>
          <a:ln w="3175">
            <a:solidFill>
              <a:srgbClr val="E1E2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3" name="object 3413"/>
          <p:cNvSpPr/>
          <p:nvPr/>
        </p:nvSpPr>
        <p:spPr>
          <a:xfrm>
            <a:off x="3453110" y="4644035"/>
            <a:ext cx="0" cy="567055"/>
          </a:xfrm>
          <a:custGeom>
            <a:avLst/>
            <a:gdLst/>
            <a:ahLst/>
            <a:cxnLst/>
            <a:rect l="l" t="t" r="r" b="b"/>
            <a:pathLst>
              <a:path h="567054">
                <a:moveTo>
                  <a:pt x="0" y="0"/>
                </a:moveTo>
                <a:lnTo>
                  <a:pt x="0" y="566821"/>
                </a:lnTo>
              </a:path>
            </a:pathLst>
          </a:custGeom>
          <a:ln w="3175">
            <a:solidFill>
              <a:srgbClr val="E1E2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4" name="object 3414"/>
          <p:cNvSpPr/>
          <p:nvPr/>
        </p:nvSpPr>
        <p:spPr>
          <a:xfrm>
            <a:off x="3450964" y="4636770"/>
            <a:ext cx="0" cy="567690"/>
          </a:xfrm>
          <a:custGeom>
            <a:avLst/>
            <a:gdLst/>
            <a:ahLst/>
            <a:cxnLst/>
            <a:rect l="l" t="t" r="r" b="b"/>
            <a:pathLst>
              <a:path h="567689">
                <a:moveTo>
                  <a:pt x="0" y="0"/>
                </a:moveTo>
                <a:lnTo>
                  <a:pt x="0" y="567297"/>
                </a:lnTo>
              </a:path>
            </a:pathLst>
          </a:custGeom>
          <a:ln w="3175">
            <a:solidFill>
              <a:srgbClr val="E0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5" name="object 3415"/>
          <p:cNvSpPr/>
          <p:nvPr/>
        </p:nvSpPr>
        <p:spPr>
          <a:xfrm>
            <a:off x="3448818" y="4629506"/>
            <a:ext cx="0" cy="568325"/>
          </a:xfrm>
          <a:custGeom>
            <a:avLst/>
            <a:gdLst/>
            <a:ahLst/>
            <a:cxnLst/>
            <a:rect l="l" t="t" r="r" b="b"/>
            <a:pathLst>
              <a:path h="568325">
                <a:moveTo>
                  <a:pt x="0" y="0"/>
                </a:moveTo>
                <a:lnTo>
                  <a:pt x="0" y="567773"/>
                </a:lnTo>
              </a:path>
            </a:pathLst>
          </a:custGeom>
          <a:ln w="3175">
            <a:solidFill>
              <a:srgbClr val="E0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6" name="object 3416"/>
          <p:cNvSpPr/>
          <p:nvPr/>
        </p:nvSpPr>
        <p:spPr>
          <a:xfrm>
            <a:off x="3446684" y="4623446"/>
            <a:ext cx="0" cy="565150"/>
          </a:xfrm>
          <a:custGeom>
            <a:avLst/>
            <a:gdLst/>
            <a:ahLst/>
            <a:cxnLst/>
            <a:rect l="l" t="t" r="r" b="b"/>
            <a:pathLst>
              <a:path h="565150">
                <a:moveTo>
                  <a:pt x="0" y="0"/>
                </a:moveTo>
                <a:lnTo>
                  <a:pt x="0" y="564551"/>
                </a:lnTo>
              </a:path>
            </a:pathLst>
          </a:custGeom>
          <a:ln w="3175">
            <a:solidFill>
              <a:srgbClr val="DFE1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7" name="object 3417"/>
          <p:cNvSpPr/>
          <p:nvPr/>
        </p:nvSpPr>
        <p:spPr>
          <a:xfrm>
            <a:off x="3444538" y="4619747"/>
            <a:ext cx="0" cy="556260"/>
          </a:xfrm>
          <a:custGeom>
            <a:avLst/>
            <a:gdLst/>
            <a:ahLst/>
            <a:cxnLst/>
            <a:rect l="l" t="t" r="r" b="b"/>
            <a:pathLst>
              <a:path h="556260">
                <a:moveTo>
                  <a:pt x="0" y="0"/>
                </a:moveTo>
                <a:lnTo>
                  <a:pt x="0" y="555779"/>
                </a:lnTo>
              </a:path>
            </a:pathLst>
          </a:custGeom>
          <a:ln w="3175">
            <a:solidFill>
              <a:srgbClr val="DFE0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8" name="object 3418"/>
          <p:cNvSpPr/>
          <p:nvPr/>
        </p:nvSpPr>
        <p:spPr>
          <a:xfrm>
            <a:off x="2982950" y="4550943"/>
            <a:ext cx="460527" cy="2613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9" name="object 3419"/>
          <p:cNvSpPr/>
          <p:nvPr/>
        </p:nvSpPr>
        <p:spPr>
          <a:xfrm>
            <a:off x="2878467" y="4782261"/>
            <a:ext cx="354114" cy="5125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0" name="object 3420"/>
          <p:cNvSpPr/>
          <p:nvPr/>
        </p:nvSpPr>
        <p:spPr>
          <a:xfrm>
            <a:off x="2979679" y="4982845"/>
            <a:ext cx="252729" cy="0"/>
          </a:xfrm>
          <a:custGeom>
            <a:avLst/>
            <a:gdLst/>
            <a:ahLst/>
            <a:cxnLst/>
            <a:rect l="l" t="t" r="r" b="b"/>
            <a:pathLst>
              <a:path w="252730">
                <a:moveTo>
                  <a:pt x="0" y="0"/>
                </a:moveTo>
                <a:lnTo>
                  <a:pt x="252649" y="0"/>
                </a:lnTo>
              </a:path>
            </a:pathLst>
          </a:custGeom>
          <a:ln w="3175">
            <a:solidFill>
              <a:srgbClr val="D7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1" name="object 3421"/>
          <p:cNvSpPr/>
          <p:nvPr/>
        </p:nvSpPr>
        <p:spPr>
          <a:xfrm>
            <a:off x="2878644" y="4974590"/>
            <a:ext cx="354330" cy="0"/>
          </a:xfrm>
          <a:custGeom>
            <a:avLst/>
            <a:gdLst/>
            <a:ahLst/>
            <a:cxnLst/>
            <a:rect l="l" t="t" r="r" b="b"/>
            <a:pathLst>
              <a:path w="354330">
                <a:moveTo>
                  <a:pt x="0" y="0"/>
                </a:moveTo>
                <a:lnTo>
                  <a:pt x="353702" y="0"/>
                </a:lnTo>
              </a:path>
            </a:pathLst>
          </a:custGeom>
          <a:ln w="15239">
            <a:solidFill>
              <a:srgbClr val="D7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2" name="object 3422"/>
          <p:cNvSpPr/>
          <p:nvPr/>
        </p:nvSpPr>
        <p:spPr>
          <a:xfrm>
            <a:off x="2878669" y="4966334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4">
                <a:moveTo>
                  <a:pt x="0" y="0"/>
                </a:moveTo>
                <a:lnTo>
                  <a:pt x="353696" y="0"/>
                </a:lnTo>
              </a:path>
            </a:pathLst>
          </a:custGeom>
          <a:ln w="3175">
            <a:solidFill>
              <a:srgbClr val="D7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3" name="object 3423"/>
          <p:cNvSpPr/>
          <p:nvPr/>
        </p:nvSpPr>
        <p:spPr>
          <a:xfrm>
            <a:off x="3054635" y="4782489"/>
            <a:ext cx="0" cy="184150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3540"/>
                </a:lnTo>
              </a:path>
            </a:pathLst>
          </a:custGeom>
          <a:ln w="17183">
            <a:solidFill>
              <a:srgbClr val="D7D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4" name="object 3424"/>
          <p:cNvSpPr/>
          <p:nvPr/>
        </p:nvSpPr>
        <p:spPr>
          <a:xfrm>
            <a:off x="1100734" y="3269360"/>
            <a:ext cx="584200" cy="582295"/>
          </a:xfrm>
          <a:custGeom>
            <a:avLst/>
            <a:gdLst/>
            <a:ahLst/>
            <a:cxnLst/>
            <a:rect l="l" t="t" r="r" b="b"/>
            <a:pathLst>
              <a:path w="584200" h="582295">
                <a:moveTo>
                  <a:pt x="310121" y="0"/>
                </a:moveTo>
                <a:lnTo>
                  <a:pt x="266434" y="2298"/>
                </a:lnTo>
                <a:lnTo>
                  <a:pt x="225229" y="9197"/>
                </a:lnTo>
                <a:lnTo>
                  <a:pt x="186532" y="20702"/>
                </a:lnTo>
                <a:lnTo>
                  <a:pt x="150368" y="36817"/>
                </a:lnTo>
                <a:lnTo>
                  <a:pt x="117268" y="57473"/>
                </a:lnTo>
                <a:lnTo>
                  <a:pt x="87869" y="82710"/>
                </a:lnTo>
                <a:lnTo>
                  <a:pt x="62183" y="112521"/>
                </a:lnTo>
                <a:lnTo>
                  <a:pt x="40220" y="146900"/>
                </a:lnTo>
                <a:lnTo>
                  <a:pt x="22609" y="184316"/>
                </a:lnTo>
                <a:lnTo>
                  <a:pt x="10042" y="223188"/>
                </a:lnTo>
                <a:lnTo>
                  <a:pt x="2509" y="263524"/>
                </a:lnTo>
                <a:lnTo>
                  <a:pt x="0" y="305333"/>
                </a:lnTo>
                <a:lnTo>
                  <a:pt x="2204" y="343342"/>
                </a:lnTo>
                <a:lnTo>
                  <a:pt x="19866" y="414959"/>
                </a:lnTo>
                <a:lnTo>
                  <a:pt x="55398" y="479461"/>
                </a:lnTo>
                <a:lnTo>
                  <a:pt x="109389" y="529222"/>
                </a:lnTo>
                <a:lnTo>
                  <a:pt x="143344" y="548157"/>
                </a:lnTo>
                <a:lnTo>
                  <a:pt x="181380" y="562893"/>
                </a:lnTo>
                <a:lnTo>
                  <a:pt x="222808" y="573395"/>
                </a:lnTo>
                <a:lnTo>
                  <a:pt x="267628" y="579682"/>
                </a:lnTo>
                <a:lnTo>
                  <a:pt x="315836" y="581774"/>
                </a:lnTo>
                <a:lnTo>
                  <a:pt x="365471" y="579283"/>
                </a:lnTo>
                <a:lnTo>
                  <a:pt x="411165" y="571809"/>
                </a:lnTo>
                <a:lnTo>
                  <a:pt x="452921" y="559351"/>
                </a:lnTo>
                <a:lnTo>
                  <a:pt x="490740" y="541909"/>
                </a:lnTo>
                <a:lnTo>
                  <a:pt x="514934" y="526186"/>
                </a:lnTo>
                <a:lnTo>
                  <a:pt x="311048" y="526186"/>
                </a:lnTo>
                <a:lnTo>
                  <a:pt x="274548" y="524677"/>
                </a:lnTo>
                <a:lnTo>
                  <a:pt x="207896" y="512625"/>
                </a:lnTo>
                <a:lnTo>
                  <a:pt x="150231" y="488315"/>
                </a:lnTo>
                <a:lnTo>
                  <a:pt x="105012" y="450138"/>
                </a:lnTo>
                <a:lnTo>
                  <a:pt x="73161" y="398836"/>
                </a:lnTo>
                <a:lnTo>
                  <a:pt x="57055" y="340727"/>
                </a:lnTo>
                <a:lnTo>
                  <a:pt x="55041" y="309499"/>
                </a:lnTo>
                <a:lnTo>
                  <a:pt x="56848" y="277001"/>
                </a:lnTo>
                <a:lnTo>
                  <a:pt x="71302" y="213897"/>
                </a:lnTo>
                <a:lnTo>
                  <a:pt x="100162" y="154635"/>
                </a:lnTo>
                <a:lnTo>
                  <a:pt x="143113" y="107573"/>
                </a:lnTo>
                <a:lnTo>
                  <a:pt x="199905" y="74524"/>
                </a:lnTo>
                <a:lnTo>
                  <a:pt x="269444" y="57793"/>
                </a:lnTo>
                <a:lnTo>
                  <a:pt x="308864" y="55702"/>
                </a:lnTo>
                <a:lnTo>
                  <a:pt x="485659" y="55702"/>
                </a:lnTo>
                <a:lnTo>
                  <a:pt x="473571" y="46026"/>
                </a:lnTo>
                <a:lnTo>
                  <a:pt x="445681" y="29629"/>
                </a:lnTo>
                <a:lnTo>
                  <a:pt x="414934" y="16673"/>
                </a:lnTo>
                <a:lnTo>
                  <a:pt x="382092" y="7413"/>
                </a:lnTo>
                <a:lnTo>
                  <a:pt x="347154" y="1854"/>
                </a:lnTo>
                <a:lnTo>
                  <a:pt x="310121" y="0"/>
                </a:lnTo>
                <a:close/>
              </a:path>
              <a:path w="584200" h="582295">
                <a:moveTo>
                  <a:pt x="583590" y="445642"/>
                </a:moveTo>
                <a:lnTo>
                  <a:pt x="519163" y="445642"/>
                </a:lnTo>
                <a:lnTo>
                  <a:pt x="502021" y="464527"/>
                </a:lnTo>
                <a:lnTo>
                  <a:pt x="482338" y="480904"/>
                </a:lnTo>
                <a:lnTo>
                  <a:pt x="435368" y="506107"/>
                </a:lnTo>
                <a:lnTo>
                  <a:pt x="378242" y="521161"/>
                </a:lnTo>
                <a:lnTo>
                  <a:pt x="311048" y="526186"/>
                </a:lnTo>
                <a:lnTo>
                  <a:pt x="514934" y="526186"/>
                </a:lnTo>
                <a:lnTo>
                  <a:pt x="520034" y="522872"/>
                </a:lnTo>
                <a:lnTo>
                  <a:pt x="545276" y="500486"/>
                </a:lnTo>
                <a:lnTo>
                  <a:pt x="566462" y="474745"/>
                </a:lnTo>
                <a:lnTo>
                  <a:pt x="583590" y="445642"/>
                </a:lnTo>
                <a:close/>
              </a:path>
              <a:path w="584200" h="582295">
                <a:moveTo>
                  <a:pt x="277723" y="123469"/>
                </a:moveTo>
                <a:lnTo>
                  <a:pt x="208876" y="141316"/>
                </a:lnTo>
                <a:lnTo>
                  <a:pt x="153708" y="194919"/>
                </a:lnTo>
                <a:lnTo>
                  <a:pt x="123699" y="256678"/>
                </a:lnTo>
                <a:lnTo>
                  <a:pt x="113703" y="324675"/>
                </a:lnTo>
                <a:lnTo>
                  <a:pt x="115782" y="352009"/>
                </a:lnTo>
                <a:lnTo>
                  <a:pt x="132385" y="398052"/>
                </a:lnTo>
                <a:lnTo>
                  <a:pt x="164515" y="431963"/>
                </a:lnTo>
                <a:lnTo>
                  <a:pt x="206175" y="449271"/>
                </a:lnTo>
                <a:lnTo>
                  <a:pt x="230225" y="451434"/>
                </a:lnTo>
                <a:lnTo>
                  <a:pt x="252825" y="449280"/>
                </a:lnTo>
                <a:lnTo>
                  <a:pt x="274083" y="442818"/>
                </a:lnTo>
                <a:lnTo>
                  <a:pt x="293996" y="432044"/>
                </a:lnTo>
                <a:lnTo>
                  <a:pt x="312559" y="416953"/>
                </a:lnTo>
                <a:lnTo>
                  <a:pt x="473894" y="416953"/>
                </a:lnTo>
                <a:lnTo>
                  <a:pt x="488191" y="407226"/>
                </a:lnTo>
                <a:lnTo>
                  <a:pt x="498503" y="396100"/>
                </a:lnTo>
                <a:lnTo>
                  <a:pt x="246265" y="396100"/>
                </a:lnTo>
                <a:lnTo>
                  <a:pt x="235244" y="394959"/>
                </a:lnTo>
                <a:lnTo>
                  <a:pt x="200881" y="367576"/>
                </a:lnTo>
                <a:lnTo>
                  <a:pt x="192062" y="321322"/>
                </a:lnTo>
                <a:lnTo>
                  <a:pt x="192766" y="306422"/>
                </a:lnTo>
                <a:lnTo>
                  <a:pt x="203288" y="255384"/>
                </a:lnTo>
                <a:lnTo>
                  <a:pt x="226191" y="209194"/>
                </a:lnTo>
                <a:lnTo>
                  <a:pt x="259651" y="182954"/>
                </a:lnTo>
                <a:lnTo>
                  <a:pt x="284695" y="177926"/>
                </a:lnTo>
                <a:lnTo>
                  <a:pt x="434900" y="177926"/>
                </a:lnTo>
                <a:lnTo>
                  <a:pt x="437706" y="164617"/>
                </a:lnTo>
                <a:lnTo>
                  <a:pt x="357276" y="164617"/>
                </a:lnTo>
                <a:lnTo>
                  <a:pt x="342663" y="146615"/>
                </a:lnTo>
                <a:lnTo>
                  <a:pt x="324538" y="133756"/>
                </a:lnTo>
                <a:lnTo>
                  <a:pt x="302894" y="126041"/>
                </a:lnTo>
                <a:lnTo>
                  <a:pt x="277723" y="123469"/>
                </a:lnTo>
                <a:close/>
              </a:path>
              <a:path w="584200" h="582295">
                <a:moveTo>
                  <a:pt x="473894" y="416953"/>
                </a:moveTo>
                <a:lnTo>
                  <a:pt x="312559" y="416953"/>
                </a:lnTo>
                <a:lnTo>
                  <a:pt x="315195" y="424918"/>
                </a:lnTo>
                <a:lnTo>
                  <a:pt x="345290" y="449254"/>
                </a:lnTo>
                <a:lnTo>
                  <a:pt x="367284" y="451434"/>
                </a:lnTo>
                <a:lnTo>
                  <a:pt x="411814" y="446510"/>
                </a:lnTo>
                <a:lnTo>
                  <a:pt x="452078" y="431795"/>
                </a:lnTo>
                <a:lnTo>
                  <a:pt x="473894" y="416953"/>
                </a:lnTo>
                <a:close/>
              </a:path>
              <a:path w="584200" h="582295">
                <a:moveTo>
                  <a:pt x="434900" y="177926"/>
                </a:moveTo>
                <a:lnTo>
                  <a:pt x="284695" y="177926"/>
                </a:lnTo>
                <a:lnTo>
                  <a:pt x="296266" y="179077"/>
                </a:lnTo>
                <a:lnTo>
                  <a:pt x="306797" y="182518"/>
                </a:lnTo>
                <a:lnTo>
                  <a:pt x="336678" y="218487"/>
                </a:lnTo>
                <a:lnTo>
                  <a:pt x="340539" y="250847"/>
                </a:lnTo>
                <a:lnTo>
                  <a:pt x="339909" y="264285"/>
                </a:lnTo>
                <a:lnTo>
                  <a:pt x="329031" y="314705"/>
                </a:lnTo>
                <a:lnTo>
                  <a:pt x="309055" y="358256"/>
                </a:lnTo>
                <a:lnTo>
                  <a:pt x="278638" y="387591"/>
                </a:lnTo>
                <a:lnTo>
                  <a:pt x="246265" y="396100"/>
                </a:lnTo>
                <a:lnTo>
                  <a:pt x="498503" y="396100"/>
                </a:lnTo>
                <a:lnTo>
                  <a:pt x="504436" y="389699"/>
                </a:lnTo>
                <a:lnTo>
                  <a:pt x="403440" y="389699"/>
                </a:lnTo>
                <a:lnTo>
                  <a:pt x="400583" y="388442"/>
                </a:lnTo>
                <a:lnTo>
                  <a:pt x="398153" y="385872"/>
                </a:lnTo>
                <a:lnTo>
                  <a:pt x="395960" y="383400"/>
                </a:lnTo>
                <a:lnTo>
                  <a:pt x="394905" y="379880"/>
                </a:lnTo>
                <a:lnTo>
                  <a:pt x="394994" y="372198"/>
                </a:lnTo>
                <a:lnTo>
                  <a:pt x="395118" y="370505"/>
                </a:lnTo>
                <a:lnTo>
                  <a:pt x="395890" y="364899"/>
                </a:lnTo>
                <a:lnTo>
                  <a:pt x="397209" y="357344"/>
                </a:lnTo>
                <a:lnTo>
                  <a:pt x="399046" y="348005"/>
                </a:lnTo>
                <a:lnTo>
                  <a:pt x="434900" y="177926"/>
                </a:lnTo>
                <a:close/>
              </a:path>
              <a:path w="584200" h="582295">
                <a:moveTo>
                  <a:pt x="485659" y="55702"/>
                </a:moveTo>
                <a:lnTo>
                  <a:pt x="308864" y="55702"/>
                </a:lnTo>
                <a:lnTo>
                  <a:pt x="354440" y="58828"/>
                </a:lnTo>
                <a:lnTo>
                  <a:pt x="394701" y="68213"/>
                </a:lnTo>
                <a:lnTo>
                  <a:pt x="429645" y="83868"/>
                </a:lnTo>
                <a:lnTo>
                  <a:pt x="482830" y="132350"/>
                </a:lnTo>
                <a:lnTo>
                  <a:pt x="509753" y="194577"/>
                </a:lnTo>
                <a:lnTo>
                  <a:pt x="513118" y="230289"/>
                </a:lnTo>
                <a:lnTo>
                  <a:pt x="511927" y="250847"/>
                </a:lnTo>
                <a:lnTo>
                  <a:pt x="502413" y="290896"/>
                </a:lnTo>
                <a:lnTo>
                  <a:pt x="483795" y="328798"/>
                </a:lnTo>
                <a:lnTo>
                  <a:pt x="458817" y="359676"/>
                </a:lnTo>
                <a:lnTo>
                  <a:pt x="423260" y="385335"/>
                </a:lnTo>
                <a:lnTo>
                  <a:pt x="406679" y="389699"/>
                </a:lnTo>
                <a:lnTo>
                  <a:pt x="504436" y="389699"/>
                </a:lnTo>
                <a:lnTo>
                  <a:pt x="540864" y="340698"/>
                </a:lnTo>
                <a:lnTo>
                  <a:pt x="564647" y="270954"/>
                </a:lnTo>
                <a:lnTo>
                  <a:pt x="567626" y="233337"/>
                </a:lnTo>
                <a:lnTo>
                  <a:pt x="565658" y="201566"/>
                </a:lnTo>
                <a:lnTo>
                  <a:pt x="549972" y="141886"/>
                </a:lnTo>
                <a:lnTo>
                  <a:pt x="518870" y="88195"/>
                </a:lnTo>
                <a:lnTo>
                  <a:pt x="497965" y="65552"/>
                </a:lnTo>
                <a:lnTo>
                  <a:pt x="485659" y="55702"/>
                </a:lnTo>
                <a:close/>
              </a:path>
              <a:path w="584200" h="582295">
                <a:moveTo>
                  <a:pt x="444779" y="131063"/>
                </a:moveTo>
                <a:lnTo>
                  <a:pt x="364807" y="131063"/>
                </a:lnTo>
                <a:lnTo>
                  <a:pt x="357276" y="164617"/>
                </a:lnTo>
                <a:lnTo>
                  <a:pt x="437706" y="164617"/>
                </a:lnTo>
                <a:lnTo>
                  <a:pt x="444779" y="1310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5" name="object 3425"/>
          <p:cNvSpPr/>
          <p:nvPr/>
        </p:nvSpPr>
        <p:spPr>
          <a:xfrm>
            <a:off x="1952548" y="4356849"/>
            <a:ext cx="125730" cy="107950"/>
          </a:xfrm>
          <a:custGeom>
            <a:avLst/>
            <a:gdLst/>
            <a:ahLst/>
            <a:cxnLst/>
            <a:rect l="l" t="t" r="r" b="b"/>
            <a:pathLst>
              <a:path w="125730" h="107950">
                <a:moveTo>
                  <a:pt x="23001" y="103189"/>
                </a:moveTo>
                <a:lnTo>
                  <a:pt x="17056" y="105435"/>
                </a:lnTo>
                <a:lnTo>
                  <a:pt x="25628" y="107759"/>
                </a:lnTo>
                <a:lnTo>
                  <a:pt x="23001" y="103189"/>
                </a:lnTo>
                <a:close/>
              </a:path>
              <a:path w="125730" h="107950">
                <a:moveTo>
                  <a:pt x="87299" y="0"/>
                </a:moveTo>
                <a:lnTo>
                  <a:pt x="62763" y="4033"/>
                </a:lnTo>
                <a:lnTo>
                  <a:pt x="43026" y="19438"/>
                </a:lnTo>
                <a:lnTo>
                  <a:pt x="23600" y="37942"/>
                </a:lnTo>
                <a:lnTo>
                  <a:pt x="0" y="51269"/>
                </a:lnTo>
                <a:lnTo>
                  <a:pt x="6519" y="65475"/>
                </a:lnTo>
                <a:lnTo>
                  <a:pt x="11918" y="79867"/>
                </a:lnTo>
                <a:lnTo>
                  <a:pt x="17766" y="94082"/>
                </a:lnTo>
                <a:lnTo>
                  <a:pt x="23001" y="103189"/>
                </a:lnTo>
                <a:lnTo>
                  <a:pt x="55159" y="91039"/>
                </a:lnTo>
                <a:lnTo>
                  <a:pt x="89026" y="89427"/>
                </a:lnTo>
                <a:lnTo>
                  <a:pt x="113921" y="80375"/>
                </a:lnTo>
                <a:lnTo>
                  <a:pt x="125107" y="43662"/>
                </a:lnTo>
                <a:lnTo>
                  <a:pt x="122697" y="28010"/>
                </a:lnTo>
                <a:lnTo>
                  <a:pt x="114747" y="14839"/>
                </a:lnTo>
                <a:lnTo>
                  <a:pt x="102526" y="5164"/>
                </a:lnTo>
                <a:lnTo>
                  <a:pt x="87299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6" name="object 3426"/>
          <p:cNvSpPr/>
          <p:nvPr/>
        </p:nvSpPr>
        <p:spPr>
          <a:xfrm>
            <a:off x="1799101" y="4401527"/>
            <a:ext cx="191135" cy="129539"/>
          </a:xfrm>
          <a:custGeom>
            <a:avLst/>
            <a:gdLst/>
            <a:ahLst/>
            <a:cxnLst/>
            <a:rect l="l" t="t" r="r" b="b"/>
            <a:pathLst>
              <a:path w="191135" h="129539">
                <a:moveTo>
                  <a:pt x="8236" y="123960"/>
                </a:moveTo>
                <a:lnTo>
                  <a:pt x="6470" y="124091"/>
                </a:lnTo>
                <a:lnTo>
                  <a:pt x="9874" y="129400"/>
                </a:lnTo>
                <a:lnTo>
                  <a:pt x="8236" y="123960"/>
                </a:lnTo>
                <a:close/>
              </a:path>
              <a:path w="191135" h="129539">
                <a:moveTo>
                  <a:pt x="187598" y="0"/>
                </a:moveTo>
                <a:lnTo>
                  <a:pt x="143272" y="1537"/>
                </a:lnTo>
                <a:lnTo>
                  <a:pt x="52379" y="17320"/>
                </a:lnTo>
                <a:lnTo>
                  <a:pt x="6775" y="20243"/>
                </a:lnTo>
                <a:lnTo>
                  <a:pt x="1619" y="46441"/>
                </a:lnTo>
                <a:lnTo>
                  <a:pt x="0" y="76055"/>
                </a:lnTo>
                <a:lnTo>
                  <a:pt x="2542" y="105052"/>
                </a:lnTo>
                <a:lnTo>
                  <a:pt x="8236" y="123960"/>
                </a:lnTo>
                <a:lnTo>
                  <a:pt x="40371" y="121570"/>
                </a:lnTo>
                <a:lnTo>
                  <a:pt x="110081" y="107016"/>
                </a:lnTo>
                <a:lnTo>
                  <a:pt x="177512" y="83494"/>
                </a:lnTo>
                <a:lnTo>
                  <a:pt x="190800" y="38202"/>
                </a:lnTo>
                <a:lnTo>
                  <a:pt x="187598" y="0"/>
                </a:lnTo>
                <a:close/>
              </a:path>
            </a:pathLst>
          </a:custGeom>
          <a:solidFill>
            <a:srgbClr val="EC7C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7" name="object 3427"/>
          <p:cNvSpPr/>
          <p:nvPr/>
        </p:nvSpPr>
        <p:spPr>
          <a:xfrm>
            <a:off x="1812277" y="4519015"/>
            <a:ext cx="36419" cy="368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8" name="object 3428"/>
          <p:cNvSpPr/>
          <p:nvPr/>
        </p:nvSpPr>
        <p:spPr>
          <a:xfrm>
            <a:off x="1812277" y="4516056"/>
            <a:ext cx="45346" cy="368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9" name="object 3429"/>
          <p:cNvSpPr/>
          <p:nvPr/>
        </p:nvSpPr>
        <p:spPr>
          <a:xfrm>
            <a:off x="1812277" y="4513084"/>
            <a:ext cx="57247" cy="36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0" name="object 3430"/>
          <p:cNvSpPr/>
          <p:nvPr/>
        </p:nvSpPr>
        <p:spPr>
          <a:xfrm>
            <a:off x="1812277" y="4510125"/>
            <a:ext cx="78071" cy="36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1" name="object 3431"/>
          <p:cNvSpPr/>
          <p:nvPr/>
        </p:nvSpPr>
        <p:spPr>
          <a:xfrm>
            <a:off x="1809305" y="4459744"/>
            <a:ext cx="182206" cy="5110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2" name="object 3432"/>
          <p:cNvSpPr/>
          <p:nvPr/>
        </p:nvSpPr>
        <p:spPr>
          <a:xfrm>
            <a:off x="1975916" y="4456785"/>
            <a:ext cx="12619" cy="368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3" name="object 3433"/>
          <p:cNvSpPr/>
          <p:nvPr/>
        </p:nvSpPr>
        <p:spPr>
          <a:xfrm>
            <a:off x="1981873" y="4453826"/>
            <a:ext cx="6670" cy="368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4" name="object 3434"/>
          <p:cNvSpPr/>
          <p:nvPr/>
        </p:nvSpPr>
        <p:spPr>
          <a:xfrm>
            <a:off x="1757527" y="4199674"/>
            <a:ext cx="244627" cy="117157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5" name="object 3435"/>
          <p:cNvSpPr/>
          <p:nvPr/>
        </p:nvSpPr>
        <p:spPr>
          <a:xfrm>
            <a:off x="1403858" y="4365094"/>
            <a:ext cx="431037" cy="38729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6" name="object 3436"/>
          <p:cNvSpPr/>
          <p:nvPr/>
        </p:nvSpPr>
        <p:spPr>
          <a:xfrm>
            <a:off x="1511680" y="4624997"/>
            <a:ext cx="9240" cy="371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7" name="object 3437"/>
          <p:cNvSpPr/>
          <p:nvPr/>
        </p:nvSpPr>
        <p:spPr>
          <a:xfrm>
            <a:off x="1506004" y="4622000"/>
            <a:ext cx="20603" cy="3719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8" name="object 3438"/>
          <p:cNvSpPr/>
          <p:nvPr/>
        </p:nvSpPr>
        <p:spPr>
          <a:xfrm>
            <a:off x="1503159" y="4615992"/>
            <a:ext cx="23441" cy="672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9" name="object 3439"/>
          <p:cNvSpPr/>
          <p:nvPr/>
        </p:nvSpPr>
        <p:spPr>
          <a:xfrm>
            <a:off x="1494637" y="4603991"/>
            <a:ext cx="31965" cy="127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0" name="object 3440"/>
          <p:cNvSpPr/>
          <p:nvPr/>
        </p:nvSpPr>
        <p:spPr>
          <a:xfrm>
            <a:off x="1491792" y="4600981"/>
            <a:ext cx="29124" cy="371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1" name="object 3441"/>
          <p:cNvSpPr/>
          <p:nvPr/>
        </p:nvSpPr>
        <p:spPr>
          <a:xfrm>
            <a:off x="1480438" y="4579963"/>
            <a:ext cx="31964" cy="67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2" name="object 3442"/>
          <p:cNvSpPr/>
          <p:nvPr/>
        </p:nvSpPr>
        <p:spPr>
          <a:xfrm>
            <a:off x="1469072" y="4558956"/>
            <a:ext cx="31964" cy="672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3" name="object 3443"/>
          <p:cNvSpPr/>
          <p:nvPr/>
        </p:nvSpPr>
        <p:spPr>
          <a:xfrm>
            <a:off x="1457705" y="4513922"/>
            <a:ext cx="29124" cy="2173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4" name="object 3444"/>
          <p:cNvSpPr/>
          <p:nvPr/>
        </p:nvSpPr>
        <p:spPr>
          <a:xfrm>
            <a:off x="1457705" y="4498911"/>
            <a:ext cx="23444" cy="15727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5" name="object 3445"/>
          <p:cNvSpPr/>
          <p:nvPr/>
        </p:nvSpPr>
        <p:spPr>
          <a:xfrm>
            <a:off x="1474749" y="4468901"/>
            <a:ext cx="14922" cy="971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6" name="object 3446"/>
          <p:cNvSpPr/>
          <p:nvPr/>
        </p:nvSpPr>
        <p:spPr>
          <a:xfrm>
            <a:off x="1480438" y="4465891"/>
            <a:ext cx="12080" cy="3719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7" name="object 3447"/>
          <p:cNvSpPr/>
          <p:nvPr/>
        </p:nvSpPr>
        <p:spPr>
          <a:xfrm>
            <a:off x="1483271" y="4462894"/>
            <a:ext cx="12080" cy="37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8" name="object 3448"/>
          <p:cNvSpPr/>
          <p:nvPr/>
        </p:nvSpPr>
        <p:spPr>
          <a:xfrm>
            <a:off x="1486115" y="4459897"/>
            <a:ext cx="9240" cy="371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9" name="object 3449"/>
          <p:cNvSpPr/>
          <p:nvPr/>
        </p:nvSpPr>
        <p:spPr>
          <a:xfrm>
            <a:off x="1488960" y="4456887"/>
            <a:ext cx="9240" cy="371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0" name="object 3450"/>
          <p:cNvSpPr/>
          <p:nvPr/>
        </p:nvSpPr>
        <p:spPr>
          <a:xfrm>
            <a:off x="1491792" y="4453890"/>
            <a:ext cx="9240" cy="371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1" name="object 3451"/>
          <p:cNvSpPr/>
          <p:nvPr/>
        </p:nvSpPr>
        <p:spPr>
          <a:xfrm>
            <a:off x="1494637" y="4450880"/>
            <a:ext cx="6402" cy="371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2" name="object 3452"/>
          <p:cNvSpPr/>
          <p:nvPr/>
        </p:nvSpPr>
        <p:spPr>
          <a:xfrm>
            <a:off x="1497482" y="4447882"/>
            <a:ext cx="6402" cy="371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3" name="object 3453"/>
          <p:cNvSpPr/>
          <p:nvPr/>
        </p:nvSpPr>
        <p:spPr>
          <a:xfrm>
            <a:off x="1500314" y="4444872"/>
            <a:ext cx="6402" cy="371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4" name="object 3454"/>
          <p:cNvSpPr/>
          <p:nvPr/>
        </p:nvSpPr>
        <p:spPr>
          <a:xfrm>
            <a:off x="1503159" y="4441875"/>
            <a:ext cx="3558" cy="3719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5" name="object 3455"/>
          <p:cNvSpPr/>
          <p:nvPr/>
        </p:nvSpPr>
        <p:spPr>
          <a:xfrm>
            <a:off x="1455089" y="4725670"/>
            <a:ext cx="98907" cy="2743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6" name="object 3456"/>
          <p:cNvSpPr/>
          <p:nvPr/>
        </p:nvSpPr>
        <p:spPr>
          <a:xfrm>
            <a:off x="1455089" y="4722698"/>
            <a:ext cx="44044" cy="3686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7" name="object 3457"/>
          <p:cNvSpPr/>
          <p:nvPr/>
        </p:nvSpPr>
        <p:spPr>
          <a:xfrm>
            <a:off x="1455089" y="4719739"/>
            <a:ext cx="41155" cy="368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8" name="object 3458"/>
          <p:cNvSpPr/>
          <p:nvPr/>
        </p:nvSpPr>
        <p:spPr>
          <a:xfrm>
            <a:off x="1544624" y="4719739"/>
            <a:ext cx="9385" cy="664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9" name="object 3459"/>
          <p:cNvSpPr/>
          <p:nvPr/>
        </p:nvSpPr>
        <p:spPr>
          <a:xfrm>
            <a:off x="1455089" y="4687074"/>
            <a:ext cx="38268" cy="33379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0" name="object 3460"/>
          <p:cNvSpPr/>
          <p:nvPr/>
        </p:nvSpPr>
        <p:spPr>
          <a:xfrm>
            <a:off x="1460868" y="4684115"/>
            <a:ext cx="26714" cy="3686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1" name="object 3461"/>
          <p:cNvSpPr/>
          <p:nvPr/>
        </p:nvSpPr>
        <p:spPr>
          <a:xfrm>
            <a:off x="1460868" y="4663338"/>
            <a:ext cx="29603" cy="2149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2" name="object 3462"/>
          <p:cNvSpPr/>
          <p:nvPr/>
        </p:nvSpPr>
        <p:spPr>
          <a:xfrm>
            <a:off x="1784299" y="4668583"/>
            <a:ext cx="52069" cy="77470"/>
          </a:xfrm>
          <a:custGeom>
            <a:avLst/>
            <a:gdLst/>
            <a:ahLst/>
            <a:cxnLst/>
            <a:rect l="l" t="t" r="r" b="b"/>
            <a:pathLst>
              <a:path w="52069" h="77470">
                <a:moveTo>
                  <a:pt x="42379" y="0"/>
                </a:moveTo>
                <a:lnTo>
                  <a:pt x="36358" y="4545"/>
                </a:lnTo>
                <a:lnTo>
                  <a:pt x="25981" y="8924"/>
                </a:lnTo>
                <a:lnTo>
                  <a:pt x="13208" y="12022"/>
                </a:lnTo>
                <a:lnTo>
                  <a:pt x="0" y="12725"/>
                </a:lnTo>
                <a:lnTo>
                  <a:pt x="2990" y="32670"/>
                </a:lnTo>
                <a:lnTo>
                  <a:pt x="10782" y="53103"/>
                </a:lnTo>
                <a:lnTo>
                  <a:pt x="25488" y="69380"/>
                </a:lnTo>
                <a:lnTo>
                  <a:pt x="49225" y="76860"/>
                </a:lnTo>
                <a:lnTo>
                  <a:pt x="51673" y="61563"/>
                </a:lnTo>
                <a:lnTo>
                  <a:pt x="50507" y="41730"/>
                </a:lnTo>
                <a:lnTo>
                  <a:pt x="46989" y="20247"/>
                </a:lnTo>
                <a:lnTo>
                  <a:pt x="42379" y="0"/>
                </a:lnTo>
                <a:close/>
              </a:path>
            </a:pathLst>
          </a:custGeom>
          <a:solidFill>
            <a:srgbClr val="EEA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3" name="object 3463"/>
          <p:cNvSpPr/>
          <p:nvPr/>
        </p:nvSpPr>
        <p:spPr>
          <a:xfrm>
            <a:off x="1808124" y="4733569"/>
            <a:ext cx="25463" cy="12369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4" name="object 3464"/>
          <p:cNvSpPr/>
          <p:nvPr/>
        </p:nvSpPr>
        <p:spPr>
          <a:xfrm>
            <a:off x="1799882" y="4724831"/>
            <a:ext cx="33713" cy="3629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5" name="object 3465"/>
          <p:cNvSpPr/>
          <p:nvPr/>
        </p:nvSpPr>
        <p:spPr>
          <a:xfrm>
            <a:off x="1797126" y="4721923"/>
            <a:ext cx="36462" cy="3629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6" name="object 3466"/>
          <p:cNvSpPr/>
          <p:nvPr/>
        </p:nvSpPr>
        <p:spPr>
          <a:xfrm>
            <a:off x="1794382" y="4716094"/>
            <a:ext cx="39213" cy="654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7" name="object 3467"/>
          <p:cNvSpPr/>
          <p:nvPr/>
        </p:nvSpPr>
        <p:spPr>
          <a:xfrm>
            <a:off x="1786127" y="4684064"/>
            <a:ext cx="47462" cy="3275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8" name="object 3468"/>
          <p:cNvSpPr/>
          <p:nvPr/>
        </p:nvSpPr>
        <p:spPr>
          <a:xfrm>
            <a:off x="1786127" y="4681156"/>
            <a:ext cx="3468" cy="362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9" name="object 3469"/>
          <p:cNvSpPr/>
          <p:nvPr/>
        </p:nvSpPr>
        <p:spPr>
          <a:xfrm>
            <a:off x="1353952" y="3780853"/>
            <a:ext cx="711609" cy="68810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0" name="object 3470"/>
          <p:cNvSpPr/>
          <p:nvPr/>
        </p:nvSpPr>
        <p:spPr>
          <a:xfrm>
            <a:off x="1500835" y="4319130"/>
            <a:ext cx="53933" cy="3676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1" name="object 3471"/>
          <p:cNvSpPr/>
          <p:nvPr/>
        </p:nvSpPr>
        <p:spPr>
          <a:xfrm>
            <a:off x="1453527" y="4236300"/>
            <a:ext cx="118973" cy="83546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2" name="object 3472"/>
          <p:cNvSpPr/>
          <p:nvPr/>
        </p:nvSpPr>
        <p:spPr>
          <a:xfrm>
            <a:off x="1468310" y="4233341"/>
            <a:ext cx="53933" cy="3676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3" name="object 3473"/>
          <p:cNvSpPr/>
          <p:nvPr/>
        </p:nvSpPr>
        <p:spPr>
          <a:xfrm>
            <a:off x="1474228" y="4230382"/>
            <a:ext cx="36194" cy="3676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4" name="object 3474"/>
          <p:cNvSpPr/>
          <p:nvPr/>
        </p:nvSpPr>
        <p:spPr>
          <a:xfrm>
            <a:off x="1483093" y="4227423"/>
            <a:ext cx="3676" cy="3676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5" name="object 3475"/>
          <p:cNvSpPr/>
          <p:nvPr/>
        </p:nvSpPr>
        <p:spPr>
          <a:xfrm>
            <a:off x="1653781" y="4102366"/>
            <a:ext cx="368935" cy="367665"/>
          </a:xfrm>
          <a:custGeom>
            <a:avLst/>
            <a:gdLst/>
            <a:ahLst/>
            <a:cxnLst/>
            <a:rect l="l" t="t" r="r" b="b"/>
            <a:pathLst>
              <a:path w="368935" h="367664">
                <a:moveTo>
                  <a:pt x="309492" y="18371"/>
                </a:moveTo>
                <a:lnTo>
                  <a:pt x="313550" y="64034"/>
                </a:lnTo>
                <a:lnTo>
                  <a:pt x="312040" y="119818"/>
                </a:lnTo>
                <a:lnTo>
                  <a:pt x="303959" y="167953"/>
                </a:lnTo>
                <a:lnTo>
                  <a:pt x="289935" y="209040"/>
                </a:lnTo>
                <a:lnTo>
                  <a:pt x="270597" y="243678"/>
                </a:lnTo>
                <a:lnTo>
                  <a:pt x="218493" y="296017"/>
                </a:lnTo>
                <a:lnTo>
                  <a:pt x="152674" y="329778"/>
                </a:lnTo>
                <a:lnTo>
                  <a:pt x="116192" y="341193"/>
                </a:lnTo>
                <a:lnTo>
                  <a:pt x="78167" y="349767"/>
                </a:lnTo>
                <a:lnTo>
                  <a:pt x="39227" y="356100"/>
                </a:lnTo>
                <a:lnTo>
                  <a:pt x="0" y="360794"/>
                </a:lnTo>
                <a:lnTo>
                  <a:pt x="45839" y="367641"/>
                </a:lnTo>
                <a:lnTo>
                  <a:pt x="99496" y="367018"/>
                </a:lnTo>
                <a:lnTo>
                  <a:pt x="156433" y="359430"/>
                </a:lnTo>
                <a:lnTo>
                  <a:pt x="212115" y="345384"/>
                </a:lnTo>
                <a:lnTo>
                  <a:pt x="262003" y="325383"/>
                </a:lnTo>
                <a:lnTo>
                  <a:pt x="301561" y="299935"/>
                </a:lnTo>
                <a:lnTo>
                  <a:pt x="345802" y="234672"/>
                </a:lnTo>
                <a:lnTo>
                  <a:pt x="360838" y="190782"/>
                </a:lnTo>
                <a:lnTo>
                  <a:pt x="368806" y="144478"/>
                </a:lnTo>
                <a:lnTo>
                  <a:pt x="367946" y="99577"/>
                </a:lnTo>
                <a:lnTo>
                  <a:pt x="356498" y="59898"/>
                </a:lnTo>
                <a:lnTo>
                  <a:pt x="332704" y="29260"/>
                </a:lnTo>
                <a:lnTo>
                  <a:pt x="309492" y="18371"/>
                </a:lnTo>
                <a:close/>
              </a:path>
              <a:path w="368935" h="367664">
                <a:moveTo>
                  <a:pt x="307860" y="0"/>
                </a:moveTo>
                <a:lnTo>
                  <a:pt x="294805" y="11480"/>
                </a:lnTo>
                <a:lnTo>
                  <a:pt x="309492" y="18371"/>
                </a:lnTo>
                <a:lnTo>
                  <a:pt x="307860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6" name="object 3476"/>
          <p:cNvSpPr/>
          <p:nvPr/>
        </p:nvSpPr>
        <p:spPr>
          <a:xfrm>
            <a:off x="1817370" y="4276090"/>
            <a:ext cx="123139" cy="90055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7" name="object 3477"/>
          <p:cNvSpPr/>
          <p:nvPr/>
        </p:nvSpPr>
        <p:spPr>
          <a:xfrm>
            <a:off x="1868131" y="4273118"/>
            <a:ext cx="51473" cy="369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8" name="object 3478"/>
          <p:cNvSpPr/>
          <p:nvPr/>
        </p:nvSpPr>
        <p:spPr>
          <a:xfrm>
            <a:off x="1877085" y="4270133"/>
            <a:ext cx="30576" cy="369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9" name="object 3479"/>
          <p:cNvSpPr/>
          <p:nvPr/>
        </p:nvSpPr>
        <p:spPr>
          <a:xfrm>
            <a:off x="1309759" y="3758107"/>
            <a:ext cx="793033" cy="770572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0" name="object 3480"/>
          <p:cNvSpPr/>
          <p:nvPr/>
        </p:nvSpPr>
        <p:spPr>
          <a:xfrm>
            <a:off x="2482088" y="4713554"/>
            <a:ext cx="281305" cy="39370"/>
          </a:xfrm>
          <a:custGeom>
            <a:avLst/>
            <a:gdLst/>
            <a:ahLst/>
            <a:cxnLst/>
            <a:rect l="l" t="t" r="r" b="b"/>
            <a:pathLst>
              <a:path w="281305" h="39370">
                <a:moveTo>
                  <a:pt x="2539" y="17970"/>
                </a:moveTo>
                <a:lnTo>
                  <a:pt x="1600" y="24650"/>
                </a:lnTo>
                <a:lnTo>
                  <a:pt x="762" y="31623"/>
                </a:lnTo>
                <a:lnTo>
                  <a:pt x="0" y="38836"/>
                </a:lnTo>
                <a:lnTo>
                  <a:pt x="281063" y="38836"/>
                </a:lnTo>
                <a:lnTo>
                  <a:pt x="279555" y="33072"/>
                </a:lnTo>
                <a:lnTo>
                  <a:pt x="82089" y="33072"/>
                </a:lnTo>
                <a:lnTo>
                  <a:pt x="38310" y="30926"/>
                </a:lnTo>
                <a:lnTo>
                  <a:pt x="2539" y="17970"/>
                </a:lnTo>
                <a:close/>
              </a:path>
              <a:path w="281305" h="39370">
                <a:moveTo>
                  <a:pt x="247420" y="7310"/>
                </a:moveTo>
                <a:lnTo>
                  <a:pt x="220975" y="13458"/>
                </a:lnTo>
                <a:lnTo>
                  <a:pt x="193684" y="21649"/>
                </a:lnTo>
                <a:lnTo>
                  <a:pt x="167944" y="26352"/>
                </a:lnTo>
                <a:lnTo>
                  <a:pt x="127444" y="29763"/>
                </a:lnTo>
                <a:lnTo>
                  <a:pt x="82089" y="33072"/>
                </a:lnTo>
                <a:lnTo>
                  <a:pt x="279555" y="33072"/>
                </a:lnTo>
                <a:lnTo>
                  <a:pt x="278392" y="28628"/>
                </a:lnTo>
                <a:lnTo>
                  <a:pt x="275712" y="18732"/>
                </a:lnTo>
                <a:lnTo>
                  <a:pt x="272895" y="8737"/>
                </a:lnTo>
                <a:lnTo>
                  <a:pt x="270624" y="8737"/>
                </a:lnTo>
                <a:lnTo>
                  <a:pt x="247420" y="7310"/>
                </a:lnTo>
                <a:close/>
              </a:path>
              <a:path w="281305" h="39370">
                <a:moveTo>
                  <a:pt x="270332" y="0"/>
                </a:moveTo>
                <a:lnTo>
                  <a:pt x="270624" y="8737"/>
                </a:lnTo>
                <a:lnTo>
                  <a:pt x="272895" y="8737"/>
                </a:lnTo>
                <a:lnTo>
                  <a:pt x="270332" y="0"/>
                </a:lnTo>
                <a:close/>
              </a:path>
            </a:pathLst>
          </a:custGeom>
          <a:solidFill>
            <a:srgbClr val="A8C9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1" name="object 3481"/>
          <p:cNvSpPr/>
          <p:nvPr/>
        </p:nvSpPr>
        <p:spPr>
          <a:xfrm>
            <a:off x="2466771" y="4748363"/>
            <a:ext cx="44450" cy="4445"/>
          </a:xfrm>
          <a:custGeom>
            <a:avLst/>
            <a:gdLst/>
            <a:ahLst/>
            <a:cxnLst/>
            <a:rect l="l" t="t" r="r" b="b"/>
            <a:pathLst>
              <a:path w="44450" h="4445">
                <a:moveTo>
                  <a:pt x="11515" y="0"/>
                </a:moveTo>
                <a:lnTo>
                  <a:pt x="685" y="1"/>
                </a:lnTo>
                <a:lnTo>
                  <a:pt x="444" y="1334"/>
                </a:lnTo>
                <a:lnTo>
                  <a:pt x="0" y="4027"/>
                </a:lnTo>
                <a:lnTo>
                  <a:pt x="43967" y="4027"/>
                </a:lnTo>
                <a:lnTo>
                  <a:pt x="33145" y="2207"/>
                </a:lnTo>
                <a:lnTo>
                  <a:pt x="22331" y="799"/>
                </a:lnTo>
                <a:lnTo>
                  <a:pt x="11515" y="0"/>
                </a:lnTo>
                <a:close/>
              </a:path>
            </a:pathLst>
          </a:custGeom>
          <a:solidFill>
            <a:srgbClr val="598E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2" name="object 3482"/>
          <p:cNvSpPr/>
          <p:nvPr/>
        </p:nvSpPr>
        <p:spPr>
          <a:xfrm>
            <a:off x="2341981" y="4309793"/>
            <a:ext cx="175260" cy="346710"/>
          </a:xfrm>
          <a:custGeom>
            <a:avLst/>
            <a:gdLst/>
            <a:ahLst/>
            <a:cxnLst/>
            <a:rect l="l" t="t" r="r" b="b"/>
            <a:pathLst>
              <a:path w="175260" h="346710">
                <a:moveTo>
                  <a:pt x="45673" y="0"/>
                </a:moveTo>
                <a:lnTo>
                  <a:pt x="9444" y="3749"/>
                </a:lnTo>
                <a:lnTo>
                  <a:pt x="25101" y="40474"/>
                </a:lnTo>
                <a:lnTo>
                  <a:pt x="28567" y="86798"/>
                </a:lnTo>
                <a:lnTo>
                  <a:pt x="24434" y="136567"/>
                </a:lnTo>
                <a:lnTo>
                  <a:pt x="18753" y="187044"/>
                </a:lnTo>
                <a:lnTo>
                  <a:pt x="17570" y="235492"/>
                </a:lnTo>
                <a:lnTo>
                  <a:pt x="26936" y="279174"/>
                </a:lnTo>
                <a:lnTo>
                  <a:pt x="53927" y="315480"/>
                </a:lnTo>
                <a:lnTo>
                  <a:pt x="90424" y="339880"/>
                </a:lnTo>
                <a:lnTo>
                  <a:pt x="115339" y="346190"/>
                </a:lnTo>
                <a:lnTo>
                  <a:pt x="135124" y="345807"/>
                </a:lnTo>
                <a:lnTo>
                  <a:pt x="150352" y="335047"/>
                </a:lnTo>
                <a:lnTo>
                  <a:pt x="161594" y="310225"/>
                </a:lnTo>
                <a:lnTo>
                  <a:pt x="170627" y="268634"/>
                </a:lnTo>
                <a:lnTo>
                  <a:pt x="175022" y="224110"/>
                </a:lnTo>
                <a:lnTo>
                  <a:pt x="174419" y="178674"/>
                </a:lnTo>
                <a:lnTo>
                  <a:pt x="168458" y="134346"/>
                </a:lnTo>
                <a:lnTo>
                  <a:pt x="156778" y="93144"/>
                </a:lnTo>
                <a:lnTo>
                  <a:pt x="139020" y="57089"/>
                </a:lnTo>
                <a:lnTo>
                  <a:pt x="83827" y="8497"/>
                </a:lnTo>
                <a:lnTo>
                  <a:pt x="45673" y="0"/>
                </a:lnTo>
                <a:close/>
              </a:path>
              <a:path w="175260" h="346710">
                <a:moveTo>
                  <a:pt x="7988" y="333"/>
                </a:moveTo>
                <a:lnTo>
                  <a:pt x="0" y="4727"/>
                </a:lnTo>
                <a:lnTo>
                  <a:pt x="9444" y="3749"/>
                </a:lnTo>
                <a:lnTo>
                  <a:pt x="7988" y="333"/>
                </a:lnTo>
                <a:close/>
              </a:path>
            </a:pathLst>
          </a:custGeom>
          <a:solidFill>
            <a:srgbClr val="A566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3" name="object 3483"/>
          <p:cNvSpPr/>
          <p:nvPr/>
        </p:nvSpPr>
        <p:spPr>
          <a:xfrm>
            <a:off x="2417597" y="4643945"/>
            <a:ext cx="59930" cy="12738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4" name="object 3484"/>
          <p:cNvSpPr/>
          <p:nvPr/>
        </p:nvSpPr>
        <p:spPr>
          <a:xfrm>
            <a:off x="2414625" y="4640935"/>
            <a:ext cx="63500" cy="3810"/>
          </a:xfrm>
          <a:custGeom>
            <a:avLst/>
            <a:gdLst/>
            <a:ahLst/>
            <a:cxnLst/>
            <a:rect l="l" t="t" r="r" b="b"/>
            <a:pathLst>
              <a:path w="63500" h="3810">
                <a:moveTo>
                  <a:pt x="0" y="3722"/>
                </a:moveTo>
                <a:lnTo>
                  <a:pt x="62891" y="3722"/>
                </a:lnTo>
                <a:lnTo>
                  <a:pt x="62891" y="0"/>
                </a:lnTo>
                <a:lnTo>
                  <a:pt x="0" y="0"/>
                </a:lnTo>
                <a:lnTo>
                  <a:pt x="0" y="3722"/>
                </a:lnTo>
                <a:close/>
              </a:path>
            </a:pathLst>
          </a:custGeom>
          <a:solidFill>
            <a:srgbClr val="8C6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5" name="object 3485"/>
          <p:cNvSpPr/>
          <p:nvPr/>
        </p:nvSpPr>
        <p:spPr>
          <a:xfrm>
            <a:off x="2358377" y="4541773"/>
            <a:ext cx="130986" cy="102882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6" name="object 3486"/>
          <p:cNvSpPr/>
          <p:nvPr/>
        </p:nvSpPr>
        <p:spPr>
          <a:xfrm>
            <a:off x="2361336" y="4538776"/>
            <a:ext cx="12700" cy="3810"/>
          </a:xfrm>
          <a:custGeom>
            <a:avLst/>
            <a:gdLst/>
            <a:ahLst/>
            <a:cxnLst/>
            <a:rect l="l" t="t" r="r" b="b"/>
            <a:pathLst>
              <a:path w="12700" h="3810">
                <a:moveTo>
                  <a:pt x="0" y="3722"/>
                </a:moveTo>
                <a:lnTo>
                  <a:pt x="12560" y="3722"/>
                </a:lnTo>
                <a:lnTo>
                  <a:pt x="12560" y="0"/>
                </a:lnTo>
                <a:lnTo>
                  <a:pt x="0" y="0"/>
                </a:lnTo>
                <a:lnTo>
                  <a:pt x="0" y="3722"/>
                </a:lnTo>
                <a:close/>
              </a:path>
            </a:pathLst>
          </a:custGeom>
          <a:solidFill>
            <a:srgbClr val="8C62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7" name="object 3487"/>
          <p:cNvSpPr/>
          <p:nvPr/>
        </p:nvSpPr>
        <p:spPr>
          <a:xfrm>
            <a:off x="2361336" y="4454626"/>
            <a:ext cx="128028" cy="8787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8" name="object 3488"/>
          <p:cNvSpPr/>
          <p:nvPr/>
        </p:nvSpPr>
        <p:spPr>
          <a:xfrm>
            <a:off x="2432392" y="4418571"/>
            <a:ext cx="59931" cy="3678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9" name="object 3489"/>
          <p:cNvSpPr/>
          <p:nvPr/>
        </p:nvSpPr>
        <p:spPr>
          <a:xfrm>
            <a:off x="2441282" y="4400537"/>
            <a:ext cx="51050" cy="18759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0" name="object 3490"/>
          <p:cNvSpPr/>
          <p:nvPr/>
        </p:nvSpPr>
        <p:spPr>
          <a:xfrm>
            <a:off x="2441282" y="4394530"/>
            <a:ext cx="45128" cy="672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1" name="object 3491"/>
          <p:cNvSpPr/>
          <p:nvPr/>
        </p:nvSpPr>
        <p:spPr>
          <a:xfrm>
            <a:off x="2441282" y="4388523"/>
            <a:ext cx="42167" cy="672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2" name="object 3492"/>
          <p:cNvSpPr/>
          <p:nvPr/>
        </p:nvSpPr>
        <p:spPr>
          <a:xfrm>
            <a:off x="2444242" y="4385513"/>
            <a:ext cx="36244" cy="372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3" name="object 3493"/>
          <p:cNvSpPr/>
          <p:nvPr/>
        </p:nvSpPr>
        <p:spPr>
          <a:xfrm>
            <a:off x="2441282" y="4382515"/>
            <a:ext cx="36244" cy="3722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4" name="object 3494"/>
          <p:cNvSpPr/>
          <p:nvPr/>
        </p:nvSpPr>
        <p:spPr>
          <a:xfrm>
            <a:off x="2441282" y="4379505"/>
            <a:ext cx="33287" cy="3722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5" name="object 3495"/>
          <p:cNvSpPr/>
          <p:nvPr/>
        </p:nvSpPr>
        <p:spPr>
          <a:xfrm>
            <a:off x="2441282" y="4376508"/>
            <a:ext cx="30326" cy="372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6" name="object 3496"/>
          <p:cNvSpPr/>
          <p:nvPr/>
        </p:nvSpPr>
        <p:spPr>
          <a:xfrm>
            <a:off x="2441282" y="4373498"/>
            <a:ext cx="24404" cy="3722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7" name="object 3497"/>
          <p:cNvSpPr/>
          <p:nvPr/>
        </p:nvSpPr>
        <p:spPr>
          <a:xfrm>
            <a:off x="2441282" y="4370489"/>
            <a:ext cx="18482" cy="3722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8" name="object 3498"/>
          <p:cNvSpPr/>
          <p:nvPr/>
        </p:nvSpPr>
        <p:spPr>
          <a:xfrm>
            <a:off x="2031403" y="4196156"/>
            <a:ext cx="966800" cy="556590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9" name="object 3499"/>
          <p:cNvSpPr/>
          <p:nvPr/>
        </p:nvSpPr>
        <p:spPr>
          <a:xfrm>
            <a:off x="2472258" y="4580382"/>
            <a:ext cx="111607" cy="103111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0" name="object 3500"/>
          <p:cNvSpPr/>
          <p:nvPr/>
        </p:nvSpPr>
        <p:spPr>
          <a:xfrm>
            <a:off x="2472258" y="4342485"/>
            <a:ext cx="114604" cy="238619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1" name="object 3501"/>
          <p:cNvSpPr/>
          <p:nvPr/>
        </p:nvSpPr>
        <p:spPr>
          <a:xfrm>
            <a:off x="2481249" y="4339475"/>
            <a:ext cx="51668" cy="3729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2" name="object 3502"/>
          <p:cNvSpPr/>
          <p:nvPr/>
        </p:nvSpPr>
        <p:spPr>
          <a:xfrm>
            <a:off x="2481249" y="4336465"/>
            <a:ext cx="48672" cy="3729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3" name="object 3503"/>
          <p:cNvSpPr/>
          <p:nvPr/>
        </p:nvSpPr>
        <p:spPr>
          <a:xfrm>
            <a:off x="2481249" y="4333456"/>
            <a:ext cx="45675" cy="3729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4" name="object 3504"/>
          <p:cNvSpPr/>
          <p:nvPr/>
        </p:nvSpPr>
        <p:spPr>
          <a:xfrm>
            <a:off x="2481249" y="4330446"/>
            <a:ext cx="42678" cy="3729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5" name="object 3505"/>
          <p:cNvSpPr/>
          <p:nvPr/>
        </p:nvSpPr>
        <p:spPr>
          <a:xfrm>
            <a:off x="2481249" y="4327436"/>
            <a:ext cx="39681" cy="3729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6" name="object 3506"/>
          <p:cNvSpPr/>
          <p:nvPr/>
        </p:nvSpPr>
        <p:spPr>
          <a:xfrm>
            <a:off x="2484247" y="4324426"/>
            <a:ext cx="30690" cy="3729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7" name="object 3507"/>
          <p:cNvSpPr/>
          <p:nvPr/>
        </p:nvSpPr>
        <p:spPr>
          <a:xfrm>
            <a:off x="2484247" y="4321416"/>
            <a:ext cx="24697" cy="3729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8" name="object 3508"/>
          <p:cNvSpPr/>
          <p:nvPr/>
        </p:nvSpPr>
        <p:spPr>
          <a:xfrm>
            <a:off x="2484247" y="4318393"/>
            <a:ext cx="21696" cy="3729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9" name="object 3509"/>
          <p:cNvSpPr/>
          <p:nvPr/>
        </p:nvSpPr>
        <p:spPr>
          <a:xfrm>
            <a:off x="2484247" y="4315383"/>
            <a:ext cx="12706" cy="3729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0" name="object 3510"/>
          <p:cNvSpPr/>
          <p:nvPr/>
        </p:nvSpPr>
        <p:spPr>
          <a:xfrm>
            <a:off x="2728366" y="4589208"/>
            <a:ext cx="80251" cy="122250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1" name="object 3511"/>
          <p:cNvSpPr/>
          <p:nvPr/>
        </p:nvSpPr>
        <p:spPr>
          <a:xfrm>
            <a:off x="2464993" y="4538116"/>
            <a:ext cx="108092" cy="115950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2" name="object 3512"/>
          <p:cNvSpPr/>
          <p:nvPr/>
        </p:nvSpPr>
        <p:spPr>
          <a:xfrm>
            <a:off x="2927464" y="4556645"/>
            <a:ext cx="81076" cy="72834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3" name="object 3513"/>
          <p:cNvSpPr/>
          <p:nvPr/>
        </p:nvSpPr>
        <p:spPr>
          <a:xfrm>
            <a:off x="2099068" y="4250245"/>
            <a:ext cx="750468" cy="232520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4" name="object 3514"/>
          <p:cNvSpPr/>
          <p:nvPr/>
        </p:nvSpPr>
        <p:spPr>
          <a:xfrm>
            <a:off x="2351328" y="4430712"/>
            <a:ext cx="51880" cy="3680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5" name="object 3515"/>
          <p:cNvSpPr/>
          <p:nvPr/>
        </p:nvSpPr>
        <p:spPr>
          <a:xfrm>
            <a:off x="2345308" y="4427753"/>
            <a:ext cx="70485" cy="3810"/>
          </a:xfrm>
          <a:custGeom>
            <a:avLst/>
            <a:gdLst/>
            <a:ahLst/>
            <a:cxnLst/>
            <a:rect l="l" t="t" r="r" b="b"/>
            <a:pathLst>
              <a:path w="70485" h="3810">
                <a:moveTo>
                  <a:pt x="0" y="3680"/>
                </a:moveTo>
                <a:lnTo>
                  <a:pt x="69940" y="3680"/>
                </a:lnTo>
                <a:lnTo>
                  <a:pt x="69940" y="0"/>
                </a:lnTo>
                <a:lnTo>
                  <a:pt x="0" y="0"/>
                </a:lnTo>
                <a:lnTo>
                  <a:pt x="0" y="3680"/>
                </a:lnTo>
                <a:close/>
              </a:path>
            </a:pathLst>
          </a:custGeom>
          <a:solidFill>
            <a:srgbClr val="4B7D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6" name="object 3516"/>
          <p:cNvSpPr/>
          <p:nvPr/>
        </p:nvSpPr>
        <p:spPr>
          <a:xfrm>
            <a:off x="2327249" y="4359618"/>
            <a:ext cx="160223" cy="71793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7" name="object 3517"/>
          <p:cNvSpPr/>
          <p:nvPr/>
        </p:nvSpPr>
        <p:spPr>
          <a:xfrm>
            <a:off x="2426563" y="4356646"/>
            <a:ext cx="36835" cy="3680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8" name="object 3518"/>
          <p:cNvSpPr/>
          <p:nvPr/>
        </p:nvSpPr>
        <p:spPr>
          <a:xfrm>
            <a:off x="2432583" y="4353686"/>
            <a:ext cx="27805" cy="3680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9" name="object 3519"/>
          <p:cNvSpPr/>
          <p:nvPr/>
        </p:nvSpPr>
        <p:spPr>
          <a:xfrm>
            <a:off x="2435593" y="4350727"/>
            <a:ext cx="21786" cy="3680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0" name="object 3520"/>
          <p:cNvSpPr/>
          <p:nvPr/>
        </p:nvSpPr>
        <p:spPr>
          <a:xfrm>
            <a:off x="2441613" y="4347755"/>
            <a:ext cx="12755" cy="3680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1" name="object 3521"/>
          <p:cNvSpPr/>
          <p:nvPr/>
        </p:nvSpPr>
        <p:spPr>
          <a:xfrm>
            <a:off x="2444623" y="4344796"/>
            <a:ext cx="6737" cy="3680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2" name="object 3522"/>
          <p:cNvSpPr/>
          <p:nvPr/>
        </p:nvSpPr>
        <p:spPr>
          <a:xfrm>
            <a:off x="2429344" y="4272965"/>
            <a:ext cx="67310" cy="150495"/>
          </a:xfrm>
          <a:custGeom>
            <a:avLst/>
            <a:gdLst/>
            <a:ahLst/>
            <a:cxnLst/>
            <a:rect l="l" t="t" r="r" b="b"/>
            <a:pathLst>
              <a:path w="67310" h="150495">
                <a:moveTo>
                  <a:pt x="0" y="0"/>
                </a:moveTo>
                <a:lnTo>
                  <a:pt x="7513" y="18145"/>
                </a:lnTo>
                <a:lnTo>
                  <a:pt x="13277" y="31716"/>
                </a:lnTo>
                <a:lnTo>
                  <a:pt x="17716" y="45432"/>
                </a:lnTo>
                <a:lnTo>
                  <a:pt x="21069" y="63576"/>
                </a:lnTo>
                <a:lnTo>
                  <a:pt x="21950" y="83590"/>
                </a:lnTo>
                <a:lnTo>
                  <a:pt x="19931" y="98959"/>
                </a:lnTo>
                <a:lnTo>
                  <a:pt x="17470" y="114341"/>
                </a:lnTo>
                <a:lnTo>
                  <a:pt x="17030" y="134391"/>
                </a:lnTo>
                <a:lnTo>
                  <a:pt x="21679" y="137731"/>
                </a:lnTo>
                <a:lnTo>
                  <a:pt x="29290" y="142422"/>
                </a:lnTo>
                <a:lnTo>
                  <a:pt x="42379" y="150063"/>
                </a:lnTo>
                <a:lnTo>
                  <a:pt x="59441" y="121134"/>
                </a:lnTo>
                <a:lnTo>
                  <a:pt x="66917" y="90728"/>
                </a:lnTo>
                <a:lnTo>
                  <a:pt x="64995" y="59523"/>
                </a:lnTo>
                <a:lnTo>
                  <a:pt x="38006" y="18145"/>
                </a:lnTo>
                <a:lnTo>
                  <a:pt x="13529" y="6689"/>
                </a:lnTo>
                <a:lnTo>
                  <a:pt x="0" y="0"/>
                </a:lnTo>
                <a:close/>
              </a:path>
            </a:pathLst>
          </a:custGeom>
          <a:solidFill>
            <a:srgbClr val="804A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3" name="object 3523"/>
          <p:cNvSpPr/>
          <p:nvPr/>
        </p:nvSpPr>
        <p:spPr>
          <a:xfrm>
            <a:off x="2945523" y="3851025"/>
            <a:ext cx="81978" cy="158364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4" name="object 3524"/>
          <p:cNvSpPr/>
          <p:nvPr/>
        </p:nvSpPr>
        <p:spPr>
          <a:xfrm>
            <a:off x="2157305" y="3656815"/>
            <a:ext cx="811530" cy="688975"/>
          </a:xfrm>
          <a:custGeom>
            <a:avLst/>
            <a:gdLst/>
            <a:ahLst/>
            <a:cxnLst/>
            <a:rect l="l" t="t" r="r" b="b"/>
            <a:pathLst>
              <a:path w="811530" h="688975">
                <a:moveTo>
                  <a:pt x="400430" y="0"/>
                </a:moveTo>
                <a:lnTo>
                  <a:pt x="355882" y="3299"/>
                </a:lnTo>
                <a:lnTo>
                  <a:pt x="312069" y="10679"/>
                </a:lnTo>
                <a:lnTo>
                  <a:pt x="268264" y="22409"/>
                </a:lnTo>
                <a:lnTo>
                  <a:pt x="223740" y="38760"/>
                </a:lnTo>
                <a:lnTo>
                  <a:pt x="177767" y="60004"/>
                </a:lnTo>
                <a:lnTo>
                  <a:pt x="130588" y="87058"/>
                </a:lnTo>
                <a:lnTo>
                  <a:pt x="90753" y="116648"/>
                </a:lnTo>
                <a:lnTo>
                  <a:pt x="58211" y="148635"/>
                </a:lnTo>
                <a:lnTo>
                  <a:pt x="32914" y="182879"/>
                </a:lnTo>
                <a:lnTo>
                  <a:pt x="14813" y="219243"/>
                </a:lnTo>
                <a:lnTo>
                  <a:pt x="3858" y="257586"/>
                </a:lnTo>
                <a:lnTo>
                  <a:pt x="0" y="297770"/>
                </a:lnTo>
                <a:lnTo>
                  <a:pt x="3189" y="339655"/>
                </a:lnTo>
                <a:lnTo>
                  <a:pt x="13377" y="383103"/>
                </a:lnTo>
                <a:lnTo>
                  <a:pt x="30514" y="427975"/>
                </a:lnTo>
                <a:lnTo>
                  <a:pt x="54550" y="474131"/>
                </a:lnTo>
                <a:lnTo>
                  <a:pt x="85438" y="521433"/>
                </a:lnTo>
                <a:lnTo>
                  <a:pt x="119120" y="563743"/>
                </a:lnTo>
                <a:lnTo>
                  <a:pt x="154503" y="599440"/>
                </a:lnTo>
                <a:lnTo>
                  <a:pt x="191400" y="628770"/>
                </a:lnTo>
                <a:lnTo>
                  <a:pt x="229625" y="651974"/>
                </a:lnTo>
                <a:lnTo>
                  <a:pt x="268990" y="669299"/>
                </a:lnTo>
                <a:lnTo>
                  <a:pt x="309307" y="680986"/>
                </a:lnTo>
                <a:lnTo>
                  <a:pt x="350389" y="687280"/>
                </a:lnTo>
                <a:lnTo>
                  <a:pt x="392050" y="688425"/>
                </a:lnTo>
                <a:lnTo>
                  <a:pt x="434102" y="684664"/>
                </a:lnTo>
                <a:lnTo>
                  <a:pt x="476358" y="676242"/>
                </a:lnTo>
                <a:lnTo>
                  <a:pt x="518630" y="663402"/>
                </a:lnTo>
                <a:lnTo>
                  <a:pt x="560732" y="646388"/>
                </a:lnTo>
                <a:lnTo>
                  <a:pt x="602476" y="625444"/>
                </a:lnTo>
                <a:lnTo>
                  <a:pt x="643675" y="600814"/>
                </a:lnTo>
                <a:lnTo>
                  <a:pt x="684141" y="572741"/>
                </a:lnTo>
                <a:lnTo>
                  <a:pt x="716301" y="546001"/>
                </a:lnTo>
                <a:lnTo>
                  <a:pt x="744110" y="516728"/>
                </a:lnTo>
                <a:lnTo>
                  <a:pt x="767387" y="485103"/>
                </a:lnTo>
                <a:lnTo>
                  <a:pt x="785948" y="451308"/>
                </a:lnTo>
                <a:lnTo>
                  <a:pt x="799611" y="415525"/>
                </a:lnTo>
                <a:lnTo>
                  <a:pt x="808193" y="377936"/>
                </a:lnTo>
                <a:lnTo>
                  <a:pt x="811511" y="338723"/>
                </a:lnTo>
                <a:lnTo>
                  <a:pt x="809383" y="298067"/>
                </a:lnTo>
                <a:lnTo>
                  <a:pt x="801625" y="256150"/>
                </a:lnTo>
                <a:lnTo>
                  <a:pt x="788055" y="213155"/>
                </a:lnTo>
                <a:lnTo>
                  <a:pt x="768490" y="169262"/>
                </a:lnTo>
                <a:lnTo>
                  <a:pt x="742748" y="124654"/>
                </a:lnTo>
                <a:lnTo>
                  <a:pt x="710646" y="79513"/>
                </a:lnTo>
                <a:lnTo>
                  <a:pt x="675972" y="38695"/>
                </a:lnTo>
                <a:lnTo>
                  <a:pt x="608830" y="23297"/>
                </a:lnTo>
                <a:lnTo>
                  <a:pt x="560878" y="13801"/>
                </a:lnTo>
                <a:lnTo>
                  <a:pt x="494645" y="4556"/>
                </a:lnTo>
                <a:lnTo>
                  <a:pt x="446442" y="509"/>
                </a:lnTo>
                <a:lnTo>
                  <a:pt x="400430" y="0"/>
                </a:lnTo>
                <a:close/>
              </a:path>
              <a:path w="811530" h="688975">
                <a:moveTo>
                  <a:pt x="672000" y="34020"/>
                </a:moveTo>
                <a:lnTo>
                  <a:pt x="675972" y="38695"/>
                </a:lnTo>
                <a:lnTo>
                  <a:pt x="677347" y="39011"/>
                </a:lnTo>
                <a:lnTo>
                  <a:pt x="672000" y="3402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5" name="object 3525"/>
          <p:cNvSpPr/>
          <p:nvPr/>
        </p:nvSpPr>
        <p:spPr>
          <a:xfrm>
            <a:off x="2354872" y="4109910"/>
            <a:ext cx="140919" cy="89649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6" name="object 3526"/>
          <p:cNvSpPr/>
          <p:nvPr/>
        </p:nvSpPr>
        <p:spPr>
          <a:xfrm>
            <a:off x="2399614" y="4106951"/>
            <a:ext cx="39499" cy="368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7" name="object 3527"/>
          <p:cNvSpPr/>
          <p:nvPr/>
        </p:nvSpPr>
        <p:spPr>
          <a:xfrm>
            <a:off x="2834538" y="4055071"/>
            <a:ext cx="18413" cy="3683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8" name="object 3528"/>
          <p:cNvSpPr/>
          <p:nvPr/>
        </p:nvSpPr>
        <p:spPr>
          <a:xfrm>
            <a:off x="2822740" y="4049140"/>
            <a:ext cx="50860" cy="6654"/>
          </a:xfrm>
          <a:prstGeom prst="rect">
            <a:avLst/>
          </a:prstGeom>
          <a:blipFill>
            <a:blip r:embed="rId9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9" name="object 3529"/>
          <p:cNvSpPr/>
          <p:nvPr/>
        </p:nvSpPr>
        <p:spPr>
          <a:xfrm>
            <a:off x="2819793" y="4046181"/>
            <a:ext cx="59709" cy="3683"/>
          </a:xfrm>
          <a:prstGeom prst="rect">
            <a:avLst/>
          </a:prstGeom>
          <a:blipFill>
            <a:blip r:embed="rId9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0" name="object 3530"/>
          <p:cNvSpPr/>
          <p:nvPr/>
        </p:nvSpPr>
        <p:spPr>
          <a:xfrm>
            <a:off x="2807995" y="3942473"/>
            <a:ext cx="118694" cy="104432"/>
          </a:xfrm>
          <a:prstGeom prst="rect">
            <a:avLst/>
          </a:prstGeom>
          <a:blipFill>
            <a:blip r:embed="rId9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1" name="object 3531"/>
          <p:cNvSpPr/>
          <p:nvPr/>
        </p:nvSpPr>
        <p:spPr>
          <a:xfrm>
            <a:off x="2187181" y="4152432"/>
            <a:ext cx="174625" cy="125730"/>
          </a:xfrm>
          <a:custGeom>
            <a:avLst/>
            <a:gdLst/>
            <a:ahLst/>
            <a:cxnLst/>
            <a:rect l="l" t="t" r="r" b="b"/>
            <a:pathLst>
              <a:path w="174625" h="125729">
                <a:moveTo>
                  <a:pt x="58266" y="0"/>
                </a:moveTo>
                <a:lnTo>
                  <a:pt x="26325" y="5119"/>
                </a:lnTo>
                <a:lnTo>
                  <a:pt x="4193" y="21844"/>
                </a:lnTo>
                <a:lnTo>
                  <a:pt x="0" y="51445"/>
                </a:lnTo>
                <a:lnTo>
                  <a:pt x="20316" y="90705"/>
                </a:lnTo>
                <a:lnTo>
                  <a:pt x="56354" y="115252"/>
                </a:lnTo>
                <a:lnTo>
                  <a:pt x="99644" y="125598"/>
                </a:lnTo>
                <a:lnTo>
                  <a:pt x="141718" y="122256"/>
                </a:lnTo>
                <a:lnTo>
                  <a:pt x="174104" y="105738"/>
                </a:lnTo>
                <a:lnTo>
                  <a:pt x="91884" y="5217"/>
                </a:lnTo>
                <a:lnTo>
                  <a:pt x="58266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2" name="object 3532"/>
          <p:cNvSpPr/>
          <p:nvPr/>
        </p:nvSpPr>
        <p:spPr>
          <a:xfrm>
            <a:off x="2637866" y="404145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23" y="0"/>
                </a:moveTo>
                <a:lnTo>
                  <a:pt x="0" y="431"/>
                </a:lnTo>
                <a:lnTo>
                  <a:pt x="723" y="952"/>
                </a:lnTo>
                <a:lnTo>
                  <a:pt x="723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3" name="object 3533"/>
          <p:cNvSpPr/>
          <p:nvPr/>
        </p:nvSpPr>
        <p:spPr>
          <a:xfrm>
            <a:off x="2639225" y="404286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42" y="0"/>
                </a:moveTo>
                <a:lnTo>
                  <a:pt x="0" y="38"/>
                </a:lnTo>
                <a:lnTo>
                  <a:pt x="127" y="126"/>
                </a:lnTo>
                <a:lnTo>
                  <a:pt x="342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4" name="object 3534"/>
          <p:cNvSpPr/>
          <p:nvPr/>
        </p:nvSpPr>
        <p:spPr>
          <a:xfrm>
            <a:off x="2639567" y="4041990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457" y="0"/>
                </a:moveTo>
                <a:lnTo>
                  <a:pt x="0" y="876"/>
                </a:lnTo>
                <a:lnTo>
                  <a:pt x="533" y="800"/>
                </a:lnTo>
                <a:lnTo>
                  <a:pt x="457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5" name="object 3535"/>
          <p:cNvSpPr/>
          <p:nvPr/>
        </p:nvSpPr>
        <p:spPr>
          <a:xfrm>
            <a:off x="2640406" y="4034154"/>
            <a:ext cx="9525" cy="3810"/>
          </a:xfrm>
          <a:custGeom>
            <a:avLst/>
            <a:gdLst/>
            <a:ahLst/>
            <a:cxnLst/>
            <a:rect l="l" t="t" r="r" b="b"/>
            <a:pathLst>
              <a:path w="9525" h="3810">
                <a:moveTo>
                  <a:pt x="8675" y="939"/>
                </a:moveTo>
                <a:lnTo>
                  <a:pt x="6032" y="939"/>
                </a:lnTo>
                <a:lnTo>
                  <a:pt x="5321" y="3556"/>
                </a:lnTo>
                <a:lnTo>
                  <a:pt x="5778" y="3200"/>
                </a:lnTo>
                <a:lnTo>
                  <a:pt x="6616" y="2921"/>
                </a:lnTo>
                <a:lnTo>
                  <a:pt x="8675" y="939"/>
                </a:lnTo>
                <a:close/>
              </a:path>
              <a:path w="9525" h="3810">
                <a:moveTo>
                  <a:pt x="0" y="558"/>
                </a:moveTo>
                <a:lnTo>
                  <a:pt x="495" y="2044"/>
                </a:lnTo>
                <a:lnTo>
                  <a:pt x="711" y="2933"/>
                </a:lnTo>
                <a:lnTo>
                  <a:pt x="2167" y="1181"/>
                </a:lnTo>
                <a:lnTo>
                  <a:pt x="647" y="1181"/>
                </a:lnTo>
                <a:lnTo>
                  <a:pt x="0" y="558"/>
                </a:lnTo>
                <a:close/>
              </a:path>
              <a:path w="9525" h="3810">
                <a:moveTo>
                  <a:pt x="8915" y="266"/>
                </a:moveTo>
                <a:lnTo>
                  <a:pt x="3911" y="266"/>
                </a:lnTo>
                <a:lnTo>
                  <a:pt x="2832" y="2400"/>
                </a:lnTo>
                <a:lnTo>
                  <a:pt x="3301" y="2044"/>
                </a:lnTo>
                <a:lnTo>
                  <a:pt x="5587" y="1295"/>
                </a:lnTo>
                <a:lnTo>
                  <a:pt x="6032" y="939"/>
                </a:lnTo>
                <a:lnTo>
                  <a:pt x="8675" y="939"/>
                </a:lnTo>
                <a:lnTo>
                  <a:pt x="9321" y="317"/>
                </a:lnTo>
                <a:lnTo>
                  <a:pt x="8915" y="266"/>
                </a:lnTo>
                <a:close/>
              </a:path>
              <a:path w="9525" h="3810">
                <a:moveTo>
                  <a:pt x="2652" y="596"/>
                </a:moveTo>
                <a:lnTo>
                  <a:pt x="647" y="1181"/>
                </a:lnTo>
                <a:lnTo>
                  <a:pt x="2167" y="1181"/>
                </a:lnTo>
                <a:lnTo>
                  <a:pt x="2652" y="596"/>
                </a:lnTo>
                <a:close/>
              </a:path>
              <a:path w="9525" h="3810">
                <a:moveTo>
                  <a:pt x="2945" y="511"/>
                </a:moveTo>
                <a:lnTo>
                  <a:pt x="2705" y="533"/>
                </a:lnTo>
                <a:lnTo>
                  <a:pt x="2945" y="511"/>
                </a:lnTo>
                <a:close/>
              </a:path>
              <a:path w="9525" h="3810">
                <a:moveTo>
                  <a:pt x="4699" y="0"/>
                </a:moveTo>
                <a:lnTo>
                  <a:pt x="2945" y="511"/>
                </a:lnTo>
                <a:lnTo>
                  <a:pt x="3670" y="444"/>
                </a:lnTo>
                <a:lnTo>
                  <a:pt x="3911" y="266"/>
                </a:lnTo>
                <a:lnTo>
                  <a:pt x="8915" y="266"/>
                </a:lnTo>
                <a:lnTo>
                  <a:pt x="8407" y="203"/>
                </a:lnTo>
                <a:lnTo>
                  <a:pt x="4699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6" name="object 3536"/>
          <p:cNvSpPr/>
          <p:nvPr/>
        </p:nvSpPr>
        <p:spPr>
          <a:xfrm>
            <a:off x="2633052" y="4036085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2025" y="1104"/>
                </a:moveTo>
                <a:lnTo>
                  <a:pt x="825" y="1104"/>
                </a:lnTo>
                <a:lnTo>
                  <a:pt x="495" y="2870"/>
                </a:lnTo>
                <a:lnTo>
                  <a:pt x="1460" y="2641"/>
                </a:lnTo>
                <a:lnTo>
                  <a:pt x="2400" y="2387"/>
                </a:lnTo>
                <a:lnTo>
                  <a:pt x="2006" y="2311"/>
                </a:lnTo>
                <a:lnTo>
                  <a:pt x="2025" y="1104"/>
                </a:lnTo>
                <a:close/>
              </a:path>
              <a:path w="3175" h="3175">
                <a:moveTo>
                  <a:pt x="2755" y="1219"/>
                </a:moveTo>
                <a:lnTo>
                  <a:pt x="2006" y="2311"/>
                </a:lnTo>
                <a:lnTo>
                  <a:pt x="2423" y="2311"/>
                </a:lnTo>
                <a:lnTo>
                  <a:pt x="2755" y="1219"/>
                </a:lnTo>
                <a:close/>
              </a:path>
              <a:path w="3175" h="3175">
                <a:moveTo>
                  <a:pt x="723" y="0"/>
                </a:moveTo>
                <a:lnTo>
                  <a:pt x="0" y="1574"/>
                </a:lnTo>
                <a:lnTo>
                  <a:pt x="825" y="1104"/>
                </a:lnTo>
                <a:lnTo>
                  <a:pt x="2025" y="1104"/>
                </a:lnTo>
                <a:lnTo>
                  <a:pt x="2031" y="685"/>
                </a:lnTo>
                <a:lnTo>
                  <a:pt x="1511" y="152"/>
                </a:lnTo>
                <a:lnTo>
                  <a:pt x="723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7" name="object 3537"/>
          <p:cNvSpPr/>
          <p:nvPr/>
        </p:nvSpPr>
        <p:spPr>
          <a:xfrm>
            <a:off x="2633268" y="403589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139"/>
                </a:moveTo>
                <a:lnTo>
                  <a:pt x="507" y="190"/>
                </a:lnTo>
                <a:lnTo>
                  <a:pt x="596" y="0"/>
                </a:lnTo>
                <a:lnTo>
                  <a:pt x="25" y="88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8" name="object 3538"/>
          <p:cNvSpPr/>
          <p:nvPr/>
        </p:nvSpPr>
        <p:spPr>
          <a:xfrm>
            <a:off x="2644282" y="4006075"/>
            <a:ext cx="57150" cy="45720"/>
          </a:xfrm>
          <a:custGeom>
            <a:avLst/>
            <a:gdLst/>
            <a:ahLst/>
            <a:cxnLst/>
            <a:rect l="l" t="t" r="r" b="b"/>
            <a:pathLst>
              <a:path w="57150" h="45720">
                <a:moveTo>
                  <a:pt x="43194" y="40246"/>
                </a:moveTo>
                <a:lnTo>
                  <a:pt x="14043" y="40246"/>
                </a:lnTo>
                <a:lnTo>
                  <a:pt x="14500" y="40716"/>
                </a:lnTo>
                <a:lnTo>
                  <a:pt x="14805" y="41922"/>
                </a:lnTo>
                <a:lnTo>
                  <a:pt x="14238" y="42686"/>
                </a:lnTo>
                <a:lnTo>
                  <a:pt x="20101" y="45262"/>
                </a:lnTo>
                <a:lnTo>
                  <a:pt x="26210" y="44792"/>
                </a:lnTo>
                <a:lnTo>
                  <a:pt x="33436" y="43472"/>
                </a:lnTo>
                <a:lnTo>
                  <a:pt x="37094" y="41719"/>
                </a:lnTo>
                <a:lnTo>
                  <a:pt x="42212" y="41389"/>
                </a:lnTo>
                <a:lnTo>
                  <a:pt x="43194" y="40246"/>
                </a:lnTo>
                <a:close/>
              </a:path>
              <a:path w="57150" h="45720">
                <a:moveTo>
                  <a:pt x="14014" y="42607"/>
                </a:moveTo>
                <a:lnTo>
                  <a:pt x="14107" y="42862"/>
                </a:lnTo>
                <a:lnTo>
                  <a:pt x="14234" y="42684"/>
                </a:lnTo>
                <a:lnTo>
                  <a:pt x="14014" y="42607"/>
                </a:lnTo>
                <a:close/>
              </a:path>
              <a:path w="57150" h="45720">
                <a:moveTo>
                  <a:pt x="12735" y="40525"/>
                </a:moveTo>
                <a:lnTo>
                  <a:pt x="11567" y="41744"/>
                </a:lnTo>
                <a:lnTo>
                  <a:pt x="14014" y="42607"/>
                </a:lnTo>
                <a:lnTo>
                  <a:pt x="13766" y="41922"/>
                </a:lnTo>
                <a:lnTo>
                  <a:pt x="13721" y="41732"/>
                </a:lnTo>
                <a:lnTo>
                  <a:pt x="12837" y="41732"/>
                </a:lnTo>
                <a:lnTo>
                  <a:pt x="12735" y="40525"/>
                </a:lnTo>
                <a:close/>
              </a:path>
              <a:path w="57150" h="45720">
                <a:moveTo>
                  <a:pt x="12382" y="40893"/>
                </a:moveTo>
                <a:lnTo>
                  <a:pt x="10233" y="40893"/>
                </a:lnTo>
                <a:lnTo>
                  <a:pt x="10297" y="41135"/>
                </a:lnTo>
                <a:lnTo>
                  <a:pt x="11567" y="41744"/>
                </a:lnTo>
                <a:lnTo>
                  <a:pt x="12382" y="40893"/>
                </a:lnTo>
                <a:close/>
              </a:path>
              <a:path w="57150" h="45720">
                <a:moveTo>
                  <a:pt x="13535" y="40525"/>
                </a:moveTo>
                <a:lnTo>
                  <a:pt x="12735" y="40525"/>
                </a:lnTo>
                <a:lnTo>
                  <a:pt x="12837" y="41732"/>
                </a:lnTo>
                <a:lnTo>
                  <a:pt x="13483" y="40716"/>
                </a:lnTo>
                <a:lnTo>
                  <a:pt x="13535" y="40525"/>
                </a:lnTo>
                <a:close/>
              </a:path>
              <a:path w="57150" h="45720">
                <a:moveTo>
                  <a:pt x="13548" y="40614"/>
                </a:moveTo>
                <a:lnTo>
                  <a:pt x="12837" y="41732"/>
                </a:lnTo>
                <a:lnTo>
                  <a:pt x="13721" y="41732"/>
                </a:lnTo>
                <a:lnTo>
                  <a:pt x="13548" y="40614"/>
                </a:lnTo>
                <a:close/>
              </a:path>
              <a:path w="57150" h="45720">
                <a:moveTo>
                  <a:pt x="12176" y="39738"/>
                </a:moveTo>
                <a:lnTo>
                  <a:pt x="9966" y="39738"/>
                </a:lnTo>
                <a:lnTo>
                  <a:pt x="9954" y="40944"/>
                </a:lnTo>
                <a:lnTo>
                  <a:pt x="10246" y="41109"/>
                </a:lnTo>
                <a:lnTo>
                  <a:pt x="10233" y="40893"/>
                </a:lnTo>
                <a:lnTo>
                  <a:pt x="12382" y="40893"/>
                </a:lnTo>
                <a:lnTo>
                  <a:pt x="12125" y="40855"/>
                </a:lnTo>
                <a:lnTo>
                  <a:pt x="12176" y="39738"/>
                </a:lnTo>
                <a:close/>
              </a:path>
              <a:path w="57150" h="45720">
                <a:moveTo>
                  <a:pt x="12817" y="38607"/>
                </a:moveTo>
                <a:lnTo>
                  <a:pt x="12227" y="38607"/>
                </a:lnTo>
                <a:lnTo>
                  <a:pt x="12125" y="40855"/>
                </a:lnTo>
                <a:lnTo>
                  <a:pt x="12817" y="38607"/>
                </a:lnTo>
                <a:close/>
              </a:path>
              <a:path w="57150" h="45720">
                <a:moveTo>
                  <a:pt x="13192" y="37388"/>
                </a:moveTo>
                <a:lnTo>
                  <a:pt x="12125" y="40855"/>
                </a:lnTo>
                <a:lnTo>
                  <a:pt x="12419" y="40855"/>
                </a:lnTo>
                <a:lnTo>
                  <a:pt x="12735" y="40525"/>
                </a:lnTo>
                <a:lnTo>
                  <a:pt x="13535" y="40525"/>
                </a:lnTo>
                <a:lnTo>
                  <a:pt x="13294" y="38925"/>
                </a:lnTo>
                <a:lnTo>
                  <a:pt x="13192" y="37388"/>
                </a:lnTo>
                <a:close/>
              </a:path>
              <a:path w="57150" h="45720">
                <a:moveTo>
                  <a:pt x="45626" y="37388"/>
                </a:moveTo>
                <a:lnTo>
                  <a:pt x="13192" y="37388"/>
                </a:lnTo>
                <a:lnTo>
                  <a:pt x="13225" y="38150"/>
                </a:lnTo>
                <a:lnTo>
                  <a:pt x="13346" y="39268"/>
                </a:lnTo>
                <a:lnTo>
                  <a:pt x="13548" y="40614"/>
                </a:lnTo>
                <a:lnTo>
                  <a:pt x="14043" y="40246"/>
                </a:lnTo>
                <a:lnTo>
                  <a:pt x="43194" y="40246"/>
                </a:lnTo>
                <a:lnTo>
                  <a:pt x="45323" y="37769"/>
                </a:lnTo>
                <a:lnTo>
                  <a:pt x="45626" y="37388"/>
                </a:lnTo>
                <a:close/>
              </a:path>
              <a:path w="57150" h="45720">
                <a:moveTo>
                  <a:pt x="45747" y="37236"/>
                </a:moveTo>
                <a:lnTo>
                  <a:pt x="7465" y="37236"/>
                </a:lnTo>
                <a:lnTo>
                  <a:pt x="7554" y="38442"/>
                </a:lnTo>
                <a:lnTo>
                  <a:pt x="7680" y="38925"/>
                </a:lnTo>
                <a:lnTo>
                  <a:pt x="8404" y="39065"/>
                </a:lnTo>
                <a:lnTo>
                  <a:pt x="7271" y="39065"/>
                </a:lnTo>
                <a:lnTo>
                  <a:pt x="6982" y="39268"/>
                </a:lnTo>
                <a:lnTo>
                  <a:pt x="8595" y="40157"/>
                </a:lnTo>
                <a:lnTo>
                  <a:pt x="8989" y="40093"/>
                </a:lnTo>
                <a:lnTo>
                  <a:pt x="9966" y="39738"/>
                </a:lnTo>
                <a:lnTo>
                  <a:pt x="12176" y="39738"/>
                </a:lnTo>
                <a:lnTo>
                  <a:pt x="12206" y="39065"/>
                </a:lnTo>
                <a:lnTo>
                  <a:pt x="8404" y="39065"/>
                </a:lnTo>
                <a:lnTo>
                  <a:pt x="7680" y="38925"/>
                </a:lnTo>
                <a:lnTo>
                  <a:pt x="12213" y="38925"/>
                </a:lnTo>
                <a:lnTo>
                  <a:pt x="12227" y="38607"/>
                </a:lnTo>
                <a:lnTo>
                  <a:pt x="12817" y="38607"/>
                </a:lnTo>
                <a:lnTo>
                  <a:pt x="13192" y="37388"/>
                </a:lnTo>
                <a:lnTo>
                  <a:pt x="45626" y="37388"/>
                </a:lnTo>
                <a:lnTo>
                  <a:pt x="45747" y="37236"/>
                </a:lnTo>
                <a:close/>
              </a:path>
              <a:path w="57150" h="45720">
                <a:moveTo>
                  <a:pt x="7474" y="37884"/>
                </a:moveTo>
                <a:lnTo>
                  <a:pt x="6004" y="37884"/>
                </a:lnTo>
                <a:lnTo>
                  <a:pt x="6144" y="38836"/>
                </a:lnTo>
                <a:lnTo>
                  <a:pt x="6855" y="39192"/>
                </a:lnTo>
                <a:lnTo>
                  <a:pt x="7133" y="39103"/>
                </a:lnTo>
                <a:lnTo>
                  <a:pt x="7255" y="38836"/>
                </a:lnTo>
                <a:lnTo>
                  <a:pt x="7383" y="38442"/>
                </a:lnTo>
                <a:lnTo>
                  <a:pt x="7474" y="37884"/>
                </a:lnTo>
                <a:close/>
              </a:path>
              <a:path w="57150" h="45720">
                <a:moveTo>
                  <a:pt x="46362" y="36461"/>
                </a:moveTo>
                <a:lnTo>
                  <a:pt x="200" y="36461"/>
                </a:lnTo>
                <a:lnTo>
                  <a:pt x="5394" y="38442"/>
                </a:lnTo>
                <a:lnTo>
                  <a:pt x="6004" y="37884"/>
                </a:lnTo>
                <a:lnTo>
                  <a:pt x="7474" y="37884"/>
                </a:lnTo>
                <a:lnTo>
                  <a:pt x="7465" y="37236"/>
                </a:lnTo>
                <a:lnTo>
                  <a:pt x="45747" y="37236"/>
                </a:lnTo>
                <a:lnTo>
                  <a:pt x="46362" y="36461"/>
                </a:lnTo>
                <a:close/>
              </a:path>
              <a:path w="57150" h="45720">
                <a:moveTo>
                  <a:pt x="822" y="34569"/>
                </a:moveTo>
                <a:lnTo>
                  <a:pt x="124" y="35102"/>
                </a:lnTo>
                <a:lnTo>
                  <a:pt x="57" y="35534"/>
                </a:lnTo>
                <a:lnTo>
                  <a:pt x="187" y="36512"/>
                </a:lnTo>
                <a:lnTo>
                  <a:pt x="46362" y="36461"/>
                </a:lnTo>
                <a:lnTo>
                  <a:pt x="746" y="36372"/>
                </a:lnTo>
                <a:lnTo>
                  <a:pt x="822" y="34569"/>
                </a:lnTo>
                <a:close/>
              </a:path>
              <a:path w="57150" h="45720">
                <a:moveTo>
                  <a:pt x="48047" y="34340"/>
                </a:moveTo>
                <a:lnTo>
                  <a:pt x="2702" y="34340"/>
                </a:lnTo>
                <a:lnTo>
                  <a:pt x="2597" y="35102"/>
                </a:lnTo>
                <a:lnTo>
                  <a:pt x="2510" y="35547"/>
                </a:lnTo>
                <a:lnTo>
                  <a:pt x="746" y="36372"/>
                </a:lnTo>
                <a:lnTo>
                  <a:pt x="46433" y="36372"/>
                </a:lnTo>
                <a:lnTo>
                  <a:pt x="48047" y="34340"/>
                </a:lnTo>
                <a:close/>
              </a:path>
              <a:path w="57150" h="45720">
                <a:moveTo>
                  <a:pt x="5496" y="31051"/>
                </a:moveTo>
                <a:lnTo>
                  <a:pt x="670" y="33210"/>
                </a:lnTo>
                <a:lnTo>
                  <a:pt x="607" y="33426"/>
                </a:lnTo>
                <a:lnTo>
                  <a:pt x="1330" y="33604"/>
                </a:lnTo>
                <a:lnTo>
                  <a:pt x="1940" y="33947"/>
                </a:lnTo>
                <a:lnTo>
                  <a:pt x="2118" y="35547"/>
                </a:lnTo>
                <a:lnTo>
                  <a:pt x="2702" y="34340"/>
                </a:lnTo>
                <a:lnTo>
                  <a:pt x="48047" y="34340"/>
                </a:lnTo>
                <a:lnTo>
                  <a:pt x="48723" y="33489"/>
                </a:lnTo>
                <a:lnTo>
                  <a:pt x="4810" y="33489"/>
                </a:lnTo>
                <a:lnTo>
                  <a:pt x="4353" y="32499"/>
                </a:lnTo>
                <a:lnTo>
                  <a:pt x="5089" y="32499"/>
                </a:lnTo>
                <a:lnTo>
                  <a:pt x="5496" y="31051"/>
                </a:lnTo>
                <a:close/>
              </a:path>
              <a:path w="57150" h="45720">
                <a:moveTo>
                  <a:pt x="149" y="33388"/>
                </a:moveTo>
                <a:lnTo>
                  <a:pt x="111" y="33604"/>
                </a:lnTo>
                <a:lnTo>
                  <a:pt x="0" y="35102"/>
                </a:lnTo>
                <a:lnTo>
                  <a:pt x="607" y="33426"/>
                </a:lnTo>
                <a:lnTo>
                  <a:pt x="149" y="33388"/>
                </a:lnTo>
                <a:close/>
              </a:path>
              <a:path w="57150" h="45720">
                <a:moveTo>
                  <a:pt x="5089" y="32499"/>
                </a:moveTo>
                <a:lnTo>
                  <a:pt x="4353" y="32499"/>
                </a:lnTo>
                <a:lnTo>
                  <a:pt x="4810" y="33489"/>
                </a:lnTo>
                <a:lnTo>
                  <a:pt x="5089" y="32499"/>
                </a:lnTo>
                <a:close/>
              </a:path>
              <a:path w="57150" h="45720">
                <a:moveTo>
                  <a:pt x="6131" y="30619"/>
                </a:moveTo>
                <a:lnTo>
                  <a:pt x="5496" y="31051"/>
                </a:lnTo>
                <a:lnTo>
                  <a:pt x="4810" y="33489"/>
                </a:lnTo>
                <a:lnTo>
                  <a:pt x="48723" y="33489"/>
                </a:lnTo>
                <a:lnTo>
                  <a:pt x="48996" y="33146"/>
                </a:lnTo>
                <a:lnTo>
                  <a:pt x="7744" y="33146"/>
                </a:lnTo>
                <a:lnTo>
                  <a:pt x="7283" y="32080"/>
                </a:lnTo>
                <a:lnTo>
                  <a:pt x="6715" y="30975"/>
                </a:lnTo>
                <a:lnTo>
                  <a:pt x="6131" y="30619"/>
                </a:lnTo>
                <a:close/>
              </a:path>
              <a:path w="57150" h="45720">
                <a:moveTo>
                  <a:pt x="10360" y="29946"/>
                </a:moveTo>
                <a:lnTo>
                  <a:pt x="10170" y="30162"/>
                </a:lnTo>
                <a:lnTo>
                  <a:pt x="9281" y="30429"/>
                </a:lnTo>
                <a:lnTo>
                  <a:pt x="7744" y="33146"/>
                </a:lnTo>
                <a:lnTo>
                  <a:pt x="48996" y="33146"/>
                </a:lnTo>
                <a:lnTo>
                  <a:pt x="49188" y="32905"/>
                </a:lnTo>
                <a:lnTo>
                  <a:pt x="12176" y="32905"/>
                </a:lnTo>
                <a:lnTo>
                  <a:pt x="12236" y="32232"/>
                </a:lnTo>
                <a:lnTo>
                  <a:pt x="9674" y="32232"/>
                </a:lnTo>
                <a:lnTo>
                  <a:pt x="10360" y="29946"/>
                </a:lnTo>
                <a:close/>
              </a:path>
              <a:path w="57150" h="45720">
                <a:moveTo>
                  <a:pt x="15481" y="28905"/>
                </a:moveTo>
                <a:lnTo>
                  <a:pt x="15275" y="28905"/>
                </a:lnTo>
                <a:lnTo>
                  <a:pt x="13307" y="32080"/>
                </a:lnTo>
                <a:lnTo>
                  <a:pt x="12557" y="32461"/>
                </a:lnTo>
                <a:lnTo>
                  <a:pt x="12176" y="32905"/>
                </a:lnTo>
                <a:lnTo>
                  <a:pt x="49188" y="32905"/>
                </a:lnTo>
                <a:lnTo>
                  <a:pt x="49726" y="32228"/>
                </a:lnTo>
                <a:lnTo>
                  <a:pt x="50453" y="29870"/>
                </a:lnTo>
                <a:lnTo>
                  <a:pt x="16062" y="29870"/>
                </a:lnTo>
                <a:lnTo>
                  <a:pt x="15481" y="28905"/>
                </a:lnTo>
                <a:close/>
              </a:path>
              <a:path w="57150" h="45720">
                <a:moveTo>
                  <a:pt x="11554" y="30467"/>
                </a:moveTo>
                <a:lnTo>
                  <a:pt x="10817" y="31343"/>
                </a:lnTo>
                <a:lnTo>
                  <a:pt x="10055" y="31800"/>
                </a:lnTo>
                <a:lnTo>
                  <a:pt x="9674" y="32232"/>
                </a:lnTo>
                <a:lnTo>
                  <a:pt x="12236" y="32232"/>
                </a:lnTo>
                <a:lnTo>
                  <a:pt x="12378" y="30645"/>
                </a:lnTo>
                <a:lnTo>
                  <a:pt x="12062" y="30645"/>
                </a:lnTo>
                <a:lnTo>
                  <a:pt x="11554" y="30467"/>
                </a:lnTo>
                <a:close/>
              </a:path>
              <a:path w="57150" h="45720">
                <a:moveTo>
                  <a:pt x="12418" y="30200"/>
                </a:moveTo>
                <a:lnTo>
                  <a:pt x="12062" y="30645"/>
                </a:lnTo>
                <a:lnTo>
                  <a:pt x="12378" y="30645"/>
                </a:lnTo>
                <a:lnTo>
                  <a:pt x="12418" y="30200"/>
                </a:lnTo>
                <a:close/>
              </a:path>
              <a:path w="57150" h="45720">
                <a:moveTo>
                  <a:pt x="19682" y="26415"/>
                </a:moveTo>
                <a:lnTo>
                  <a:pt x="18399" y="28486"/>
                </a:lnTo>
                <a:lnTo>
                  <a:pt x="17015" y="29552"/>
                </a:lnTo>
                <a:lnTo>
                  <a:pt x="16062" y="29870"/>
                </a:lnTo>
                <a:lnTo>
                  <a:pt x="50453" y="29870"/>
                </a:lnTo>
                <a:lnTo>
                  <a:pt x="51451" y="26631"/>
                </a:lnTo>
                <a:lnTo>
                  <a:pt x="26057" y="26631"/>
                </a:lnTo>
                <a:lnTo>
                  <a:pt x="20939" y="26606"/>
                </a:lnTo>
                <a:lnTo>
                  <a:pt x="19682" y="26415"/>
                </a:lnTo>
                <a:close/>
              </a:path>
              <a:path w="57150" h="45720">
                <a:moveTo>
                  <a:pt x="14615" y="28562"/>
                </a:moveTo>
                <a:lnTo>
                  <a:pt x="11046" y="29540"/>
                </a:lnTo>
                <a:lnTo>
                  <a:pt x="15275" y="28905"/>
                </a:lnTo>
                <a:lnTo>
                  <a:pt x="15481" y="28905"/>
                </a:lnTo>
                <a:lnTo>
                  <a:pt x="15313" y="28625"/>
                </a:lnTo>
                <a:lnTo>
                  <a:pt x="14615" y="28562"/>
                </a:lnTo>
                <a:close/>
              </a:path>
              <a:path w="57150" h="45720">
                <a:moveTo>
                  <a:pt x="25486" y="23012"/>
                </a:moveTo>
                <a:lnTo>
                  <a:pt x="26057" y="26631"/>
                </a:lnTo>
                <a:lnTo>
                  <a:pt x="51451" y="26631"/>
                </a:lnTo>
                <a:lnTo>
                  <a:pt x="51561" y="26277"/>
                </a:lnTo>
                <a:lnTo>
                  <a:pt x="51887" y="24599"/>
                </a:lnTo>
                <a:lnTo>
                  <a:pt x="27302" y="24599"/>
                </a:lnTo>
                <a:lnTo>
                  <a:pt x="25486" y="23012"/>
                </a:lnTo>
                <a:close/>
              </a:path>
              <a:path w="57150" h="45720">
                <a:moveTo>
                  <a:pt x="56631" y="10325"/>
                </a:moveTo>
                <a:lnTo>
                  <a:pt x="35938" y="10325"/>
                </a:lnTo>
                <a:lnTo>
                  <a:pt x="34314" y="12059"/>
                </a:lnTo>
                <a:lnTo>
                  <a:pt x="37741" y="15392"/>
                </a:lnTo>
                <a:lnTo>
                  <a:pt x="32395" y="18237"/>
                </a:lnTo>
                <a:lnTo>
                  <a:pt x="23340" y="21094"/>
                </a:lnTo>
                <a:lnTo>
                  <a:pt x="30693" y="23469"/>
                </a:lnTo>
                <a:lnTo>
                  <a:pt x="27886" y="24358"/>
                </a:lnTo>
                <a:lnTo>
                  <a:pt x="27327" y="24358"/>
                </a:lnTo>
                <a:lnTo>
                  <a:pt x="27302" y="24599"/>
                </a:lnTo>
                <a:lnTo>
                  <a:pt x="51887" y="24599"/>
                </a:lnTo>
                <a:lnTo>
                  <a:pt x="51934" y="24358"/>
                </a:lnTo>
                <a:lnTo>
                  <a:pt x="27886" y="24358"/>
                </a:lnTo>
                <a:lnTo>
                  <a:pt x="27175" y="24206"/>
                </a:lnTo>
                <a:lnTo>
                  <a:pt x="51964" y="24206"/>
                </a:lnTo>
                <a:lnTo>
                  <a:pt x="52769" y="20072"/>
                </a:lnTo>
                <a:lnTo>
                  <a:pt x="55293" y="13766"/>
                </a:lnTo>
                <a:lnTo>
                  <a:pt x="56704" y="10528"/>
                </a:lnTo>
                <a:lnTo>
                  <a:pt x="56631" y="10325"/>
                </a:lnTo>
                <a:close/>
              </a:path>
              <a:path w="57150" h="45720">
                <a:moveTo>
                  <a:pt x="34071" y="11823"/>
                </a:moveTo>
                <a:lnTo>
                  <a:pt x="31810" y="14731"/>
                </a:lnTo>
                <a:lnTo>
                  <a:pt x="34314" y="12059"/>
                </a:lnTo>
                <a:lnTo>
                  <a:pt x="34071" y="11823"/>
                </a:lnTo>
                <a:close/>
              </a:path>
              <a:path w="57150" h="45720">
                <a:moveTo>
                  <a:pt x="48384" y="0"/>
                </a:moveTo>
                <a:lnTo>
                  <a:pt x="39392" y="5702"/>
                </a:lnTo>
                <a:lnTo>
                  <a:pt x="38834" y="5905"/>
                </a:lnTo>
                <a:lnTo>
                  <a:pt x="31048" y="10528"/>
                </a:lnTo>
                <a:lnTo>
                  <a:pt x="35938" y="10325"/>
                </a:lnTo>
                <a:lnTo>
                  <a:pt x="56631" y="10325"/>
                </a:lnTo>
                <a:lnTo>
                  <a:pt x="54162" y="5079"/>
                </a:lnTo>
                <a:lnTo>
                  <a:pt x="53159" y="2400"/>
                </a:lnTo>
                <a:lnTo>
                  <a:pt x="48384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9" name="object 3539"/>
          <p:cNvSpPr/>
          <p:nvPr/>
        </p:nvSpPr>
        <p:spPr>
          <a:xfrm>
            <a:off x="2651556" y="4044721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406" y="355"/>
                </a:moveTo>
                <a:lnTo>
                  <a:pt x="0" y="419"/>
                </a:lnTo>
                <a:lnTo>
                  <a:pt x="1333" y="1206"/>
                </a:lnTo>
                <a:lnTo>
                  <a:pt x="1384" y="0"/>
                </a:lnTo>
                <a:lnTo>
                  <a:pt x="406" y="355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0" name="object 3540"/>
          <p:cNvSpPr/>
          <p:nvPr/>
        </p:nvSpPr>
        <p:spPr>
          <a:xfrm>
            <a:off x="2593517" y="4083037"/>
            <a:ext cx="173457" cy="125234"/>
          </a:xfrm>
          <a:prstGeom prst="rect">
            <a:avLst/>
          </a:prstGeom>
          <a:blipFill>
            <a:blip r:embed="rId9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1" name="object 3541"/>
          <p:cNvSpPr/>
          <p:nvPr/>
        </p:nvSpPr>
        <p:spPr>
          <a:xfrm>
            <a:off x="2772841" y="38565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0"/>
                </a:moveTo>
                <a:lnTo>
                  <a:pt x="431" y="749"/>
                </a:lnTo>
                <a:lnTo>
                  <a:pt x="927" y="368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2" name="object 3542"/>
          <p:cNvSpPr/>
          <p:nvPr/>
        </p:nvSpPr>
        <p:spPr>
          <a:xfrm>
            <a:off x="2773324" y="385555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0"/>
                </a:moveTo>
                <a:lnTo>
                  <a:pt x="850" y="736"/>
                </a:lnTo>
                <a:lnTo>
                  <a:pt x="761" y="266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3" name="object 3543"/>
          <p:cNvSpPr/>
          <p:nvPr/>
        </p:nvSpPr>
        <p:spPr>
          <a:xfrm>
            <a:off x="2765983" y="3843020"/>
            <a:ext cx="3810" cy="10160"/>
          </a:xfrm>
          <a:custGeom>
            <a:avLst/>
            <a:gdLst/>
            <a:ahLst/>
            <a:cxnLst/>
            <a:rect l="l" t="t" r="r" b="b"/>
            <a:pathLst>
              <a:path w="3810" h="10160">
                <a:moveTo>
                  <a:pt x="442" y="7394"/>
                </a:moveTo>
                <a:lnTo>
                  <a:pt x="723" y="9423"/>
                </a:lnTo>
                <a:lnTo>
                  <a:pt x="0" y="9905"/>
                </a:lnTo>
                <a:lnTo>
                  <a:pt x="1650" y="9778"/>
                </a:lnTo>
                <a:lnTo>
                  <a:pt x="2475" y="9778"/>
                </a:lnTo>
                <a:lnTo>
                  <a:pt x="442" y="7394"/>
                </a:lnTo>
                <a:close/>
              </a:path>
              <a:path w="3810" h="10160">
                <a:moveTo>
                  <a:pt x="2475" y="9778"/>
                </a:moveTo>
                <a:lnTo>
                  <a:pt x="1650" y="9778"/>
                </a:lnTo>
                <a:lnTo>
                  <a:pt x="2539" y="9855"/>
                </a:lnTo>
                <a:close/>
              </a:path>
              <a:path w="3810" h="10160">
                <a:moveTo>
                  <a:pt x="2044" y="0"/>
                </a:moveTo>
                <a:lnTo>
                  <a:pt x="1358" y="787"/>
                </a:lnTo>
                <a:lnTo>
                  <a:pt x="260" y="4292"/>
                </a:lnTo>
                <a:lnTo>
                  <a:pt x="166" y="5397"/>
                </a:lnTo>
                <a:lnTo>
                  <a:pt x="227" y="5789"/>
                </a:lnTo>
                <a:lnTo>
                  <a:pt x="2209" y="7581"/>
                </a:lnTo>
                <a:lnTo>
                  <a:pt x="1930" y="6972"/>
                </a:lnTo>
                <a:lnTo>
                  <a:pt x="1562" y="4292"/>
                </a:lnTo>
                <a:lnTo>
                  <a:pt x="1308" y="3644"/>
                </a:lnTo>
                <a:lnTo>
                  <a:pt x="3101" y="3644"/>
                </a:lnTo>
                <a:lnTo>
                  <a:pt x="2044" y="0"/>
                </a:lnTo>
                <a:close/>
              </a:path>
              <a:path w="3810" h="10160">
                <a:moveTo>
                  <a:pt x="321" y="6516"/>
                </a:moveTo>
                <a:lnTo>
                  <a:pt x="266" y="7188"/>
                </a:lnTo>
                <a:lnTo>
                  <a:pt x="442" y="7394"/>
                </a:lnTo>
                <a:lnTo>
                  <a:pt x="321" y="6516"/>
                </a:lnTo>
                <a:close/>
              </a:path>
              <a:path w="3810" h="10160">
                <a:moveTo>
                  <a:pt x="220" y="5789"/>
                </a:moveTo>
                <a:lnTo>
                  <a:pt x="321" y="6516"/>
                </a:lnTo>
                <a:lnTo>
                  <a:pt x="355" y="6095"/>
                </a:lnTo>
                <a:lnTo>
                  <a:pt x="220" y="5789"/>
                </a:lnTo>
                <a:close/>
              </a:path>
              <a:path w="3810" h="10160">
                <a:moveTo>
                  <a:pt x="3101" y="3644"/>
                </a:moveTo>
                <a:lnTo>
                  <a:pt x="1308" y="3644"/>
                </a:lnTo>
                <a:lnTo>
                  <a:pt x="3695" y="5397"/>
                </a:lnTo>
                <a:lnTo>
                  <a:pt x="3428" y="4775"/>
                </a:lnTo>
                <a:lnTo>
                  <a:pt x="3101" y="3644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4" name="object 3544"/>
          <p:cNvSpPr/>
          <p:nvPr/>
        </p:nvSpPr>
        <p:spPr>
          <a:xfrm>
            <a:off x="2767380" y="3857701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723" y="457"/>
                </a:moveTo>
                <a:lnTo>
                  <a:pt x="139" y="812"/>
                </a:lnTo>
                <a:lnTo>
                  <a:pt x="0" y="1435"/>
                </a:lnTo>
                <a:lnTo>
                  <a:pt x="1765" y="2286"/>
                </a:lnTo>
                <a:lnTo>
                  <a:pt x="1206" y="1549"/>
                </a:lnTo>
                <a:lnTo>
                  <a:pt x="2883" y="1549"/>
                </a:lnTo>
                <a:lnTo>
                  <a:pt x="2630" y="876"/>
                </a:lnTo>
                <a:lnTo>
                  <a:pt x="2451" y="876"/>
                </a:lnTo>
                <a:lnTo>
                  <a:pt x="723" y="457"/>
                </a:lnTo>
                <a:close/>
              </a:path>
              <a:path w="3175" h="2539">
                <a:moveTo>
                  <a:pt x="2883" y="1549"/>
                </a:moveTo>
                <a:lnTo>
                  <a:pt x="1206" y="1549"/>
                </a:lnTo>
                <a:lnTo>
                  <a:pt x="3149" y="2184"/>
                </a:lnTo>
                <a:lnTo>
                  <a:pt x="2883" y="1549"/>
                </a:lnTo>
                <a:close/>
              </a:path>
              <a:path w="3175" h="2539">
                <a:moveTo>
                  <a:pt x="1269" y="0"/>
                </a:moveTo>
                <a:lnTo>
                  <a:pt x="2451" y="876"/>
                </a:lnTo>
                <a:lnTo>
                  <a:pt x="2630" y="876"/>
                </a:lnTo>
                <a:lnTo>
                  <a:pt x="2514" y="558"/>
                </a:lnTo>
                <a:lnTo>
                  <a:pt x="1269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5" name="object 3545"/>
          <p:cNvSpPr/>
          <p:nvPr/>
        </p:nvSpPr>
        <p:spPr>
          <a:xfrm>
            <a:off x="2767164" y="385902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77" y="507"/>
                </a:moveTo>
                <a:lnTo>
                  <a:pt x="215" y="114"/>
                </a:lnTo>
                <a:lnTo>
                  <a:pt x="0" y="0"/>
                </a:lnTo>
                <a:lnTo>
                  <a:pt x="126" y="482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6" name="object 3546"/>
          <p:cNvSpPr/>
          <p:nvPr/>
        </p:nvSpPr>
        <p:spPr>
          <a:xfrm>
            <a:off x="2770898" y="3827616"/>
            <a:ext cx="57150" cy="41910"/>
          </a:xfrm>
          <a:custGeom>
            <a:avLst/>
            <a:gdLst/>
            <a:ahLst/>
            <a:cxnLst/>
            <a:rect l="l" t="t" r="r" b="b"/>
            <a:pathLst>
              <a:path w="57150" h="41910">
                <a:moveTo>
                  <a:pt x="53439" y="30884"/>
                </a:moveTo>
                <a:lnTo>
                  <a:pt x="35229" y="30884"/>
                </a:lnTo>
                <a:lnTo>
                  <a:pt x="31470" y="40105"/>
                </a:lnTo>
                <a:lnTo>
                  <a:pt x="32867" y="40816"/>
                </a:lnTo>
                <a:lnTo>
                  <a:pt x="33845" y="41387"/>
                </a:lnTo>
                <a:lnTo>
                  <a:pt x="38569" y="40333"/>
                </a:lnTo>
                <a:lnTo>
                  <a:pt x="48590" y="34872"/>
                </a:lnTo>
                <a:lnTo>
                  <a:pt x="49009" y="34288"/>
                </a:lnTo>
                <a:lnTo>
                  <a:pt x="53439" y="30884"/>
                </a:lnTo>
                <a:close/>
              </a:path>
              <a:path w="57150" h="41910">
                <a:moveTo>
                  <a:pt x="52104" y="18032"/>
                </a:moveTo>
                <a:lnTo>
                  <a:pt x="12255" y="18032"/>
                </a:lnTo>
                <a:lnTo>
                  <a:pt x="12852" y="18362"/>
                </a:lnTo>
                <a:lnTo>
                  <a:pt x="13512" y="19416"/>
                </a:lnTo>
                <a:lnTo>
                  <a:pt x="13576" y="20458"/>
                </a:lnTo>
                <a:lnTo>
                  <a:pt x="17779" y="20559"/>
                </a:lnTo>
                <a:lnTo>
                  <a:pt x="21094" y="20559"/>
                </a:lnTo>
                <a:lnTo>
                  <a:pt x="24688" y="22121"/>
                </a:lnTo>
                <a:lnTo>
                  <a:pt x="28892" y="27252"/>
                </a:lnTo>
                <a:lnTo>
                  <a:pt x="30175" y="31659"/>
                </a:lnTo>
                <a:lnTo>
                  <a:pt x="35229" y="30884"/>
                </a:lnTo>
                <a:lnTo>
                  <a:pt x="53439" y="30884"/>
                </a:lnTo>
                <a:lnTo>
                  <a:pt x="54810" y="29830"/>
                </a:lnTo>
                <a:lnTo>
                  <a:pt x="51371" y="29830"/>
                </a:lnTo>
                <a:lnTo>
                  <a:pt x="52346" y="27405"/>
                </a:lnTo>
                <a:lnTo>
                  <a:pt x="52265" y="27252"/>
                </a:lnTo>
                <a:lnTo>
                  <a:pt x="48247" y="25677"/>
                </a:lnTo>
                <a:lnTo>
                  <a:pt x="51535" y="19251"/>
                </a:lnTo>
                <a:lnTo>
                  <a:pt x="52104" y="18032"/>
                </a:lnTo>
                <a:close/>
              </a:path>
              <a:path w="57150" h="41910">
                <a:moveTo>
                  <a:pt x="56794" y="28306"/>
                </a:moveTo>
                <a:lnTo>
                  <a:pt x="51371" y="29830"/>
                </a:lnTo>
                <a:lnTo>
                  <a:pt x="54810" y="29830"/>
                </a:lnTo>
                <a:lnTo>
                  <a:pt x="56794" y="28306"/>
                </a:lnTo>
                <a:close/>
              </a:path>
              <a:path w="57150" h="41910">
                <a:moveTo>
                  <a:pt x="53975" y="23353"/>
                </a:moveTo>
                <a:lnTo>
                  <a:pt x="52388" y="27300"/>
                </a:lnTo>
                <a:lnTo>
                  <a:pt x="52654" y="27405"/>
                </a:lnTo>
                <a:lnTo>
                  <a:pt x="53975" y="23353"/>
                </a:lnTo>
                <a:close/>
              </a:path>
              <a:path w="57150" h="41910">
                <a:moveTo>
                  <a:pt x="342" y="22388"/>
                </a:moveTo>
                <a:lnTo>
                  <a:pt x="253" y="22845"/>
                </a:lnTo>
                <a:lnTo>
                  <a:pt x="1384" y="23556"/>
                </a:lnTo>
                <a:lnTo>
                  <a:pt x="3086" y="24141"/>
                </a:lnTo>
                <a:lnTo>
                  <a:pt x="3924" y="23595"/>
                </a:lnTo>
                <a:lnTo>
                  <a:pt x="1841" y="23595"/>
                </a:lnTo>
                <a:lnTo>
                  <a:pt x="342" y="22388"/>
                </a:lnTo>
                <a:close/>
              </a:path>
              <a:path w="57150" h="41910">
                <a:moveTo>
                  <a:pt x="1409" y="22667"/>
                </a:moveTo>
                <a:lnTo>
                  <a:pt x="1841" y="23595"/>
                </a:lnTo>
                <a:lnTo>
                  <a:pt x="3073" y="23595"/>
                </a:lnTo>
                <a:lnTo>
                  <a:pt x="1409" y="22667"/>
                </a:lnTo>
                <a:close/>
              </a:path>
              <a:path w="57150" h="41910">
                <a:moveTo>
                  <a:pt x="6451" y="21029"/>
                </a:moveTo>
                <a:lnTo>
                  <a:pt x="1816" y="21029"/>
                </a:lnTo>
                <a:lnTo>
                  <a:pt x="2854" y="21817"/>
                </a:lnTo>
                <a:lnTo>
                  <a:pt x="2950" y="22845"/>
                </a:lnTo>
                <a:lnTo>
                  <a:pt x="3073" y="23595"/>
                </a:lnTo>
                <a:lnTo>
                  <a:pt x="3924" y="23595"/>
                </a:lnTo>
                <a:lnTo>
                  <a:pt x="6576" y="21867"/>
                </a:lnTo>
                <a:lnTo>
                  <a:pt x="6451" y="21029"/>
                </a:lnTo>
                <a:close/>
              </a:path>
              <a:path w="57150" h="41910">
                <a:moveTo>
                  <a:pt x="0" y="16813"/>
                </a:moveTo>
                <a:lnTo>
                  <a:pt x="165" y="22236"/>
                </a:lnTo>
                <a:lnTo>
                  <a:pt x="342" y="22388"/>
                </a:lnTo>
                <a:lnTo>
                  <a:pt x="546" y="21715"/>
                </a:lnTo>
                <a:lnTo>
                  <a:pt x="1066" y="21283"/>
                </a:lnTo>
                <a:lnTo>
                  <a:pt x="2024" y="21283"/>
                </a:lnTo>
                <a:lnTo>
                  <a:pt x="1816" y="21029"/>
                </a:lnTo>
                <a:lnTo>
                  <a:pt x="6451" y="21029"/>
                </a:lnTo>
                <a:lnTo>
                  <a:pt x="7826" y="20978"/>
                </a:lnTo>
                <a:lnTo>
                  <a:pt x="7277" y="20102"/>
                </a:lnTo>
                <a:lnTo>
                  <a:pt x="6578" y="19416"/>
                </a:lnTo>
                <a:lnTo>
                  <a:pt x="11525" y="19416"/>
                </a:lnTo>
                <a:lnTo>
                  <a:pt x="11527" y="19251"/>
                </a:lnTo>
                <a:lnTo>
                  <a:pt x="11328" y="19251"/>
                </a:lnTo>
                <a:lnTo>
                  <a:pt x="11103" y="18870"/>
                </a:lnTo>
                <a:lnTo>
                  <a:pt x="1993" y="18870"/>
                </a:lnTo>
                <a:lnTo>
                  <a:pt x="774" y="18629"/>
                </a:lnTo>
                <a:lnTo>
                  <a:pt x="1760" y="18629"/>
                </a:lnTo>
                <a:lnTo>
                  <a:pt x="0" y="16813"/>
                </a:lnTo>
                <a:close/>
              </a:path>
              <a:path w="57150" h="41910">
                <a:moveTo>
                  <a:pt x="2024" y="21283"/>
                </a:moveTo>
                <a:lnTo>
                  <a:pt x="1066" y="21283"/>
                </a:lnTo>
                <a:lnTo>
                  <a:pt x="2755" y="22172"/>
                </a:lnTo>
                <a:lnTo>
                  <a:pt x="2024" y="21283"/>
                </a:lnTo>
                <a:close/>
              </a:path>
              <a:path w="57150" h="41910">
                <a:moveTo>
                  <a:pt x="7826" y="20978"/>
                </a:moveTo>
                <a:lnTo>
                  <a:pt x="6438" y="20978"/>
                </a:lnTo>
                <a:lnTo>
                  <a:pt x="7251" y="21575"/>
                </a:lnTo>
                <a:lnTo>
                  <a:pt x="7810" y="21347"/>
                </a:lnTo>
                <a:lnTo>
                  <a:pt x="7826" y="20978"/>
                </a:lnTo>
                <a:close/>
              </a:path>
              <a:path w="57150" h="41910">
                <a:moveTo>
                  <a:pt x="9406" y="20140"/>
                </a:moveTo>
                <a:lnTo>
                  <a:pt x="8356" y="20140"/>
                </a:lnTo>
                <a:lnTo>
                  <a:pt x="8044" y="20443"/>
                </a:lnTo>
                <a:lnTo>
                  <a:pt x="7924" y="21321"/>
                </a:lnTo>
                <a:lnTo>
                  <a:pt x="9207" y="20877"/>
                </a:lnTo>
                <a:lnTo>
                  <a:pt x="9334" y="20521"/>
                </a:lnTo>
                <a:lnTo>
                  <a:pt x="9406" y="20140"/>
                </a:lnTo>
                <a:close/>
              </a:path>
              <a:path w="57150" h="41910">
                <a:moveTo>
                  <a:pt x="13408" y="20443"/>
                </a:moveTo>
                <a:lnTo>
                  <a:pt x="13576" y="20686"/>
                </a:lnTo>
                <a:lnTo>
                  <a:pt x="13576" y="20458"/>
                </a:lnTo>
                <a:lnTo>
                  <a:pt x="13408" y="20443"/>
                </a:lnTo>
                <a:close/>
              </a:path>
              <a:path w="57150" h="41910">
                <a:moveTo>
                  <a:pt x="11525" y="19518"/>
                </a:moveTo>
                <a:lnTo>
                  <a:pt x="9525" y="19518"/>
                </a:lnTo>
                <a:lnTo>
                  <a:pt x="10287" y="20559"/>
                </a:lnTo>
                <a:lnTo>
                  <a:pt x="10416" y="20521"/>
                </a:lnTo>
                <a:lnTo>
                  <a:pt x="10375" y="20318"/>
                </a:lnTo>
                <a:lnTo>
                  <a:pt x="11335" y="20318"/>
                </a:lnTo>
                <a:lnTo>
                  <a:pt x="11518" y="20280"/>
                </a:lnTo>
                <a:lnTo>
                  <a:pt x="11525" y="19518"/>
                </a:lnTo>
                <a:close/>
              </a:path>
              <a:path w="57150" h="41910">
                <a:moveTo>
                  <a:pt x="11525" y="19416"/>
                </a:moveTo>
                <a:lnTo>
                  <a:pt x="6578" y="19416"/>
                </a:lnTo>
                <a:lnTo>
                  <a:pt x="7333" y="20140"/>
                </a:lnTo>
                <a:lnTo>
                  <a:pt x="7937" y="20547"/>
                </a:lnTo>
                <a:lnTo>
                  <a:pt x="8356" y="20140"/>
                </a:lnTo>
                <a:lnTo>
                  <a:pt x="9406" y="20140"/>
                </a:lnTo>
                <a:lnTo>
                  <a:pt x="9525" y="19518"/>
                </a:lnTo>
                <a:lnTo>
                  <a:pt x="11525" y="19518"/>
                </a:lnTo>
                <a:close/>
              </a:path>
              <a:path w="57150" h="41910">
                <a:moveTo>
                  <a:pt x="11335" y="20318"/>
                </a:moveTo>
                <a:lnTo>
                  <a:pt x="10375" y="20318"/>
                </a:lnTo>
                <a:lnTo>
                  <a:pt x="10540" y="20483"/>
                </a:lnTo>
                <a:lnTo>
                  <a:pt x="11335" y="20318"/>
                </a:lnTo>
                <a:close/>
              </a:path>
              <a:path w="57150" h="41910">
                <a:moveTo>
                  <a:pt x="11531" y="18730"/>
                </a:moveTo>
                <a:lnTo>
                  <a:pt x="11518" y="20280"/>
                </a:lnTo>
                <a:lnTo>
                  <a:pt x="13408" y="20443"/>
                </a:lnTo>
                <a:lnTo>
                  <a:pt x="13034" y="19899"/>
                </a:lnTo>
                <a:lnTo>
                  <a:pt x="12268" y="19899"/>
                </a:lnTo>
                <a:lnTo>
                  <a:pt x="11531" y="18730"/>
                </a:lnTo>
                <a:close/>
              </a:path>
              <a:path w="57150" h="41910">
                <a:moveTo>
                  <a:pt x="12134" y="18730"/>
                </a:moveTo>
                <a:lnTo>
                  <a:pt x="11531" y="18730"/>
                </a:lnTo>
                <a:lnTo>
                  <a:pt x="12268" y="19899"/>
                </a:lnTo>
                <a:lnTo>
                  <a:pt x="12134" y="18730"/>
                </a:lnTo>
                <a:close/>
              </a:path>
              <a:path w="57150" h="41910">
                <a:moveTo>
                  <a:pt x="12115" y="18565"/>
                </a:moveTo>
                <a:lnTo>
                  <a:pt x="12268" y="19899"/>
                </a:lnTo>
                <a:lnTo>
                  <a:pt x="13034" y="19899"/>
                </a:lnTo>
                <a:lnTo>
                  <a:pt x="12115" y="18565"/>
                </a:lnTo>
                <a:close/>
              </a:path>
              <a:path w="57150" h="41910">
                <a:moveTo>
                  <a:pt x="10523" y="17016"/>
                </a:moveTo>
                <a:lnTo>
                  <a:pt x="10007" y="17016"/>
                </a:lnTo>
                <a:lnTo>
                  <a:pt x="11328" y="19251"/>
                </a:lnTo>
                <a:lnTo>
                  <a:pt x="10523" y="17016"/>
                </a:lnTo>
                <a:close/>
              </a:path>
              <a:path w="57150" h="41910">
                <a:moveTo>
                  <a:pt x="9969" y="15479"/>
                </a:moveTo>
                <a:lnTo>
                  <a:pt x="11328" y="19251"/>
                </a:lnTo>
                <a:lnTo>
                  <a:pt x="11527" y="19251"/>
                </a:lnTo>
                <a:lnTo>
                  <a:pt x="11531" y="18730"/>
                </a:lnTo>
                <a:lnTo>
                  <a:pt x="12134" y="18730"/>
                </a:lnTo>
                <a:lnTo>
                  <a:pt x="12115" y="18565"/>
                </a:lnTo>
                <a:lnTo>
                  <a:pt x="9969" y="15479"/>
                </a:lnTo>
                <a:close/>
              </a:path>
              <a:path w="57150" h="41910">
                <a:moveTo>
                  <a:pt x="1760" y="18629"/>
                </a:moveTo>
                <a:lnTo>
                  <a:pt x="774" y="18629"/>
                </a:lnTo>
                <a:lnTo>
                  <a:pt x="1993" y="18870"/>
                </a:lnTo>
                <a:lnTo>
                  <a:pt x="1760" y="18629"/>
                </a:lnTo>
                <a:close/>
              </a:path>
              <a:path w="57150" h="41910">
                <a:moveTo>
                  <a:pt x="698" y="15670"/>
                </a:moveTo>
                <a:lnTo>
                  <a:pt x="113" y="15936"/>
                </a:lnTo>
                <a:lnTo>
                  <a:pt x="0" y="16813"/>
                </a:lnTo>
                <a:lnTo>
                  <a:pt x="1993" y="18870"/>
                </a:lnTo>
                <a:lnTo>
                  <a:pt x="11103" y="18870"/>
                </a:lnTo>
                <a:lnTo>
                  <a:pt x="10007" y="17016"/>
                </a:lnTo>
                <a:lnTo>
                  <a:pt x="10523" y="17016"/>
                </a:lnTo>
                <a:lnTo>
                  <a:pt x="10239" y="16229"/>
                </a:lnTo>
                <a:lnTo>
                  <a:pt x="3327" y="16229"/>
                </a:lnTo>
                <a:lnTo>
                  <a:pt x="2451" y="15936"/>
                </a:lnTo>
                <a:lnTo>
                  <a:pt x="698" y="15670"/>
                </a:lnTo>
                <a:close/>
              </a:path>
              <a:path w="57150" h="41910">
                <a:moveTo>
                  <a:pt x="53295" y="15479"/>
                </a:moveTo>
                <a:lnTo>
                  <a:pt x="9969" y="15479"/>
                </a:lnTo>
                <a:lnTo>
                  <a:pt x="12115" y="18565"/>
                </a:lnTo>
                <a:lnTo>
                  <a:pt x="12255" y="18032"/>
                </a:lnTo>
                <a:lnTo>
                  <a:pt x="52104" y="18032"/>
                </a:lnTo>
                <a:lnTo>
                  <a:pt x="53295" y="15479"/>
                </a:lnTo>
                <a:close/>
              </a:path>
              <a:path w="57150" h="41910">
                <a:moveTo>
                  <a:pt x="2438" y="11555"/>
                </a:moveTo>
                <a:lnTo>
                  <a:pt x="2345" y="12139"/>
                </a:lnTo>
                <a:lnTo>
                  <a:pt x="1955" y="12977"/>
                </a:lnTo>
                <a:lnTo>
                  <a:pt x="3327" y="16229"/>
                </a:lnTo>
                <a:lnTo>
                  <a:pt x="10239" y="16229"/>
                </a:lnTo>
                <a:lnTo>
                  <a:pt x="9969" y="15479"/>
                </a:lnTo>
                <a:lnTo>
                  <a:pt x="53295" y="15479"/>
                </a:lnTo>
                <a:lnTo>
                  <a:pt x="54054" y="13854"/>
                </a:lnTo>
                <a:lnTo>
                  <a:pt x="3835" y="13854"/>
                </a:lnTo>
                <a:lnTo>
                  <a:pt x="2438" y="11555"/>
                </a:lnTo>
                <a:close/>
              </a:path>
              <a:path w="57150" h="41910">
                <a:moveTo>
                  <a:pt x="4419" y="9663"/>
                </a:moveTo>
                <a:lnTo>
                  <a:pt x="4432" y="10374"/>
                </a:lnTo>
                <a:lnTo>
                  <a:pt x="3848" y="10755"/>
                </a:lnTo>
                <a:lnTo>
                  <a:pt x="3835" y="13854"/>
                </a:lnTo>
                <a:lnTo>
                  <a:pt x="54054" y="13854"/>
                </a:lnTo>
                <a:lnTo>
                  <a:pt x="54895" y="12050"/>
                </a:lnTo>
                <a:lnTo>
                  <a:pt x="6184" y="12050"/>
                </a:lnTo>
                <a:lnTo>
                  <a:pt x="4419" y="9663"/>
                </a:lnTo>
                <a:close/>
              </a:path>
              <a:path w="57150" h="41910">
                <a:moveTo>
                  <a:pt x="7623" y="6361"/>
                </a:moveTo>
                <a:lnTo>
                  <a:pt x="6756" y="6361"/>
                </a:lnTo>
                <a:lnTo>
                  <a:pt x="6309" y="9663"/>
                </a:lnTo>
                <a:lnTo>
                  <a:pt x="6184" y="12050"/>
                </a:lnTo>
                <a:lnTo>
                  <a:pt x="54895" y="12050"/>
                </a:lnTo>
                <a:lnTo>
                  <a:pt x="55156" y="11491"/>
                </a:lnTo>
                <a:lnTo>
                  <a:pt x="45973" y="11491"/>
                </a:lnTo>
                <a:lnTo>
                  <a:pt x="43306" y="7186"/>
                </a:lnTo>
                <a:lnTo>
                  <a:pt x="42729" y="6754"/>
                </a:lnTo>
                <a:lnTo>
                  <a:pt x="8585" y="6754"/>
                </a:lnTo>
                <a:lnTo>
                  <a:pt x="7623" y="6361"/>
                </a:lnTo>
                <a:close/>
              </a:path>
              <a:path w="57150" h="41910">
                <a:moveTo>
                  <a:pt x="56045" y="9586"/>
                </a:moveTo>
                <a:lnTo>
                  <a:pt x="45973" y="11491"/>
                </a:lnTo>
                <a:lnTo>
                  <a:pt x="55156" y="11491"/>
                </a:lnTo>
                <a:lnTo>
                  <a:pt x="56045" y="9586"/>
                </a:lnTo>
                <a:close/>
              </a:path>
              <a:path w="57150" h="41910">
                <a:moveTo>
                  <a:pt x="6692" y="5980"/>
                </a:moveTo>
                <a:lnTo>
                  <a:pt x="5556" y="6361"/>
                </a:lnTo>
                <a:lnTo>
                  <a:pt x="3924" y="7008"/>
                </a:lnTo>
                <a:lnTo>
                  <a:pt x="3225" y="8863"/>
                </a:lnTo>
                <a:lnTo>
                  <a:pt x="2666" y="10564"/>
                </a:lnTo>
                <a:lnTo>
                  <a:pt x="5689" y="6869"/>
                </a:lnTo>
                <a:lnTo>
                  <a:pt x="6756" y="6361"/>
                </a:lnTo>
                <a:lnTo>
                  <a:pt x="7623" y="6361"/>
                </a:lnTo>
                <a:lnTo>
                  <a:pt x="6692" y="5980"/>
                </a:lnTo>
                <a:close/>
              </a:path>
              <a:path w="57150" h="41910">
                <a:moveTo>
                  <a:pt x="28608" y="0"/>
                </a:moveTo>
                <a:lnTo>
                  <a:pt x="22000" y="112"/>
                </a:lnTo>
                <a:lnTo>
                  <a:pt x="15227" y="531"/>
                </a:lnTo>
                <a:lnTo>
                  <a:pt x="12725" y="1116"/>
                </a:lnTo>
                <a:lnTo>
                  <a:pt x="11137" y="4113"/>
                </a:lnTo>
                <a:lnTo>
                  <a:pt x="9766" y="5942"/>
                </a:lnTo>
                <a:lnTo>
                  <a:pt x="8585" y="6754"/>
                </a:lnTo>
                <a:lnTo>
                  <a:pt x="42729" y="6754"/>
                </a:lnTo>
                <a:lnTo>
                  <a:pt x="39979" y="4697"/>
                </a:lnTo>
                <a:lnTo>
                  <a:pt x="34713" y="1194"/>
                </a:lnTo>
                <a:lnTo>
                  <a:pt x="28608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7" name="object 3547"/>
          <p:cNvSpPr/>
          <p:nvPr/>
        </p:nvSpPr>
        <p:spPr>
          <a:xfrm>
            <a:off x="2778772" y="3847223"/>
            <a:ext cx="1270" cy="1905"/>
          </a:xfrm>
          <a:custGeom>
            <a:avLst/>
            <a:gdLst/>
            <a:ahLst/>
            <a:cxnLst/>
            <a:rect l="l" t="t" r="r" b="b"/>
            <a:pathLst>
              <a:path w="1269" h="1904">
                <a:moveTo>
                  <a:pt x="127" y="1003"/>
                </a:moveTo>
                <a:lnTo>
                  <a:pt x="0" y="1358"/>
                </a:lnTo>
                <a:lnTo>
                  <a:pt x="1130" y="1016"/>
                </a:lnTo>
                <a:lnTo>
                  <a:pt x="304" y="0"/>
                </a:lnTo>
                <a:lnTo>
                  <a:pt x="127" y="1003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8" name="object 3548"/>
          <p:cNvSpPr/>
          <p:nvPr/>
        </p:nvSpPr>
        <p:spPr>
          <a:xfrm>
            <a:off x="2378748" y="403191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876" y="0"/>
                </a:moveTo>
                <a:lnTo>
                  <a:pt x="0" y="317"/>
                </a:lnTo>
                <a:lnTo>
                  <a:pt x="723" y="647"/>
                </a:lnTo>
                <a:lnTo>
                  <a:pt x="876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9" name="object 3549"/>
          <p:cNvSpPr/>
          <p:nvPr/>
        </p:nvSpPr>
        <p:spPr>
          <a:xfrm>
            <a:off x="2379598" y="403111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177" y="215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0" name="object 3550"/>
          <p:cNvSpPr/>
          <p:nvPr/>
        </p:nvSpPr>
        <p:spPr>
          <a:xfrm>
            <a:off x="2378608" y="4030764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304"/>
                </a:moveTo>
                <a:lnTo>
                  <a:pt x="990" y="342"/>
                </a:lnTo>
                <a:lnTo>
                  <a:pt x="685" y="0"/>
                </a:lnTo>
                <a:lnTo>
                  <a:pt x="0" y="304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1" name="object 3551"/>
          <p:cNvSpPr/>
          <p:nvPr/>
        </p:nvSpPr>
        <p:spPr>
          <a:xfrm>
            <a:off x="2368029" y="4024719"/>
            <a:ext cx="5715" cy="8890"/>
          </a:xfrm>
          <a:custGeom>
            <a:avLst/>
            <a:gdLst/>
            <a:ahLst/>
            <a:cxnLst/>
            <a:rect l="l" t="t" r="r" b="b"/>
            <a:pathLst>
              <a:path w="5714" h="8889">
                <a:moveTo>
                  <a:pt x="2882" y="6627"/>
                </a:moveTo>
                <a:lnTo>
                  <a:pt x="4152" y="8051"/>
                </a:lnTo>
                <a:lnTo>
                  <a:pt x="3873" y="8890"/>
                </a:lnTo>
                <a:lnTo>
                  <a:pt x="5003" y="7772"/>
                </a:lnTo>
                <a:lnTo>
                  <a:pt x="5702" y="7264"/>
                </a:lnTo>
                <a:lnTo>
                  <a:pt x="2882" y="6627"/>
                </a:lnTo>
                <a:close/>
              </a:path>
              <a:path w="5714" h="8889">
                <a:moveTo>
                  <a:pt x="2391" y="6077"/>
                </a:moveTo>
                <a:lnTo>
                  <a:pt x="2667" y="6578"/>
                </a:lnTo>
                <a:lnTo>
                  <a:pt x="2882" y="6627"/>
                </a:lnTo>
                <a:lnTo>
                  <a:pt x="2391" y="6077"/>
                </a:lnTo>
                <a:close/>
              </a:path>
              <a:path w="5714" h="8889">
                <a:moveTo>
                  <a:pt x="1904" y="5531"/>
                </a:moveTo>
                <a:lnTo>
                  <a:pt x="2391" y="6077"/>
                </a:lnTo>
                <a:lnTo>
                  <a:pt x="2171" y="5676"/>
                </a:lnTo>
                <a:lnTo>
                  <a:pt x="1904" y="5531"/>
                </a:lnTo>
                <a:close/>
              </a:path>
              <a:path w="5714" h="8889">
                <a:moveTo>
                  <a:pt x="0" y="0"/>
                </a:moveTo>
                <a:lnTo>
                  <a:pt x="76" y="990"/>
                </a:lnTo>
                <a:lnTo>
                  <a:pt x="1320" y="4876"/>
                </a:lnTo>
                <a:lnTo>
                  <a:pt x="1898" y="5524"/>
                </a:lnTo>
                <a:lnTo>
                  <a:pt x="4279" y="5676"/>
                </a:lnTo>
                <a:lnTo>
                  <a:pt x="3771" y="5384"/>
                </a:lnTo>
                <a:lnTo>
                  <a:pt x="3124" y="4737"/>
                </a:lnTo>
                <a:lnTo>
                  <a:pt x="2070" y="4127"/>
                </a:lnTo>
                <a:lnTo>
                  <a:pt x="2095" y="3517"/>
                </a:lnTo>
                <a:lnTo>
                  <a:pt x="1587" y="3200"/>
                </a:lnTo>
                <a:lnTo>
                  <a:pt x="4241" y="3022"/>
                </a:lnTo>
                <a:lnTo>
                  <a:pt x="3708" y="2717"/>
                </a:lnTo>
                <a:lnTo>
                  <a:pt x="3086" y="2070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2" name="object 3552"/>
          <p:cNvSpPr/>
          <p:nvPr/>
        </p:nvSpPr>
        <p:spPr>
          <a:xfrm>
            <a:off x="2375861" y="4035539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1590" y="0"/>
                </a:moveTo>
                <a:lnTo>
                  <a:pt x="396" y="317"/>
                </a:lnTo>
                <a:lnTo>
                  <a:pt x="1717" y="317"/>
                </a:lnTo>
                <a:lnTo>
                  <a:pt x="231" y="1041"/>
                </a:lnTo>
                <a:lnTo>
                  <a:pt x="0" y="1663"/>
                </a:lnTo>
                <a:lnTo>
                  <a:pt x="193" y="2311"/>
                </a:lnTo>
                <a:lnTo>
                  <a:pt x="1920" y="1943"/>
                </a:lnTo>
                <a:lnTo>
                  <a:pt x="1133" y="1663"/>
                </a:lnTo>
                <a:lnTo>
                  <a:pt x="2873" y="990"/>
                </a:lnTo>
                <a:lnTo>
                  <a:pt x="2238" y="533"/>
                </a:lnTo>
                <a:lnTo>
                  <a:pt x="159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3" name="object 3553"/>
          <p:cNvSpPr/>
          <p:nvPr/>
        </p:nvSpPr>
        <p:spPr>
          <a:xfrm>
            <a:off x="2375852" y="403785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93" y="355"/>
                </a:moveTo>
                <a:lnTo>
                  <a:pt x="203" y="0"/>
                </a:lnTo>
                <a:lnTo>
                  <a:pt x="0" y="25"/>
                </a:lnTo>
                <a:lnTo>
                  <a:pt x="330" y="368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4" name="object 3554"/>
          <p:cNvSpPr/>
          <p:nvPr/>
        </p:nvSpPr>
        <p:spPr>
          <a:xfrm>
            <a:off x="2367356" y="3980014"/>
            <a:ext cx="51435" cy="48895"/>
          </a:xfrm>
          <a:custGeom>
            <a:avLst/>
            <a:gdLst/>
            <a:ahLst/>
            <a:cxnLst/>
            <a:rect l="l" t="t" r="r" b="b"/>
            <a:pathLst>
              <a:path w="51435" h="48895">
                <a:moveTo>
                  <a:pt x="9974" y="45808"/>
                </a:moveTo>
                <a:lnTo>
                  <a:pt x="8267" y="45808"/>
                </a:lnTo>
                <a:lnTo>
                  <a:pt x="8902" y="46482"/>
                </a:lnTo>
                <a:lnTo>
                  <a:pt x="9550" y="47091"/>
                </a:lnTo>
                <a:lnTo>
                  <a:pt x="7810" y="47459"/>
                </a:lnTo>
                <a:lnTo>
                  <a:pt x="8585" y="47917"/>
                </a:lnTo>
                <a:lnTo>
                  <a:pt x="6883" y="47955"/>
                </a:lnTo>
                <a:lnTo>
                  <a:pt x="7035" y="48374"/>
                </a:lnTo>
                <a:lnTo>
                  <a:pt x="8242" y="48183"/>
                </a:lnTo>
                <a:lnTo>
                  <a:pt x="9805" y="47510"/>
                </a:lnTo>
                <a:lnTo>
                  <a:pt x="9974" y="45808"/>
                </a:lnTo>
                <a:close/>
              </a:path>
              <a:path w="51435" h="48895">
                <a:moveTo>
                  <a:pt x="3187" y="43954"/>
                </a:moveTo>
                <a:lnTo>
                  <a:pt x="6667" y="47955"/>
                </a:lnTo>
                <a:lnTo>
                  <a:pt x="6883" y="47955"/>
                </a:lnTo>
                <a:lnTo>
                  <a:pt x="6744" y="47523"/>
                </a:lnTo>
                <a:lnTo>
                  <a:pt x="6742" y="47091"/>
                </a:lnTo>
                <a:lnTo>
                  <a:pt x="6921" y="46634"/>
                </a:lnTo>
                <a:lnTo>
                  <a:pt x="8394" y="46151"/>
                </a:lnTo>
                <a:lnTo>
                  <a:pt x="7073" y="45897"/>
                </a:lnTo>
                <a:lnTo>
                  <a:pt x="8267" y="45808"/>
                </a:lnTo>
                <a:lnTo>
                  <a:pt x="9974" y="45808"/>
                </a:lnTo>
                <a:lnTo>
                  <a:pt x="10077" y="44780"/>
                </a:lnTo>
                <a:lnTo>
                  <a:pt x="4876" y="44780"/>
                </a:lnTo>
                <a:lnTo>
                  <a:pt x="5689" y="44157"/>
                </a:lnTo>
                <a:lnTo>
                  <a:pt x="3187" y="43954"/>
                </a:lnTo>
                <a:close/>
              </a:path>
              <a:path w="51435" h="48895">
                <a:moveTo>
                  <a:pt x="9805" y="47510"/>
                </a:moveTo>
                <a:close/>
              </a:path>
              <a:path w="51435" h="48895">
                <a:moveTo>
                  <a:pt x="952" y="38836"/>
                </a:moveTo>
                <a:lnTo>
                  <a:pt x="1206" y="39039"/>
                </a:lnTo>
                <a:lnTo>
                  <a:pt x="1663" y="40055"/>
                </a:lnTo>
                <a:lnTo>
                  <a:pt x="4622" y="41351"/>
                </a:lnTo>
                <a:lnTo>
                  <a:pt x="3903" y="41795"/>
                </a:lnTo>
                <a:lnTo>
                  <a:pt x="2806" y="42710"/>
                </a:lnTo>
                <a:lnTo>
                  <a:pt x="2628" y="43395"/>
                </a:lnTo>
                <a:lnTo>
                  <a:pt x="3187" y="43954"/>
                </a:lnTo>
                <a:lnTo>
                  <a:pt x="5689" y="44157"/>
                </a:lnTo>
                <a:lnTo>
                  <a:pt x="4876" y="44780"/>
                </a:lnTo>
                <a:lnTo>
                  <a:pt x="10077" y="44780"/>
                </a:lnTo>
                <a:lnTo>
                  <a:pt x="10248" y="43052"/>
                </a:lnTo>
                <a:lnTo>
                  <a:pt x="9550" y="42557"/>
                </a:lnTo>
                <a:lnTo>
                  <a:pt x="10401" y="42392"/>
                </a:lnTo>
                <a:lnTo>
                  <a:pt x="10375" y="41528"/>
                </a:lnTo>
                <a:lnTo>
                  <a:pt x="9552" y="41325"/>
                </a:lnTo>
                <a:lnTo>
                  <a:pt x="8547" y="41325"/>
                </a:lnTo>
                <a:lnTo>
                  <a:pt x="9397" y="41287"/>
                </a:lnTo>
                <a:lnTo>
                  <a:pt x="10071" y="41097"/>
                </a:lnTo>
                <a:lnTo>
                  <a:pt x="10223" y="40538"/>
                </a:lnTo>
                <a:lnTo>
                  <a:pt x="11286" y="40538"/>
                </a:lnTo>
                <a:lnTo>
                  <a:pt x="11265" y="40055"/>
                </a:lnTo>
                <a:lnTo>
                  <a:pt x="11024" y="39420"/>
                </a:lnTo>
                <a:lnTo>
                  <a:pt x="3263" y="39420"/>
                </a:lnTo>
                <a:lnTo>
                  <a:pt x="952" y="38836"/>
                </a:lnTo>
                <a:close/>
              </a:path>
              <a:path w="51435" h="48895">
                <a:moveTo>
                  <a:pt x="11286" y="40538"/>
                </a:moveTo>
                <a:lnTo>
                  <a:pt x="10223" y="40538"/>
                </a:lnTo>
                <a:lnTo>
                  <a:pt x="10071" y="41097"/>
                </a:lnTo>
                <a:lnTo>
                  <a:pt x="10375" y="41528"/>
                </a:lnTo>
                <a:lnTo>
                  <a:pt x="10579" y="41681"/>
                </a:lnTo>
                <a:lnTo>
                  <a:pt x="11286" y="40538"/>
                </a:lnTo>
                <a:close/>
              </a:path>
              <a:path w="51435" h="48895">
                <a:moveTo>
                  <a:pt x="9397" y="41287"/>
                </a:moveTo>
                <a:lnTo>
                  <a:pt x="8547" y="41325"/>
                </a:lnTo>
                <a:lnTo>
                  <a:pt x="9552" y="41325"/>
                </a:lnTo>
                <a:lnTo>
                  <a:pt x="9397" y="41287"/>
                </a:lnTo>
                <a:close/>
              </a:path>
              <a:path w="51435" h="48895">
                <a:moveTo>
                  <a:pt x="12382" y="39344"/>
                </a:moveTo>
                <a:lnTo>
                  <a:pt x="10998" y="39344"/>
                </a:lnTo>
                <a:lnTo>
                  <a:pt x="12204" y="39522"/>
                </a:lnTo>
                <a:lnTo>
                  <a:pt x="12382" y="39344"/>
                </a:lnTo>
                <a:close/>
              </a:path>
              <a:path w="51435" h="48895">
                <a:moveTo>
                  <a:pt x="1650" y="36334"/>
                </a:moveTo>
                <a:lnTo>
                  <a:pt x="1850" y="36575"/>
                </a:lnTo>
                <a:lnTo>
                  <a:pt x="1945" y="36944"/>
                </a:lnTo>
                <a:lnTo>
                  <a:pt x="1739" y="37401"/>
                </a:lnTo>
                <a:lnTo>
                  <a:pt x="2501" y="38252"/>
                </a:lnTo>
                <a:lnTo>
                  <a:pt x="2870" y="39039"/>
                </a:lnTo>
                <a:lnTo>
                  <a:pt x="3263" y="39420"/>
                </a:lnTo>
                <a:lnTo>
                  <a:pt x="11024" y="39420"/>
                </a:lnTo>
                <a:lnTo>
                  <a:pt x="12395" y="39331"/>
                </a:lnTo>
                <a:lnTo>
                  <a:pt x="12153" y="39293"/>
                </a:lnTo>
                <a:lnTo>
                  <a:pt x="12420" y="39293"/>
                </a:lnTo>
                <a:lnTo>
                  <a:pt x="13182" y="38480"/>
                </a:lnTo>
                <a:lnTo>
                  <a:pt x="12697" y="37909"/>
                </a:lnTo>
                <a:lnTo>
                  <a:pt x="12433" y="37909"/>
                </a:lnTo>
                <a:lnTo>
                  <a:pt x="10198" y="37363"/>
                </a:lnTo>
                <a:lnTo>
                  <a:pt x="11310" y="37363"/>
                </a:lnTo>
                <a:lnTo>
                  <a:pt x="9951" y="36702"/>
                </a:lnTo>
                <a:lnTo>
                  <a:pt x="4368" y="36702"/>
                </a:lnTo>
                <a:lnTo>
                  <a:pt x="1650" y="36334"/>
                </a:lnTo>
                <a:close/>
              </a:path>
              <a:path w="51435" h="48895">
                <a:moveTo>
                  <a:pt x="12255" y="37388"/>
                </a:moveTo>
                <a:lnTo>
                  <a:pt x="13182" y="38480"/>
                </a:lnTo>
                <a:lnTo>
                  <a:pt x="14031" y="37617"/>
                </a:lnTo>
                <a:lnTo>
                  <a:pt x="13462" y="37617"/>
                </a:lnTo>
                <a:lnTo>
                  <a:pt x="12255" y="37388"/>
                </a:lnTo>
                <a:close/>
              </a:path>
              <a:path w="51435" h="48895">
                <a:moveTo>
                  <a:pt x="24295" y="6286"/>
                </a:moveTo>
                <a:lnTo>
                  <a:pt x="23202" y="7454"/>
                </a:lnTo>
                <a:lnTo>
                  <a:pt x="21780" y="8026"/>
                </a:lnTo>
                <a:lnTo>
                  <a:pt x="13627" y="10071"/>
                </a:lnTo>
                <a:lnTo>
                  <a:pt x="7086" y="15557"/>
                </a:lnTo>
                <a:lnTo>
                  <a:pt x="3111" y="23075"/>
                </a:lnTo>
                <a:lnTo>
                  <a:pt x="1930" y="25133"/>
                </a:lnTo>
                <a:lnTo>
                  <a:pt x="2870" y="28105"/>
                </a:lnTo>
                <a:lnTo>
                  <a:pt x="3136" y="30238"/>
                </a:lnTo>
                <a:lnTo>
                  <a:pt x="2908" y="31584"/>
                </a:lnTo>
                <a:lnTo>
                  <a:pt x="1206" y="32385"/>
                </a:lnTo>
                <a:lnTo>
                  <a:pt x="0" y="34963"/>
                </a:lnTo>
                <a:lnTo>
                  <a:pt x="134" y="36106"/>
                </a:lnTo>
                <a:lnTo>
                  <a:pt x="231" y="36702"/>
                </a:lnTo>
                <a:lnTo>
                  <a:pt x="660" y="38049"/>
                </a:lnTo>
                <a:lnTo>
                  <a:pt x="1085" y="33959"/>
                </a:lnTo>
                <a:lnTo>
                  <a:pt x="1196" y="33413"/>
                </a:lnTo>
                <a:lnTo>
                  <a:pt x="1473" y="32562"/>
                </a:lnTo>
                <a:lnTo>
                  <a:pt x="18324" y="32562"/>
                </a:lnTo>
                <a:lnTo>
                  <a:pt x="18732" y="29730"/>
                </a:lnTo>
                <a:lnTo>
                  <a:pt x="23901" y="29108"/>
                </a:lnTo>
                <a:lnTo>
                  <a:pt x="30683" y="28511"/>
                </a:lnTo>
                <a:lnTo>
                  <a:pt x="34955" y="28511"/>
                </a:lnTo>
                <a:lnTo>
                  <a:pt x="38849" y="26581"/>
                </a:lnTo>
                <a:lnTo>
                  <a:pt x="51367" y="26581"/>
                </a:lnTo>
                <a:lnTo>
                  <a:pt x="50457" y="16967"/>
                </a:lnTo>
                <a:lnTo>
                  <a:pt x="50228" y="16395"/>
                </a:lnTo>
                <a:lnTo>
                  <a:pt x="49743" y="14058"/>
                </a:lnTo>
                <a:lnTo>
                  <a:pt x="42379" y="14058"/>
                </a:lnTo>
                <a:lnTo>
                  <a:pt x="38912" y="7950"/>
                </a:lnTo>
                <a:lnTo>
                  <a:pt x="30391" y="7950"/>
                </a:lnTo>
                <a:lnTo>
                  <a:pt x="25615" y="6413"/>
                </a:lnTo>
                <a:lnTo>
                  <a:pt x="24295" y="6286"/>
                </a:lnTo>
                <a:close/>
              </a:path>
              <a:path w="51435" h="48895">
                <a:moveTo>
                  <a:pt x="11310" y="37363"/>
                </a:moveTo>
                <a:lnTo>
                  <a:pt x="10198" y="37363"/>
                </a:lnTo>
                <a:lnTo>
                  <a:pt x="12433" y="37909"/>
                </a:lnTo>
                <a:lnTo>
                  <a:pt x="11310" y="37363"/>
                </a:lnTo>
                <a:close/>
              </a:path>
              <a:path w="51435" h="48895">
                <a:moveTo>
                  <a:pt x="9220" y="36347"/>
                </a:moveTo>
                <a:lnTo>
                  <a:pt x="12433" y="37909"/>
                </a:lnTo>
                <a:lnTo>
                  <a:pt x="12697" y="37909"/>
                </a:lnTo>
                <a:lnTo>
                  <a:pt x="12255" y="37388"/>
                </a:lnTo>
                <a:lnTo>
                  <a:pt x="13204" y="37388"/>
                </a:lnTo>
                <a:lnTo>
                  <a:pt x="12547" y="36804"/>
                </a:lnTo>
                <a:lnTo>
                  <a:pt x="9220" y="36347"/>
                </a:lnTo>
                <a:close/>
              </a:path>
              <a:path w="51435" h="48895">
                <a:moveTo>
                  <a:pt x="13204" y="37388"/>
                </a:moveTo>
                <a:lnTo>
                  <a:pt x="12255" y="37388"/>
                </a:lnTo>
                <a:lnTo>
                  <a:pt x="13462" y="37617"/>
                </a:lnTo>
                <a:lnTo>
                  <a:pt x="13204" y="37388"/>
                </a:lnTo>
                <a:close/>
              </a:path>
              <a:path w="51435" h="48895">
                <a:moveTo>
                  <a:pt x="12547" y="36804"/>
                </a:moveTo>
                <a:lnTo>
                  <a:pt x="13462" y="37617"/>
                </a:lnTo>
                <a:lnTo>
                  <a:pt x="14031" y="37617"/>
                </a:lnTo>
                <a:lnTo>
                  <a:pt x="14561" y="37078"/>
                </a:lnTo>
                <a:lnTo>
                  <a:pt x="13459" y="36944"/>
                </a:lnTo>
                <a:lnTo>
                  <a:pt x="12547" y="36804"/>
                </a:lnTo>
                <a:close/>
              </a:path>
              <a:path w="51435" h="48895">
                <a:moveTo>
                  <a:pt x="14694" y="36944"/>
                </a:moveTo>
                <a:lnTo>
                  <a:pt x="14561" y="37078"/>
                </a:lnTo>
                <a:lnTo>
                  <a:pt x="14846" y="37109"/>
                </a:lnTo>
                <a:lnTo>
                  <a:pt x="14694" y="36944"/>
                </a:lnTo>
                <a:close/>
              </a:path>
              <a:path w="51435" h="48895">
                <a:moveTo>
                  <a:pt x="15656" y="36106"/>
                </a:moveTo>
                <a:lnTo>
                  <a:pt x="12915" y="36106"/>
                </a:lnTo>
                <a:lnTo>
                  <a:pt x="14109" y="36309"/>
                </a:lnTo>
                <a:lnTo>
                  <a:pt x="14694" y="36944"/>
                </a:lnTo>
                <a:lnTo>
                  <a:pt x="15656" y="36106"/>
                </a:lnTo>
                <a:close/>
              </a:path>
              <a:path w="51435" h="48895">
                <a:moveTo>
                  <a:pt x="12306" y="36347"/>
                </a:moveTo>
                <a:lnTo>
                  <a:pt x="9220" y="36347"/>
                </a:lnTo>
                <a:lnTo>
                  <a:pt x="12547" y="36804"/>
                </a:lnTo>
                <a:lnTo>
                  <a:pt x="12306" y="36347"/>
                </a:lnTo>
                <a:close/>
              </a:path>
              <a:path w="51435" h="48895">
                <a:moveTo>
                  <a:pt x="18324" y="32562"/>
                </a:moveTo>
                <a:lnTo>
                  <a:pt x="1473" y="32562"/>
                </a:lnTo>
                <a:lnTo>
                  <a:pt x="3619" y="35496"/>
                </a:lnTo>
                <a:lnTo>
                  <a:pt x="3987" y="36283"/>
                </a:lnTo>
                <a:lnTo>
                  <a:pt x="4368" y="36702"/>
                </a:lnTo>
                <a:lnTo>
                  <a:pt x="9951" y="36702"/>
                </a:lnTo>
                <a:lnTo>
                  <a:pt x="9220" y="36347"/>
                </a:lnTo>
                <a:lnTo>
                  <a:pt x="12306" y="36347"/>
                </a:lnTo>
                <a:lnTo>
                  <a:pt x="12915" y="36106"/>
                </a:lnTo>
                <a:lnTo>
                  <a:pt x="15656" y="36106"/>
                </a:lnTo>
                <a:lnTo>
                  <a:pt x="18122" y="33959"/>
                </a:lnTo>
                <a:lnTo>
                  <a:pt x="18324" y="32562"/>
                </a:lnTo>
                <a:close/>
              </a:path>
              <a:path w="51435" h="48895">
                <a:moveTo>
                  <a:pt x="51367" y="26581"/>
                </a:moveTo>
                <a:lnTo>
                  <a:pt x="38849" y="26581"/>
                </a:lnTo>
                <a:lnTo>
                  <a:pt x="45402" y="33413"/>
                </a:lnTo>
                <a:lnTo>
                  <a:pt x="47993" y="31851"/>
                </a:lnTo>
                <a:lnTo>
                  <a:pt x="49491" y="31330"/>
                </a:lnTo>
                <a:lnTo>
                  <a:pt x="51409" y="27025"/>
                </a:lnTo>
                <a:lnTo>
                  <a:pt x="51367" y="26581"/>
                </a:lnTo>
                <a:close/>
              </a:path>
              <a:path w="51435" h="48895">
                <a:moveTo>
                  <a:pt x="34955" y="28511"/>
                </a:moveTo>
                <a:lnTo>
                  <a:pt x="30683" y="28511"/>
                </a:lnTo>
                <a:lnTo>
                  <a:pt x="34391" y="28790"/>
                </a:lnTo>
                <a:lnTo>
                  <a:pt x="34955" y="28511"/>
                </a:lnTo>
                <a:close/>
              </a:path>
              <a:path w="51435" h="48895">
                <a:moveTo>
                  <a:pt x="45774" y="11056"/>
                </a:moveTo>
                <a:lnTo>
                  <a:pt x="42379" y="14058"/>
                </a:lnTo>
                <a:lnTo>
                  <a:pt x="49743" y="14058"/>
                </a:lnTo>
                <a:lnTo>
                  <a:pt x="49503" y="12903"/>
                </a:lnTo>
                <a:lnTo>
                  <a:pt x="47332" y="12903"/>
                </a:lnTo>
                <a:lnTo>
                  <a:pt x="45774" y="11056"/>
                </a:lnTo>
                <a:close/>
              </a:path>
              <a:path w="51435" h="48895">
                <a:moveTo>
                  <a:pt x="48463" y="7886"/>
                </a:moveTo>
                <a:lnTo>
                  <a:pt x="47332" y="12903"/>
                </a:lnTo>
                <a:lnTo>
                  <a:pt x="49503" y="12903"/>
                </a:lnTo>
                <a:lnTo>
                  <a:pt x="48463" y="7886"/>
                </a:lnTo>
                <a:close/>
              </a:path>
              <a:path w="51435" h="48895">
                <a:moveTo>
                  <a:pt x="43421" y="8267"/>
                </a:moveTo>
                <a:lnTo>
                  <a:pt x="45774" y="11056"/>
                </a:lnTo>
                <a:lnTo>
                  <a:pt x="46012" y="10845"/>
                </a:lnTo>
                <a:lnTo>
                  <a:pt x="43421" y="8267"/>
                </a:lnTo>
                <a:close/>
              </a:path>
              <a:path w="51435" h="48895">
                <a:moveTo>
                  <a:pt x="34175" y="0"/>
                </a:moveTo>
                <a:lnTo>
                  <a:pt x="30391" y="7950"/>
                </a:lnTo>
                <a:lnTo>
                  <a:pt x="38912" y="7950"/>
                </a:lnTo>
                <a:lnTo>
                  <a:pt x="34175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5" name="object 3555"/>
          <p:cNvSpPr/>
          <p:nvPr/>
        </p:nvSpPr>
        <p:spPr>
          <a:xfrm>
            <a:off x="2377185" y="4020324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0"/>
                </a:moveTo>
                <a:lnTo>
                  <a:pt x="88" y="393"/>
                </a:lnTo>
                <a:lnTo>
                  <a:pt x="482" y="1130"/>
                </a:lnTo>
                <a:lnTo>
                  <a:pt x="1193" y="114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6" name="object 3556"/>
          <p:cNvSpPr/>
          <p:nvPr/>
        </p:nvSpPr>
        <p:spPr>
          <a:xfrm>
            <a:off x="2198261" y="4022597"/>
            <a:ext cx="26034" cy="112395"/>
          </a:xfrm>
          <a:custGeom>
            <a:avLst/>
            <a:gdLst/>
            <a:ahLst/>
            <a:cxnLst/>
            <a:rect l="l" t="t" r="r" b="b"/>
            <a:pathLst>
              <a:path w="26035" h="112395">
                <a:moveTo>
                  <a:pt x="25521" y="0"/>
                </a:moveTo>
                <a:lnTo>
                  <a:pt x="12151" y="26650"/>
                </a:lnTo>
                <a:lnTo>
                  <a:pt x="3784" y="52892"/>
                </a:lnTo>
                <a:lnTo>
                  <a:pt x="0" y="80767"/>
                </a:lnTo>
                <a:lnTo>
                  <a:pt x="375" y="112318"/>
                </a:lnTo>
                <a:lnTo>
                  <a:pt x="25521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7" name="object 3557"/>
          <p:cNvSpPr/>
          <p:nvPr/>
        </p:nvSpPr>
        <p:spPr>
          <a:xfrm>
            <a:off x="2187920" y="4014139"/>
            <a:ext cx="725170" cy="328930"/>
          </a:xfrm>
          <a:custGeom>
            <a:avLst/>
            <a:gdLst/>
            <a:ahLst/>
            <a:cxnLst/>
            <a:rect l="l" t="t" r="r" b="b"/>
            <a:pathLst>
              <a:path w="725169" h="328929">
                <a:moveTo>
                  <a:pt x="38369" y="3886"/>
                </a:moveTo>
                <a:lnTo>
                  <a:pt x="12309" y="30814"/>
                </a:lnTo>
                <a:lnTo>
                  <a:pt x="0" y="61502"/>
                </a:lnTo>
                <a:lnTo>
                  <a:pt x="727" y="93782"/>
                </a:lnTo>
                <a:lnTo>
                  <a:pt x="33282" y="159786"/>
                </a:lnTo>
                <a:lnTo>
                  <a:pt x="61103" y="191844"/>
                </a:lnTo>
                <a:lnTo>
                  <a:pt x="93949" y="222162"/>
                </a:lnTo>
                <a:lnTo>
                  <a:pt x="129817" y="249907"/>
                </a:lnTo>
                <a:lnTo>
                  <a:pt x="166703" y="274245"/>
                </a:lnTo>
                <a:lnTo>
                  <a:pt x="202606" y="294344"/>
                </a:lnTo>
                <a:lnTo>
                  <a:pt x="263446" y="318490"/>
                </a:lnTo>
                <a:lnTo>
                  <a:pt x="316592" y="327254"/>
                </a:lnTo>
                <a:lnTo>
                  <a:pt x="369363" y="328643"/>
                </a:lnTo>
                <a:lnTo>
                  <a:pt x="421430" y="323365"/>
                </a:lnTo>
                <a:lnTo>
                  <a:pt x="472467" y="312129"/>
                </a:lnTo>
                <a:lnTo>
                  <a:pt x="522145" y="295643"/>
                </a:lnTo>
                <a:lnTo>
                  <a:pt x="563142" y="276898"/>
                </a:lnTo>
                <a:lnTo>
                  <a:pt x="424939" y="276898"/>
                </a:lnTo>
                <a:lnTo>
                  <a:pt x="371263" y="274795"/>
                </a:lnTo>
                <a:lnTo>
                  <a:pt x="321764" y="265742"/>
                </a:lnTo>
                <a:lnTo>
                  <a:pt x="276272" y="250518"/>
                </a:lnTo>
                <a:lnTo>
                  <a:pt x="234617" y="229902"/>
                </a:lnTo>
                <a:lnTo>
                  <a:pt x="196632" y="204671"/>
                </a:lnTo>
                <a:lnTo>
                  <a:pt x="162146" y="175606"/>
                </a:lnTo>
                <a:lnTo>
                  <a:pt x="130991" y="143484"/>
                </a:lnTo>
                <a:lnTo>
                  <a:pt x="102997" y="109083"/>
                </a:lnTo>
                <a:lnTo>
                  <a:pt x="77996" y="73183"/>
                </a:lnTo>
                <a:lnTo>
                  <a:pt x="55818" y="36563"/>
                </a:lnTo>
                <a:lnTo>
                  <a:pt x="38369" y="3886"/>
                </a:lnTo>
                <a:close/>
              </a:path>
              <a:path w="725169" h="328929">
                <a:moveTo>
                  <a:pt x="724735" y="136753"/>
                </a:moveTo>
                <a:lnTo>
                  <a:pt x="693791" y="168402"/>
                </a:lnTo>
                <a:lnTo>
                  <a:pt x="658041" y="197340"/>
                </a:lnTo>
                <a:lnTo>
                  <a:pt x="617994" y="222867"/>
                </a:lnTo>
                <a:lnTo>
                  <a:pt x="574153" y="244285"/>
                </a:lnTo>
                <a:lnTo>
                  <a:pt x="527027" y="260896"/>
                </a:lnTo>
                <a:lnTo>
                  <a:pt x="477120" y="272000"/>
                </a:lnTo>
                <a:lnTo>
                  <a:pt x="424939" y="276898"/>
                </a:lnTo>
                <a:lnTo>
                  <a:pt x="563142" y="276898"/>
                </a:lnTo>
                <a:lnTo>
                  <a:pt x="574929" y="271508"/>
                </a:lnTo>
                <a:lnTo>
                  <a:pt x="621521" y="242770"/>
                </a:lnTo>
                <a:lnTo>
                  <a:pt x="661980" y="210209"/>
                </a:lnTo>
                <a:lnTo>
                  <a:pt x="696365" y="174610"/>
                </a:lnTo>
                <a:lnTo>
                  <a:pt x="724735" y="136753"/>
                </a:lnTo>
                <a:close/>
              </a:path>
              <a:path w="725169" h="328929">
                <a:moveTo>
                  <a:pt x="36294" y="0"/>
                </a:moveTo>
                <a:lnTo>
                  <a:pt x="38369" y="3886"/>
                </a:lnTo>
                <a:lnTo>
                  <a:pt x="39659" y="2552"/>
                </a:lnTo>
                <a:lnTo>
                  <a:pt x="36294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8" name="object 3558"/>
          <p:cNvSpPr/>
          <p:nvPr/>
        </p:nvSpPr>
        <p:spPr>
          <a:xfrm>
            <a:off x="2138140" y="3872529"/>
            <a:ext cx="829310" cy="357505"/>
          </a:xfrm>
          <a:custGeom>
            <a:avLst/>
            <a:gdLst/>
            <a:ahLst/>
            <a:cxnLst/>
            <a:rect l="l" t="t" r="r" b="b"/>
            <a:pathLst>
              <a:path w="829310" h="357504">
                <a:moveTo>
                  <a:pt x="18530" y="0"/>
                </a:moveTo>
                <a:lnTo>
                  <a:pt x="9492" y="27284"/>
                </a:lnTo>
                <a:lnTo>
                  <a:pt x="1159" y="79023"/>
                </a:lnTo>
                <a:lnTo>
                  <a:pt x="0" y="125987"/>
                </a:lnTo>
                <a:lnTo>
                  <a:pt x="5953" y="169058"/>
                </a:lnTo>
                <a:lnTo>
                  <a:pt x="18960" y="209119"/>
                </a:lnTo>
                <a:lnTo>
                  <a:pt x="38961" y="247053"/>
                </a:lnTo>
                <a:lnTo>
                  <a:pt x="65896" y="283741"/>
                </a:lnTo>
                <a:lnTo>
                  <a:pt x="99705" y="320067"/>
                </a:lnTo>
                <a:lnTo>
                  <a:pt x="140328" y="356912"/>
                </a:lnTo>
                <a:lnTo>
                  <a:pt x="124114" y="318397"/>
                </a:lnTo>
                <a:lnTo>
                  <a:pt x="111646" y="272294"/>
                </a:lnTo>
                <a:lnTo>
                  <a:pt x="109240" y="216382"/>
                </a:lnTo>
                <a:lnTo>
                  <a:pt x="123208" y="148442"/>
                </a:lnTo>
                <a:lnTo>
                  <a:pt x="146655" y="108858"/>
                </a:lnTo>
                <a:lnTo>
                  <a:pt x="185481" y="73674"/>
                </a:lnTo>
                <a:lnTo>
                  <a:pt x="231991" y="46772"/>
                </a:lnTo>
                <a:lnTo>
                  <a:pt x="278491" y="32034"/>
                </a:lnTo>
                <a:lnTo>
                  <a:pt x="318065" y="25271"/>
                </a:lnTo>
                <a:lnTo>
                  <a:pt x="361551" y="16451"/>
                </a:lnTo>
                <a:lnTo>
                  <a:pt x="385511" y="9804"/>
                </a:lnTo>
                <a:lnTo>
                  <a:pt x="18530" y="0"/>
                </a:lnTo>
                <a:close/>
              </a:path>
              <a:path w="829310" h="357504">
                <a:moveTo>
                  <a:pt x="811936" y="21197"/>
                </a:moveTo>
                <a:lnTo>
                  <a:pt x="826902" y="56202"/>
                </a:lnTo>
                <a:lnTo>
                  <a:pt x="828884" y="59313"/>
                </a:lnTo>
                <a:lnTo>
                  <a:pt x="819183" y="21391"/>
                </a:lnTo>
                <a:lnTo>
                  <a:pt x="811936" y="21197"/>
                </a:lnTo>
                <a:close/>
              </a:path>
            </a:pathLst>
          </a:custGeom>
          <a:solidFill>
            <a:srgbClr val="8E63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9" name="object 3559"/>
          <p:cNvSpPr/>
          <p:nvPr/>
        </p:nvSpPr>
        <p:spPr>
          <a:xfrm>
            <a:off x="2156671" y="3871609"/>
            <a:ext cx="800735" cy="22860"/>
          </a:xfrm>
          <a:custGeom>
            <a:avLst/>
            <a:gdLst/>
            <a:ahLst/>
            <a:cxnLst/>
            <a:rect l="l" t="t" r="r" b="b"/>
            <a:pathLst>
              <a:path w="800735" h="22860">
                <a:moveTo>
                  <a:pt x="304" y="0"/>
                </a:moveTo>
                <a:lnTo>
                  <a:pt x="0" y="920"/>
                </a:lnTo>
                <a:lnTo>
                  <a:pt x="366980" y="10725"/>
                </a:lnTo>
                <a:lnTo>
                  <a:pt x="370051" y="9873"/>
                </a:lnTo>
                <a:lnTo>
                  <a:pt x="304" y="0"/>
                </a:lnTo>
                <a:close/>
              </a:path>
              <a:path w="800735" h="22860">
                <a:moveTo>
                  <a:pt x="792999" y="21167"/>
                </a:moveTo>
                <a:lnTo>
                  <a:pt x="793405" y="22118"/>
                </a:lnTo>
                <a:lnTo>
                  <a:pt x="800653" y="22311"/>
                </a:lnTo>
                <a:lnTo>
                  <a:pt x="800411" y="21365"/>
                </a:lnTo>
                <a:lnTo>
                  <a:pt x="792999" y="21167"/>
                </a:lnTo>
                <a:close/>
              </a:path>
            </a:pathLst>
          </a:custGeom>
          <a:solidFill>
            <a:srgbClr val="8E63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0" name="object 3560"/>
          <p:cNvSpPr/>
          <p:nvPr/>
        </p:nvSpPr>
        <p:spPr>
          <a:xfrm>
            <a:off x="2156975" y="3870689"/>
            <a:ext cx="800100" cy="22860"/>
          </a:xfrm>
          <a:custGeom>
            <a:avLst/>
            <a:gdLst/>
            <a:ahLst/>
            <a:cxnLst/>
            <a:rect l="l" t="t" r="r" b="b"/>
            <a:pathLst>
              <a:path w="800100" h="22860">
                <a:moveTo>
                  <a:pt x="304" y="0"/>
                </a:moveTo>
                <a:lnTo>
                  <a:pt x="0" y="919"/>
                </a:lnTo>
                <a:lnTo>
                  <a:pt x="369746" y="10792"/>
                </a:lnTo>
                <a:lnTo>
                  <a:pt x="372797" y="9946"/>
                </a:lnTo>
                <a:lnTo>
                  <a:pt x="304" y="0"/>
                </a:lnTo>
                <a:close/>
              </a:path>
              <a:path w="800100" h="22860">
                <a:moveTo>
                  <a:pt x="792293" y="21148"/>
                </a:moveTo>
                <a:lnTo>
                  <a:pt x="792694" y="22086"/>
                </a:lnTo>
                <a:lnTo>
                  <a:pt x="800106" y="22284"/>
                </a:lnTo>
                <a:lnTo>
                  <a:pt x="799867" y="21350"/>
                </a:lnTo>
                <a:lnTo>
                  <a:pt x="792293" y="21148"/>
                </a:lnTo>
                <a:close/>
              </a:path>
            </a:pathLst>
          </a:custGeom>
          <a:solidFill>
            <a:srgbClr val="8E63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1" name="object 3561"/>
          <p:cNvSpPr/>
          <p:nvPr/>
        </p:nvSpPr>
        <p:spPr>
          <a:xfrm>
            <a:off x="2157280" y="3869758"/>
            <a:ext cx="800100" cy="22860"/>
          </a:xfrm>
          <a:custGeom>
            <a:avLst/>
            <a:gdLst/>
            <a:ahLst/>
            <a:cxnLst/>
            <a:rect l="l" t="t" r="r" b="b"/>
            <a:pathLst>
              <a:path w="800100" h="22860">
                <a:moveTo>
                  <a:pt x="308" y="0"/>
                </a:moveTo>
                <a:lnTo>
                  <a:pt x="0" y="931"/>
                </a:lnTo>
                <a:lnTo>
                  <a:pt x="372493" y="10877"/>
                </a:lnTo>
                <a:lnTo>
                  <a:pt x="375565" y="10025"/>
                </a:lnTo>
                <a:lnTo>
                  <a:pt x="308" y="0"/>
                </a:lnTo>
                <a:close/>
              </a:path>
              <a:path w="800100" h="22860">
                <a:moveTo>
                  <a:pt x="791586" y="21140"/>
                </a:moveTo>
                <a:lnTo>
                  <a:pt x="791988" y="22079"/>
                </a:lnTo>
                <a:lnTo>
                  <a:pt x="799562" y="22281"/>
                </a:lnTo>
                <a:lnTo>
                  <a:pt x="799323" y="21347"/>
                </a:lnTo>
                <a:lnTo>
                  <a:pt x="791586" y="21140"/>
                </a:lnTo>
                <a:close/>
              </a:path>
            </a:pathLst>
          </a:custGeom>
          <a:solidFill>
            <a:srgbClr val="8E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2" name="object 3562"/>
          <p:cNvSpPr/>
          <p:nvPr/>
        </p:nvSpPr>
        <p:spPr>
          <a:xfrm>
            <a:off x="2157589" y="3868837"/>
            <a:ext cx="799465" cy="22860"/>
          </a:xfrm>
          <a:custGeom>
            <a:avLst/>
            <a:gdLst/>
            <a:ahLst/>
            <a:cxnLst/>
            <a:rect l="l" t="t" r="r" b="b"/>
            <a:pathLst>
              <a:path w="799464" h="22860">
                <a:moveTo>
                  <a:pt x="304" y="0"/>
                </a:moveTo>
                <a:lnTo>
                  <a:pt x="0" y="920"/>
                </a:lnTo>
                <a:lnTo>
                  <a:pt x="375256" y="10946"/>
                </a:lnTo>
                <a:lnTo>
                  <a:pt x="378328" y="10094"/>
                </a:lnTo>
                <a:lnTo>
                  <a:pt x="304" y="0"/>
                </a:lnTo>
                <a:close/>
              </a:path>
              <a:path w="799464" h="22860">
                <a:moveTo>
                  <a:pt x="790871" y="21110"/>
                </a:moveTo>
                <a:lnTo>
                  <a:pt x="791278" y="22061"/>
                </a:lnTo>
                <a:lnTo>
                  <a:pt x="799015" y="22267"/>
                </a:lnTo>
                <a:lnTo>
                  <a:pt x="798773" y="21321"/>
                </a:lnTo>
                <a:lnTo>
                  <a:pt x="790871" y="21110"/>
                </a:lnTo>
                <a:close/>
              </a:path>
            </a:pathLst>
          </a:custGeom>
          <a:solidFill>
            <a:srgbClr val="8E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3" name="object 3563"/>
          <p:cNvSpPr/>
          <p:nvPr/>
        </p:nvSpPr>
        <p:spPr>
          <a:xfrm>
            <a:off x="2157893" y="3867906"/>
            <a:ext cx="798830" cy="22860"/>
          </a:xfrm>
          <a:custGeom>
            <a:avLst/>
            <a:gdLst/>
            <a:ahLst/>
            <a:cxnLst/>
            <a:rect l="l" t="t" r="r" b="b"/>
            <a:pathLst>
              <a:path w="798830" h="22860">
                <a:moveTo>
                  <a:pt x="308" y="0"/>
                </a:moveTo>
                <a:lnTo>
                  <a:pt x="0" y="931"/>
                </a:lnTo>
                <a:lnTo>
                  <a:pt x="378023" y="11025"/>
                </a:lnTo>
                <a:lnTo>
                  <a:pt x="381095" y="10173"/>
                </a:lnTo>
                <a:lnTo>
                  <a:pt x="308" y="0"/>
                </a:lnTo>
                <a:close/>
              </a:path>
              <a:path w="798830" h="22860">
                <a:moveTo>
                  <a:pt x="790165" y="21102"/>
                </a:moveTo>
                <a:lnTo>
                  <a:pt x="790566" y="22041"/>
                </a:lnTo>
                <a:lnTo>
                  <a:pt x="798468" y="22252"/>
                </a:lnTo>
                <a:lnTo>
                  <a:pt x="798229" y="21318"/>
                </a:lnTo>
                <a:lnTo>
                  <a:pt x="790165" y="21102"/>
                </a:lnTo>
                <a:close/>
              </a:path>
            </a:pathLst>
          </a:custGeom>
          <a:solidFill>
            <a:srgbClr val="8E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4" name="object 3564"/>
          <p:cNvSpPr/>
          <p:nvPr/>
        </p:nvSpPr>
        <p:spPr>
          <a:xfrm>
            <a:off x="2158202" y="3866986"/>
            <a:ext cx="798195" cy="22860"/>
          </a:xfrm>
          <a:custGeom>
            <a:avLst/>
            <a:gdLst/>
            <a:ahLst/>
            <a:cxnLst/>
            <a:rect l="l" t="t" r="r" b="b"/>
            <a:pathLst>
              <a:path w="798194" h="22860">
                <a:moveTo>
                  <a:pt x="304" y="0"/>
                </a:moveTo>
                <a:lnTo>
                  <a:pt x="0" y="919"/>
                </a:lnTo>
                <a:lnTo>
                  <a:pt x="380786" y="11093"/>
                </a:lnTo>
                <a:lnTo>
                  <a:pt x="383837" y="10246"/>
                </a:lnTo>
                <a:lnTo>
                  <a:pt x="304" y="0"/>
                </a:lnTo>
                <a:close/>
              </a:path>
              <a:path w="798194" h="22860">
                <a:moveTo>
                  <a:pt x="789455" y="21083"/>
                </a:moveTo>
                <a:lnTo>
                  <a:pt x="789856" y="22022"/>
                </a:lnTo>
                <a:lnTo>
                  <a:pt x="797920" y="22237"/>
                </a:lnTo>
                <a:lnTo>
                  <a:pt x="797681" y="21303"/>
                </a:lnTo>
                <a:lnTo>
                  <a:pt x="789455" y="21083"/>
                </a:lnTo>
                <a:close/>
              </a:path>
            </a:pathLst>
          </a:custGeom>
          <a:solidFill>
            <a:srgbClr val="8E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5" name="object 3565"/>
          <p:cNvSpPr/>
          <p:nvPr/>
        </p:nvSpPr>
        <p:spPr>
          <a:xfrm>
            <a:off x="2158507" y="3866066"/>
            <a:ext cx="797560" cy="22225"/>
          </a:xfrm>
          <a:custGeom>
            <a:avLst/>
            <a:gdLst/>
            <a:ahLst/>
            <a:cxnLst/>
            <a:rect l="l" t="t" r="r" b="b"/>
            <a:pathLst>
              <a:path w="797560" h="22225">
                <a:moveTo>
                  <a:pt x="304" y="0"/>
                </a:moveTo>
                <a:lnTo>
                  <a:pt x="0" y="920"/>
                </a:lnTo>
                <a:lnTo>
                  <a:pt x="383532" y="11167"/>
                </a:lnTo>
                <a:lnTo>
                  <a:pt x="383796" y="11094"/>
                </a:lnTo>
                <a:lnTo>
                  <a:pt x="385680" y="10290"/>
                </a:lnTo>
                <a:lnTo>
                  <a:pt x="304" y="0"/>
                </a:lnTo>
                <a:close/>
              </a:path>
              <a:path w="797560" h="22225">
                <a:moveTo>
                  <a:pt x="788744" y="21053"/>
                </a:moveTo>
                <a:lnTo>
                  <a:pt x="789151" y="22004"/>
                </a:lnTo>
                <a:lnTo>
                  <a:pt x="797377" y="22224"/>
                </a:lnTo>
                <a:lnTo>
                  <a:pt x="797134" y="21277"/>
                </a:lnTo>
                <a:lnTo>
                  <a:pt x="788744" y="21053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6" name="object 3566"/>
          <p:cNvSpPr/>
          <p:nvPr/>
        </p:nvSpPr>
        <p:spPr>
          <a:xfrm>
            <a:off x="2158812" y="3865135"/>
            <a:ext cx="796925" cy="22225"/>
          </a:xfrm>
          <a:custGeom>
            <a:avLst/>
            <a:gdLst/>
            <a:ahLst/>
            <a:cxnLst/>
            <a:rect l="l" t="t" r="r" b="b"/>
            <a:pathLst>
              <a:path w="796925" h="22225">
                <a:moveTo>
                  <a:pt x="308" y="0"/>
                </a:moveTo>
                <a:lnTo>
                  <a:pt x="0" y="931"/>
                </a:lnTo>
                <a:lnTo>
                  <a:pt x="385375" y="11221"/>
                </a:lnTo>
                <a:lnTo>
                  <a:pt x="387435" y="10342"/>
                </a:lnTo>
                <a:lnTo>
                  <a:pt x="308" y="0"/>
                </a:lnTo>
                <a:close/>
              </a:path>
              <a:path w="796925" h="22225">
                <a:moveTo>
                  <a:pt x="788038" y="21045"/>
                </a:moveTo>
                <a:lnTo>
                  <a:pt x="788439" y="21984"/>
                </a:lnTo>
                <a:lnTo>
                  <a:pt x="796829" y="22208"/>
                </a:lnTo>
                <a:lnTo>
                  <a:pt x="796590" y="21274"/>
                </a:lnTo>
                <a:lnTo>
                  <a:pt x="788038" y="21045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7" name="object 3567"/>
          <p:cNvSpPr/>
          <p:nvPr/>
        </p:nvSpPr>
        <p:spPr>
          <a:xfrm>
            <a:off x="2159120" y="3864215"/>
            <a:ext cx="796290" cy="22225"/>
          </a:xfrm>
          <a:custGeom>
            <a:avLst/>
            <a:gdLst/>
            <a:ahLst/>
            <a:cxnLst/>
            <a:rect l="l" t="t" r="r" b="b"/>
            <a:pathLst>
              <a:path w="796289" h="22225">
                <a:moveTo>
                  <a:pt x="304" y="0"/>
                </a:moveTo>
                <a:lnTo>
                  <a:pt x="0" y="919"/>
                </a:lnTo>
                <a:lnTo>
                  <a:pt x="387127" y="11262"/>
                </a:lnTo>
                <a:lnTo>
                  <a:pt x="389173" y="10389"/>
                </a:lnTo>
                <a:lnTo>
                  <a:pt x="304" y="0"/>
                </a:lnTo>
                <a:close/>
              </a:path>
              <a:path w="796289" h="22225">
                <a:moveTo>
                  <a:pt x="787328" y="21026"/>
                </a:moveTo>
                <a:lnTo>
                  <a:pt x="787729" y="21965"/>
                </a:lnTo>
                <a:lnTo>
                  <a:pt x="796282" y="22193"/>
                </a:lnTo>
                <a:lnTo>
                  <a:pt x="796043" y="21259"/>
                </a:lnTo>
                <a:lnTo>
                  <a:pt x="787328" y="21026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8" name="object 3568"/>
          <p:cNvSpPr/>
          <p:nvPr/>
        </p:nvSpPr>
        <p:spPr>
          <a:xfrm>
            <a:off x="2159425" y="3863294"/>
            <a:ext cx="796290" cy="22225"/>
          </a:xfrm>
          <a:custGeom>
            <a:avLst/>
            <a:gdLst/>
            <a:ahLst/>
            <a:cxnLst/>
            <a:rect l="l" t="t" r="r" b="b"/>
            <a:pathLst>
              <a:path w="796289" h="22225">
                <a:moveTo>
                  <a:pt x="304" y="0"/>
                </a:moveTo>
                <a:lnTo>
                  <a:pt x="0" y="920"/>
                </a:lnTo>
                <a:lnTo>
                  <a:pt x="388869" y="11310"/>
                </a:lnTo>
                <a:lnTo>
                  <a:pt x="390930" y="10430"/>
                </a:lnTo>
                <a:lnTo>
                  <a:pt x="304" y="0"/>
                </a:lnTo>
                <a:close/>
              </a:path>
              <a:path w="796289" h="22225">
                <a:moveTo>
                  <a:pt x="786617" y="20996"/>
                </a:moveTo>
                <a:lnTo>
                  <a:pt x="787023" y="21947"/>
                </a:lnTo>
                <a:lnTo>
                  <a:pt x="795738" y="22180"/>
                </a:lnTo>
                <a:lnTo>
                  <a:pt x="795496" y="21233"/>
                </a:lnTo>
                <a:lnTo>
                  <a:pt x="786617" y="20996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9" name="object 3569"/>
          <p:cNvSpPr/>
          <p:nvPr/>
        </p:nvSpPr>
        <p:spPr>
          <a:xfrm>
            <a:off x="2159729" y="3862363"/>
            <a:ext cx="795655" cy="22225"/>
          </a:xfrm>
          <a:custGeom>
            <a:avLst/>
            <a:gdLst/>
            <a:ahLst/>
            <a:cxnLst/>
            <a:rect l="l" t="t" r="r" b="b"/>
            <a:pathLst>
              <a:path w="795655" h="22225">
                <a:moveTo>
                  <a:pt x="308" y="0"/>
                </a:moveTo>
                <a:lnTo>
                  <a:pt x="0" y="931"/>
                </a:lnTo>
                <a:lnTo>
                  <a:pt x="390625" y="11362"/>
                </a:lnTo>
                <a:lnTo>
                  <a:pt x="392685" y="10483"/>
                </a:lnTo>
                <a:lnTo>
                  <a:pt x="308" y="0"/>
                </a:lnTo>
                <a:close/>
              </a:path>
              <a:path w="795655" h="22225">
                <a:moveTo>
                  <a:pt x="785910" y="20988"/>
                </a:moveTo>
                <a:lnTo>
                  <a:pt x="786312" y="21928"/>
                </a:lnTo>
                <a:lnTo>
                  <a:pt x="795191" y="22165"/>
                </a:lnTo>
                <a:lnTo>
                  <a:pt x="794944" y="21230"/>
                </a:lnTo>
                <a:lnTo>
                  <a:pt x="785910" y="20988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0" name="object 3570"/>
          <p:cNvSpPr/>
          <p:nvPr/>
        </p:nvSpPr>
        <p:spPr>
          <a:xfrm>
            <a:off x="2160038" y="3861442"/>
            <a:ext cx="795020" cy="22225"/>
          </a:xfrm>
          <a:custGeom>
            <a:avLst/>
            <a:gdLst/>
            <a:ahLst/>
            <a:cxnLst/>
            <a:rect l="l" t="t" r="r" b="b"/>
            <a:pathLst>
              <a:path w="795019" h="22225">
                <a:moveTo>
                  <a:pt x="304" y="0"/>
                </a:moveTo>
                <a:lnTo>
                  <a:pt x="0" y="920"/>
                </a:lnTo>
                <a:lnTo>
                  <a:pt x="392377" y="11403"/>
                </a:lnTo>
                <a:lnTo>
                  <a:pt x="394438" y="10524"/>
                </a:lnTo>
                <a:lnTo>
                  <a:pt x="304" y="0"/>
                </a:lnTo>
                <a:close/>
              </a:path>
              <a:path w="795019" h="22225">
                <a:moveTo>
                  <a:pt x="785154" y="20957"/>
                </a:moveTo>
                <a:lnTo>
                  <a:pt x="785252" y="21090"/>
                </a:lnTo>
                <a:lnTo>
                  <a:pt x="785602" y="21909"/>
                </a:lnTo>
                <a:lnTo>
                  <a:pt x="794635" y="22150"/>
                </a:lnTo>
                <a:lnTo>
                  <a:pt x="794375" y="21203"/>
                </a:lnTo>
                <a:lnTo>
                  <a:pt x="785154" y="20957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1" name="object 3571"/>
          <p:cNvSpPr/>
          <p:nvPr/>
        </p:nvSpPr>
        <p:spPr>
          <a:xfrm>
            <a:off x="2160343" y="3860523"/>
            <a:ext cx="794385" cy="22225"/>
          </a:xfrm>
          <a:custGeom>
            <a:avLst/>
            <a:gdLst/>
            <a:ahLst/>
            <a:cxnLst/>
            <a:rect l="l" t="t" r="r" b="b"/>
            <a:pathLst>
              <a:path w="794385" h="22225">
                <a:moveTo>
                  <a:pt x="304" y="0"/>
                </a:moveTo>
                <a:lnTo>
                  <a:pt x="0" y="919"/>
                </a:lnTo>
                <a:lnTo>
                  <a:pt x="394133" y="11444"/>
                </a:lnTo>
                <a:lnTo>
                  <a:pt x="396180" y="10571"/>
                </a:lnTo>
                <a:lnTo>
                  <a:pt x="304" y="0"/>
                </a:lnTo>
                <a:close/>
              </a:path>
              <a:path w="794385" h="22225">
                <a:moveTo>
                  <a:pt x="784153" y="20931"/>
                </a:moveTo>
                <a:lnTo>
                  <a:pt x="784849" y="21877"/>
                </a:lnTo>
                <a:lnTo>
                  <a:pt x="794070" y="22123"/>
                </a:lnTo>
                <a:lnTo>
                  <a:pt x="793813" y="21188"/>
                </a:lnTo>
                <a:lnTo>
                  <a:pt x="784153" y="20931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2" name="object 3572"/>
          <p:cNvSpPr/>
          <p:nvPr/>
        </p:nvSpPr>
        <p:spPr>
          <a:xfrm>
            <a:off x="2160647" y="3859592"/>
            <a:ext cx="793750" cy="22225"/>
          </a:xfrm>
          <a:custGeom>
            <a:avLst/>
            <a:gdLst/>
            <a:ahLst/>
            <a:cxnLst/>
            <a:rect l="l" t="t" r="r" b="b"/>
            <a:pathLst>
              <a:path w="793750" h="22225">
                <a:moveTo>
                  <a:pt x="308" y="0"/>
                </a:moveTo>
                <a:lnTo>
                  <a:pt x="0" y="931"/>
                </a:lnTo>
                <a:lnTo>
                  <a:pt x="395875" y="11502"/>
                </a:lnTo>
                <a:lnTo>
                  <a:pt x="397935" y="10623"/>
                </a:lnTo>
                <a:lnTo>
                  <a:pt x="308" y="0"/>
                </a:lnTo>
                <a:close/>
              </a:path>
              <a:path w="793750" h="22225">
                <a:moveTo>
                  <a:pt x="783152" y="20915"/>
                </a:moveTo>
                <a:lnTo>
                  <a:pt x="783848" y="21862"/>
                </a:lnTo>
                <a:lnTo>
                  <a:pt x="793509" y="22120"/>
                </a:lnTo>
                <a:lnTo>
                  <a:pt x="793252" y="21185"/>
                </a:lnTo>
                <a:lnTo>
                  <a:pt x="783152" y="20915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3" name="object 3573"/>
          <p:cNvSpPr/>
          <p:nvPr/>
        </p:nvSpPr>
        <p:spPr>
          <a:xfrm>
            <a:off x="2160956" y="3858671"/>
            <a:ext cx="793115" cy="22225"/>
          </a:xfrm>
          <a:custGeom>
            <a:avLst/>
            <a:gdLst/>
            <a:ahLst/>
            <a:cxnLst/>
            <a:rect l="l" t="t" r="r" b="b"/>
            <a:pathLst>
              <a:path w="793114" h="22225">
                <a:moveTo>
                  <a:pt x="304" y="0"/>
                </a:moveTo>
                <a:lnTo>
                  <a:pt x="0" y="920"/>
                </a:lnTo>
                <a:lnTo>
                  <a:pt x="397626" y="11544"/>
                </a:lnTo>
                <a:lnTo>
                  <a:pt x="399688" y="10664"/>
                </a:lnTo>
                <a:lnTo>
                  <a:pt x="304" y="0"/>
                </a:lnTo>
                <a:close/>
              </a:path>
              <a:path w="793114" h="22225">
                <a:moveTo>
                  <a:pt x="782139" y="20877"/>
                </a:moveTo>
                <a:lnTo>
                  <a:pt x="782844" y="21836"/>
                </a:lnTo>
                <a:lnTo>
                  <a:pt x="792943" y="22106"/>
                </a:lnTo>
                <a:lnTo>
                  <a:pt x="792683" y="21159"/>
                </a:lnTo>
                <a:lnTo>
                  <a:pt x="782139" y="20877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4" name="object 3574"/>
          <p:cNvSpPr/>
          <p:nvPr/>
        </p:nvSpPr>
        <p:spPr>
          <a:xfrm>
            <a:off x="2161261" y="3857751"/>
            <a:ext cx="792480" cy="22225"/>
          </a:xfrm>
          <a:custGeom>
            <a:avLst/>
            <a:gdLst/>
            <a:ahLst/>
            <a:cxnLst/>
            <a:rect l="l" t="t" r="r" b="b"/>
            <a:pathLst>
              <a:path w="792480" h="22225">
                <a:moveTo>
                  <a:pt x="304" y="0"/>
                </a:moveTo>
                <a:lnTo>
                  <a:pt x="0" y="919"/>
                </a:lnTo>
                <a:lnTo>
                  <a:pt x="399383" y="11584"/>
                </a:lnTo>
                <a:lnTo>
                  <a:pt x="401429" y="10711"/>
                </a:lnTo>
                <a:lnTo>
                  <a:pt x="304" y="0"/>
                </a:lnTo>
                <a:close/>
              </a:path>
              <a:path w="792480" h="22225">
                <a:moveTo>
                  <a:pt x="781138" y="20850"/>
                </a:moveTo>
                <a:lnTo>
                  <a:pt x="781834" y="21797"/>
                </a:lnTo>
                <a:lnTo>
                  <a:pt x="792378" y="22078"/>
                </a:lnTo>
                <a:lnTo>
                  <a:pt x="792121" y="21144"/>
                </a:lnTo>
                <a:lnTo>
                  <a:pt x="781138" y="20850"/>
                </a:lnTo>
                <a:close/>
              </a:path>
            </a:pathLst>
          </a:custGeom>
          <a:solidFill>
            <a:srgbClr val="8F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5" name="object 3575"/>
          <p:cNvSpPr/>
          <p:nvPr/>
        </p:nvSpPr>
        <p:spPr>
          <a:xfrm>
            <a:off x="2161566" y="3856820"/>
            <a:ext cx="791845" cy="22225"/>
          </a:xfrm>
          <a:custGeom>
            <a:avLst/>
            <a:gdLst/>
            <a:ahLst/>
            <a:cxnLst/>
            <a:rect l="l" t="t" r="r" b="b"/>
            <a:pathLst>
              <a:path w="791844" h="22225">
                <a:moveTo>
                  <a:pt x="308" y="0"/>
                </a:moveTo>
                <a:lnTo>
                  <a:pt x="0" y="931"/>
                </a:lnTo>
                <a:lnTo>
                  <a:pt x="401125" y="11642"/>
                </a:lnTo>
                <a:lnTo>
                  <a:pt x="403185" y="10763"/>
                </a:lnTo>
                <a:lnTo>
                  <a:pt x="308" y="0"/>
                </a:lnTo>
                <a:close/>
              </a:path>
              <a:path w="791844" h="22225">
                <a:moveTo>
                  <a:pt x="780137" y="20835"/>
                </a:moveTo>
                <a:lnTo>
                  <a:pt x="780833" y="21782"/>
                </a:lnTo>
                <a:lnTo>
                  <a:pt x="791817" y="22075"/>
                </a:lnTo>
                <a:lnTo>
                  <a:pt x="791560" y="21140"/>
                </a:lnTo>
                <a:lnTo>
                  <a:pt x="780137" y="20835"/>
                </a:lnTo>
                <a:close/>
              </a:path>
            </a:pathLst>
          </a:custGeom>
          <a:solidFill>
            <a:srgbClr val="90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6" name="object 3576"/>
          <p:cNvSpPr/>
          <p:nvPr/>
        </p:nvSpPr>
        <p:spPr>
          <a:xfrm>
            <a:off x="2161874" y="3855901"/>
            <a:ext cx="791845" cy="22225"/>
          </a:xfrm>
          <a:custGeom>
            <a:avLst/>
            <a:gdLst/>
            <a:ahLst/>
            <a:cxnLst/>
            <a:rect l="l" t="t" r="r" b="b"/>
            <a:pathLst>
              <a:path w="791844" h="22225">
                <a:moveTo>
                  <a:pt x="345" y="0"/>
                </a:moveTo>
                <a:lnTo>
                  <a:pt x="241" y="191"/>
                </a:lnTo>
                <a:lnTo>
                  <a:pt x="0" y="919"/>
                </a:lnTo>
                <a:lnTo>
                  <a:pt x="402876" y="11683"/>
                </a:lnTo>
                <a:lnTo>
                  <a:pt x="404938" y="10803"/>
                </a:lnTo>
                <a:lnTo>
                  <a:pt x="345" y="0"/>
                </a:lnTo>
                <a:close/>
              </a:path>
              <a:path w="791844" h="22225">
                <a:moveTo>
                  <a:pt x="779123" y="20795"/>
                </a:moveTo>
                <a:lnTo>
                  <a:pt x="779828" y="21754"/>
                </a:lnTo>
                <a:lnTo>
                  <a:pt x="791251" y="22059"/>
                </a:lnTo>
                <a:lnTo>
                  <a:pt x="790991" y="21112"/>
                </a:lnTo>
                <a:lnTo>
                  <a:pt x="779123" y="20795"/>
                </a:lnTo>
                <a:close/>
              </a:path>
            </a:pathLst>
          </a:custGeom>
          <a:solidFill>
            <a:srgbClr val="9064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7" name="object 3577"/>
          <p:cNvSpPr/>
          <p:nvPr/>
        </p:nvSpPr>
        <p:spPr>
          <a:xfrm>
            <a:off x="2162219" y="3854975"/>
            <a:ext cx="791210" cy="22225"/>
          </a:xfrm>
          <a:custGeom>
            <a:avLst/>
            <a:gdLst/>
            <a:ahLst/>
            <a:cxnLst/>
            <a:rect l="l" t="t" r="r" b="b"/>
            <a:pathLst>
              <a:path w="791210" h="22225">
                <a:moveTo>
                  <a:pt x="503" y="0"/>
                </a:moveTo>
                <a:lnTo>
                  <a:pt x="0" y="926"/>
                </a:lnTo>
                <a:lnTo>
                  <a:pt x="404592" y="11730"/>
                </a:lnTo>
                <a:lnTo>
                  <a:pt x="406652" y="10851"/>
                </a:lnTo>
                <a:lnTo>
                  <a:pt x="503" y="0"/>
                </a:lnTo>
                <a:close/>
              </a:path>
              <a:path w="791210" h="22225">
                <a:moveTo>
                  <a:pt x="778081" y="20774"/>
                </a:moveTo>
                <a:lnTo>
                  <a:pt x="778778" y="21721"/>
                </a:lnTo>
                <a:lnTo>
                  <a:pt x="790646" y="22038"/>
                </a:lnTo>
                <a:lnTo>
                  <a:pt x="790389" y="21103"/>
                </a:lnTo>
                <a:lnTo>
                  <a:pt x="778081" y="20774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8" name="object 3578"/>
          <p:cNvSpPr/>
          <p:nvPr/>
        </p:nvSpPr>
        <p:spPr>
          <a:xfrm>
            <a:off x="2162723" y="3854060"/>
            <a:ext cx="789940" cy="22225"/>
          </a:xfrm>
          <a:custGeom>
            <a:avLst/>
            <a:gdLst/>
            <a:ahLst/>
            <a:cxnLst/>
            <a:rect l="l" t="t" r="r" b="b"/>
            <a:pathLst>
              <a:path w="789939" h="22225">
                <a:moveTo>
                  <a:pt x="496" y="0"/>
                </a:moveTo>
                <a:lnTo>
                  <a:pt x="0" y="914"/>
                </a:lnTo>
                <a:lnTo>
                  <a:pt x="406149" y="11765"/>
                </a:lnTo>
                <a:lnTo>
                  <a:pt x="408196" y="10892"/>
                </a:lnTo>
                <a:lnTo>
                  <a:pt x="496" y="0"/>
                </a:lnTo>
                <a:close/>
              </a:path>
              <a:path w="789939" h="22225">
                <a:moveTo>
                  <a:pt x="776882" y="20743"/>
                </a:moveTo>
                <a:lnTo>
                  <a:pt x="777578" y="21689"/>
                </a:lnTo>
                <a:lnTo>
                  <a:pt x="789886" y="22018"/>
                </a:lnTo>
                <a:lnTo>
                  <a:pt x="789629" y="21083"/>
                </a:lnTo>
                <a:lnTo>
                  <a:pt x="776882" y="20743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9" name="object 3579"/>
          <p:cNvSpPr/>
          <p:nvPr/>
        </p:nvSpPr>
        <p:spPr>
          <a:xfrm>
            <a:off x="2163219" y="3853145"/>
            <a:ext cx="789305" cy="22225"/>
          </a:xfrm>
          <a:custGeom>
            <a:avLst/>
            <a:gdLst/>
            <a:ahLst/>
            <a:cxnLst/>
            <a:rect l="l" t="t" r="r" b="b"/>
            <a:pathLst>
              <a:path w="789305" h="22225">
                <a:moveTo>
                  <a:pt x="497" y="0"/>
                </a:moveTo>
                <a:lnTo>
                  <a:pt x="0" y="915"/>
                </a:lnTo>
                <a:lnTo>
                  <a:pt x="407699" y="11808"/>
                </a:lnTo>
                <a:lnTo>
                  <a:pt x="409760" y="10928"/>
                </a:lnTo>
                <a:lnTo>
                  <a:pt x="497" y="0"/>
                </a:lnTo>
                <a:close/>
              </a:path>
              <a:path w="789305" h="22225">
                <a:moveTo>
                  <a:pt x="775680" y="20699"/>
                </a:moveTo>
                <a:lnTo>
                  <a:pt x="776385" y="21658"/>
                </a:lnTo>
                <a:lnTo>
                  <a:pt x="789132" y="21999"/>
                </a:lnTo>
                <a:lnTo>
                  <a:pt x="788872" y="21052"/>
                </a:lnTo>
                <a:lnTo>
                  <a:pt x="775680" y="20699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0" name="object 3580"/>
          <p:cNvSpPr/>
          <p:nvPr/>
        </p:nvSpPr>
        <p:spPr>
          <a:xfrm>
            <a:off x="2163717" y="3852219"/>
            <a:ext cx="788670" cy="22225"/>
          </a:xfrm>
          <a:custGeom>
            <a:avLst/>
            <a:gdLst/>
            <a:ahLst/>
            <a:cxnLst/>
            <a:rect l="l" t="t" r="r" b="b"/>
            <a:pathLst>
              <a:path w="788669" h="22225">
                <a:moveTo>
                  <a:pt x="503" y="0"/>
                </a:moveTo>
                <a:lnTo>
                  <a:pt x="0" y="926"/>
                </a:lnTo>
                <a:lnTo>
                  <a:pt x="409263" y="11854"/>
                </a:lnTo>
                <a:lnTo>
                  <a:pt x="411323" y="10976"/>
                </a:lnTo>
                <a:lnTo>
                  <a:pt x="503" y="0"/>
                </a:lnTo>
                <a:close/>
              </a:path>
              <a:path w="788669" h="22225">
                <a:moveTo>
                  <a:pt x="774486" y="20678"/>
                </a:moveTo>
                <a:lnTo>
                  <a:pt x="775183" y="21625"/>
                </a:lnTo>
                <a:lnTo>
                  <a:pt x="788374" y="21978"/>
                </a:lnTo>
                <a:lnTo>
                  <a:pt x="788118" y="21043"/>
                </a:lnTo>
                <a:lnTo>
                  <a:pt x="774486" y="20678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1" name="object 3581"/>
          <p:cNvSpPr/>
          <p:nvPr/>
        </p:nvSpPr>
        <p:spPr>
          <a:xfrm>
            <a:off x="2164220" y="3851303"/>
            <a:ext cx="788035" cy="22225"/>
          </a:xfrm>
          <a:custGeom>
            <a:avLst/>
            <a:gdLst/>
            <a:ahLst/>
            <a:cxnLst/>
            <a:rect l="l" t="t" r="r" b="b"/>
            <a:pathLst>
              <a:path w="788035" h="22225">
                <a:moveTo>
                  <a:pt x="497" y="0"/>
                </a:moveTo>
                <a:lnTo>
                  <a:pt x="0" y="915"/>
                </a:lnTo>
                <a:lnTo>
                  <a:pt x="410819" y="11891"/>
                </a:lnTo>
                <a:lnTo>
                  <a:pt x="412881" y="11011"/>
                </a:lnTo>
                <a:lnTo>
                  <a:pt x="497" y="0"/>
                </a:lnTo>
                <a:close/>
              </a:path>
              <a:path w="788035" h="22225">
                <a:moveTo>
                  <a:pt x="773278" y="20635"/>
                </a:moveTo>
                <a:lnTo>
                  <a:pt x="773983" y="21594"/>
                </a:lnTo>
                <a:lnTo>
                  <a:pt x="787614" y="21958"/>
                </a:lnTo>
                <a:lnTo>
                  <a:pt x="787354" y="21011"/>
                </a:lnTo>
                <a:lnTo>
                  <a:pt x="773278" y="20635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2" name="object 3582"/>
          <p:cNvSpPr/>
          <p:nvPr/>
        </p:nvSpPr>
        <p:spPr>
          <a:xfrm>
            <a:off x="2164718" y="3850389"/>
            <a:ext cx="787400" cy="22225"/>
          </a:xfrm>
          <a:custGeom>
            <a:avLst/>
            <a:gdLst/>
            <a:ahLst/>
            <a:cxnLst/>
            <a:rect l="l" t="t" r="r" b="b"/>
            <a:pathLst>
              <a:path w="787400" h="22225">
                <a:moveTo>
                  <a:pt x="496" y="0"/>
                </a:moveTo>
                <a:lnTo>
                  <a:pt x="0" y="914"/>
                </a:lnTo>
                <a:lnTo>
                  <a:pt x="412384" y="11926"/>
                </a:lnTo>
                <a:lnTo>
                  <a:pt x="414430" y="11053"/>
                </a:lnTo>
                <a:lnTo>
                  <a:pt x="496" y="0"/>
                </a:lnTo>
                <a:close/>
              </a:path>
              <a:path w="787400" h="22225">
                <a:moveTo>
                  <a:pt x="772085" y="20603"/>
                </a:moveTo>
                <a:lnTo>
                  <a:pt x="772781" y="21549"/>
                </a:lnTo>
                <a:lnTo>
                  <a:pt x="786857" y="21925"/>
                </a:lnTo>
                <a:lnTo>
                  <a:pt x="786600" y="20991"/>
                </a:lnTo>
                <a:lnTo>
                  <a:pt x="772085" y="20603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3" name="object 3583"/>
          <p:cNvSpPr/>
          <p:nvPr/>
        </p:nvSpPr>
        <p:spPr>
          <a:xfrm>
            <a:off x="2165214" y="3849463"/>
            <a:ext cx="786130" cy="22225"/>
          </a:xfrm>
          <a:custGeom>
            <a:avLst/>
            <a:gdLst/>
            <a:ahLst/>
            <a:cxnLst/>
            <a:rect l="l" t="t" r="r" b="b"/>
            <a:pathLst>
              <a:path w="786130" h="22225">
                <a:moveTo>
                  <a:pt x="503" y="0"/>
                </a:moveTo>
                <a:lnTo>
                  <a:pt x="0" y="926"/>
                </a:lnTo>
                <a:lnTo>
                  <a:pt x="413933" y="11979"/>
                </a:lnTo>
                <a:lnTo>
                  <a:pt x="415529" y="11088"/>
                </a:lnTo>
                <a:lnTo>
                  <a:pt x="503" y="0"/>
                </a:lnTo>
                <a:close/>
              </a:path>
              <a:path w="786130" h="22225">
                <a:moveTo>
                  <a:pt x="770891" y="20582"/>
                </a:moveTo>
                <a:lnTo>
                  <a:pt x="771588" y="21529"/>
                </a:lnTo>
                <a:lnTo>
                  <a:pt x="786103" y="21917"/>
                </a:lnTo>
                <a:lnTo>
                  <a:pt x="785846" y="20982"/>
                </a:lnTo>
                <a:lnTo>
                  <a:pt x="770891" y="20582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4" name="object 3584"/>
          <p:cNvSpPr/>
          <p:nvPr/>
        </p:nvSpPr>
        <p:spPr>
          <a:xfrm>
            <a:off x="2165718" y="3848547"/>
            <a:ext cx="785495" cy="22225"/>
          </a:xfrm>
          <a:custGeom>
            <a:avLst/>
            <a:gdLst/>
            <a:ahLst/>
            <a:cxnLst/>
            <a:rect l="l" t="t" r="r" b="b"/>
            <a:pathLst>
              <a:path w="785494" h="22225">
                <a:moveTo>
                  <a:pt x="497" y="0"/>
                </a:moveTo>
                <a:lnTo>
                  <a:pt x="0" y="915"/>
                </a:lnTo>
                <a:lnTo>
                  <a:pt x="415026" y="12003"/>
                </a:lnTo>
                <a:lnTo>
                  <a:pt x="416598" y="11111"/>
                </a:lnTo>
                <a:lnTo>
                  <a:pt x="497" y="0"/>
                </a:lnTo>
                <a:close/>
              </a:path>
              <a:path w="785494" h="22225">
                <a:moveTo>
                  <a:pt x="769683" y="20539"/>
                </a:moveTo>
                <a:lnTo>
                  <a:pt x="770388" y="21498"/>
                </a:lnTo>
                <a:lnTo>
                  <a:pt x="785343" y="21897"/>
                </a:lnTo>
                <a:lnTo>
                  <a:pt x="785083" y="20950"/>
                </a:lnTo>
                <a:lnTo>
                  <a:pt x="769683" y="20539"/>
                </a:lnTo>
                <a:close/>
              </a:path>
            </a:pathLst>
          </a:custGeom>
          <a:solidFill>
            <a:srgbClr val="90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5" name="object 3585"/>
          <p:cNvSpPr/>
          <p:nvPr/>
        </p:nvSpPr>
        <p:spPr>
          <a:xfrm>
            <a:off x="2166215" y="3847633"/>
            <a:ext cx="784860" cy="22225"/>
          </a:xfrm>
          <a:custGeom>
            <a:avLst/>
            <a:gdLst/>
            <a:ahLst/>
            <a:cxnLst/>
            <a:rect l="l" t="t" r="r" b="b"/>
            <a:pathLst>
              <a:path w="784860" h="22225">
                <a:moveTo>
                  <a:pt x="496" y="0"/>
                </a:moveTo>
                <a:lnTo>
                  <a:pt x="0" y="914"/>
                </a:lnTo>
                <a:lnTo>
                  <a:pt x="416101" y="12025"/>
                </a:lnTo>
                <a:lnTo>
                  <a:pt x="417661" y="11139"/>
                </a:lnTo>
                <a:lnTo>
                  <a:pt x="496" y="0"/>
                </a:lnTo>
                <a:close/>
              </a:path>
              <a:path w="784860" h="22225">
                <a:moveTo>
                  <a:pt x="768490" y="20507"/>
                </a:moveTo>
                <a:lnTo>
                  <a:pt x="769186" y="21453"/>
                </a:lnTo>
                <a:lnTo>
                  <a:pt x="784585" y="21865"/>
                </a:lnTo>
                <a:lnTo>
                  <a:pt x="784328" y="20930"/>
                </a:lnTo>
                <a:lnTo>
                  <a:pt x="768490" y="20507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6" name="object 3586"/>
          <p:cNvSpPr/>
          <p:nvPr/>
        </p:nvSpPr>
        <p:spPr>
          <a:xfrm>
            <a:off x="2166712" y="3846707"/>
            <a:ext cx="784225" cy="22225"/>
          </a:xfrm>
          <a:custGeom>
            <a:avLst/>
            <a:gdLst/>
            <a:ahLst/>
            <a:cxnLst/>
            <a:rect l="l" t="t" r="r" b="b"/>
            <a:pathLst>
              <a:path w="784225" h="22225">
                <a:moveTo>
                  <a:pt x="503" y="0"/>
                </a:moveTo>
                <a:lnTo>
                  <a:pt x="0" y="926"/>
                </a:lnTo>
                <a:lnTo>
                  <a:pt x="417164" y="12065"/>
                </a:lnTo>
                <a:lnTo>
                  <a:pt x="418735" y="11173"/>
                </a:lnTo>
                <a:lnTo>
                  <a:pt x="503" y="0"/>
                </a:lnTo>
                <a:close/>
              </a:path>
              <a:path w="784225" h="22225">
                <a:moveTo>
                  <a:pt x="767296" y="20486"/>
                </a:moveTo>
                <a:lnTo>
                  <a:pt x="767993" y="21433"/>
                </a:lnTo>
                <a:lnTo>
                  <a:pt x="783832" y="21856"/>
                </a:lnTo>
                <a:lnTo>
                  <a:pt x="783575" y="20921"/>
                </a:lnTo>
                <a:lnTo>
                  <a:pt x="767296" y="20486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7" name="object 3587"/>
          <p:cNvSpPr/>
          <p:nvPr/>
        </p:nvSpPr>
        <p:spPr>
          <a:xfrm>
            <a:off x="2167215" y="3845791"/>
            <a:ext cx="783590" cy="22225"/>
          </a:xfrm>
          <a:custGeom>
            <a:avLst/>
            <a:gdLst/>
            <a:ahLst/>
            <a:cxnLst/>
            <a:rect l="l" t="t" r="r" b="b"/>
            <a:pathLst>
              <a:path w="783589" h="22225">
                <a:moveTo>
                  <a:pt x="497" y="0"/>
                </a:moveTo>
                <a:lnTo>
                  <a:pt x="0" y="915"/>
                </a:lnTo>
                <a:lnTo>
                  <a:pt x="418232" y="12089"/>
                </a:lnTo>
                <a:lnTo>
                  <a:pt x="419804" y="11196"/>
                </a:lnTo>
                <a:lnTo>
                  <a:pt x="497" y="0"/>
                </a:lnTo>
                <a:close/>
              </a:path>
              <a:path w="783589" h="22225">
                <a:moveTo>
                  <a:pt x="766088" y="20443"/>
                </a:moveTo>
                <a:lnTo>
                  <a:pt x="766793" y="21401"/>
                </a:lnTo>
                <a:lnTo>
                  <a:pt x="783071" y="21836"/>
                </a:lnTo>
                <a:lnTo>
                  <a:pt x="782811" y="20890"/>
                </a:lnTo>
                <a:lnTo>
                  <a:pt x="766088" y="20443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8" name="object 3588"/>
          <p:cNvSpPr/>
          <p:nvPr/>
        </p:nvSpPr>
        <p:spPr>
          <a:xfrm>
            <a:off x="2167713" y="3844877"/>
            <a:ext cx="782320" cy="22225"/>
          </a:xfrm>
          <a:custGeom>
            <a:avLst/>
            <a:gdLst/>
            <a:ahLst/>
            <a:cxnLst/>
            <a:rect l="l" t="t" r="r" b="b"/>
            <a:pathLst>
              <a:path w="782319" h="22225">
                <a:moveTo>
                  <a:pt x="496" y="0"/>
                </a:moveTo>
                <a:lnTo>
                  <a:pt x="0" y="914"/>
                </a:lnTo>
                <a:lnTo>
                  <a:pt x="419306" y="12111"/>
                </a:lnTo>
                <a:lnTo>
                  <a:pt x="420867" y="11225"/>
                </a:lnTo>
                <a:lnTo>
                  <a:pt x="496" y="0"/>
                </a:lnTo>
                <a:close/>
              </a:path>
              <a:path w="782319" h="22225">
                <a:moveTo>
                  <a:pt x="764895" y="20411"/>
                </a:moveTo>
                <a:lnTo>
                  <a:pt x="765591" y="21357"/>
                </a:lnTo>
                <a:lnTo>
                  <a:pt x="782314" y="21804"/>
                </a:lnTo>
                <a:lnTo>
                  <a:pt x="782057" y="20869"/>
                </a:lnTo>
                <a:lnTo>
                  <a:pt x="764895" y="20411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9" name="object 3589"/>
          <p:cNvSpPr/>
          <p:nvPr/>
        </p:nvSpPr>
        <p:spPr>
          <a:xfrm>
            <a:off x="2168209" y="3843951"/>
            <a:ext cx="781685" cy="22225"/>
          </a:xfrm>
          <a:custGeom>
            <a:avLst/>
            <a:gdLst/>
            <a:ahLst/>
            <a:cxnLst/>
            <a:rect l="l" t="t" r="r" b="b"/>
            <a:pathLst>
              <a:path w="781685" h="22225">
                <a:moveTo>
                  <a:pt x="503" y="0"/>
                </a:moveTo>
                <a:lnTo>
                  <a:pt x="0" y="925"/>
                </a:lnTo>
                <a:lnTo>
                  <a:pt x="420370" y="12151"/>
                </a:lnTo>
                <a:lnTo>
                  <a:pt x="421940" y="11259"/>
                </a:lnTo>
                <a:lnTo>
                  <a:pt x="503" y="0"/>
                </a:lnTo>
                <a:close/>
              </a:path>
              <a:path w="781685" h="22225">
                <a:moveTo>
                  <a:pt x="763701" y="20390"/>
                </a:moveTo>
                <a:lnTo>
                  <a:pt x="764398" y="21337"/>
                </a:lnTo>
                <a:lnTo>
                  <a:pt x="781560" y="21795"/>
                </a:lnTo>
                <a:lnTo>
                  <a:pt x="781303" y="20860"/>
                </a:lnTo>
                <a:lnTo>
                  <a:pt x="763701" y="20390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0" name="object 3590"/>
          <p:cNvSpPr/>
          <p:nvPr/>
        </p:nvSpPr>
        <p:spPr>
          <a:xfrm>
            <a:off x="2168713" y="3843035"/>
            <a:ext cx="781050" cy="22225"/>
          </a:xfrm>
          <a:custGeom>
            <a:avLst/>
            <a:gdLst/>
            <a:ahLst/>
            <a:cxnLst/>
            <a:rect l="l" t="t" r="r" b="b"/>
            <a:pathLst>
              <a:path w="781050" h="22225">
                <a:moveTo>
                  <a:pt x="497" y="0"/>
                </a:moveTo>
                <a:lnTo>
                  <a:pt x="0" y="915"/>
                </a:lnTo>
                <a:lnTo>
                  <a:pt x="421437" y="12175"/>
                </a:lnTo>
                <a:lnTo>
                  <a:pt x="423010" y="11282"/>
                </a:lnTo>
                <a:lnTo>
                  <a:pt x="497" y="0"/>
                </a:lnTo>
                <a:close/>
              </a:path>
              <a:path w="781050" h="22225">
                <a:moveTo>
                  <a:pt x="762493" y="20347"/>
                </a:moveTo>
                <a:lnTo>
                  <a:pt x="763198" y="21305"/>
                </a:lnTo>
                <a:lnTo>
                  <a:pt x="780800" y="21776"/>
                </a:lnTo>
                <a:lnTo>
                  <a:pt x="780540" y="20829"/>
                </a:lnTo>
                <a:lnTo>
                  <a:pt x="762493" y="20347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1" name="object 3591"/>
          <p:cNvSpPr/>
          <p:nvPr/>
        </p:nvSpPr>
        <p:spPr>
          <a:xfrm>
            <a:off x="2169210" y="3842109"/>
            <a:ext cx="780415" cy="22225"/>
          </a:xfrm>
          <a:custGeom>
            <a:avLst/>
            <a:gdLst/>
            <a:ahLst/>
            <a:cxnLst/>
            <a:rect l="l" t="t" r="r" b="b"/>
            <a:pathLst>
              <a:path w="780414" h="22225">
                <a:moveTo>
                  <a:pt x="503" y="0"/>
                </a:moveTo>
                <a:lnTo>
                  <a:pt x="0" y="925"/>
                </a:lnTo>
                <a:lnTo>
                  <a:pt x="422512" y="12208"/>
                </a:lnTo>
                <a:lnTo>
                  <a:pt x="424082" y="11316"/>
                </a:lnTo>
                <a:lnTo>
                  <a:pt x="503" y="0"/>
                </a:lnTo>
                <a:close/>
              </a:path>
              <a:path w="780414" h="22225">
                <a:moveTo>
                  <a:pt x="761299" y="20326"/>
                </a:moveTo>
                <a:lnTo>
                  <a:pt x="761995" y="21273"/>
                </a:lnTo>
                <a:lnTo>
                  <a:pt x="780042" y="21755"/>
                </a:lnTo>
                <a:lnTo>
                  <a:pt x="779785" y="20820"/>
                </a:lnTo>
                <a:lnTo>
                  <a:pt x="761299" y="20326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2" name="object 3592"/>
          <p:cNvSpPr/>
          <p:nvPr/>
        </p:nvSpPr>
        <p:spPr>
          <a:xfrm>
            <a:off x="2169713" y="3841195"/>
            <a:ext cx="779780" cy="22225"/>
          </a:xfrm>
          <a:custGeom>
            <a:avLst/>
            <a:gdLst/>
            <a:ahLst/>
            <a:cxnLst/>
            <a:rect l="l" t="t" r="r" b="b"/>
            <a:pathLst>
              <a:path w="779780" h="22225">
                <a:moveTo>
                  <a:pt x="496" y="0"/>
                </a:moveTo>
                <a:lnTo>
                  <a:pt x="0" y="914"/>
                </a:lnTo>
                <a:lnTo>
                  <a:pt x="423579" y="12231"/>
                </a:lnTo>
                <a:lnTo>
                  <a:pt x="425140" y="11345"/>
                </a:lnTo>
                <a:lnTo>
                  <a:pt x="496" y="0"/>
                </a:lnTo>
                <a:close/>
              </a:path>
              <a:path w="779780" h="22225">
                <a:moveTo>
                  <a:pt x="760100" y="20294"/>
                </a:moveTo>
                <a:lnTo>
                  <a:pt x="760796" y="21240"/>
                </a:lnTo>
                <a:lnTo>
                  <a:pt x="779282" y="21734"/>
                </a:lnTo>
                <a:lnTo>
                  <a:pt x="779025" y="20800"/>
                </a:lnTo>
                <a:lnTo>
                  <a:pt x="760100" y="20294"/>
                </a:lnTo>
                <a:close/>
              </a:path>
            </a:pathLst>
          </a:custGeom>
          <a:solidFill>
            <a:srgbClr val="9165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3" name="object 3593"/>
          <p:cNvSpPr/>
          <p:nvPr/>
        </p:nvSpPr>
        <p:spPr>
          <a:xfrm>
            <a:off x="2170210" y="3840279"/>
            <a:ext cx="779145" cy="22225"/>
          </a:xfrm>
          <a:custGeom>
            <a:avLst/>
            <a:gdLst/>
            <a:ahLst/>
            <a:cxnLst/>
            <a:rect l="l" t="t" r="r" b="b"/>
            <a:pathLst>
              <a:path w="779144" h="22225">
                <a:moveTo>
                  <a:pt x="497" y="0"/>
                </a:moveTo>
                <a:lnTo>
                  <a:pt x="0" y="915"/>
                </a:lnTo>
                <a:lnTo>
                  <a:pt x="424643" y="12260"/>
                </a:lnTo>
                <a:lnTo>
                  <a:pt x="426215" y="11367"/>
                </a:lnTo>
                <a:lnTo>
                  <a:pt x="497" y="0"/>
                </a:lnTo>
                <a:close/>
              </a:path>
              <a:path w="779144" h="22225">
                <a:moveTo>
                  <a:pt x="758898" y="20251"/>
                </a:moveTo>
                <a:lnTo>
                  <a:pt x="759603" y="21209"/>
                </a:lnTo>
                <a:lnTo>
                  <a:pt x="778528" y="21715"/>
                </a:lnTo>
                <a:lnTo>
                  <a:pt x="778268" y="20768"/>
                </a:lnTo>
                <a:lnTo>
                  <a:pt x="758898" y="20251"/>
                </a:lnTo>
                <a:close/>
              </a:path>
            </a:pathLst>
          </a:custGeom>
          <a:solidFill>
            <a:srgbClr val="91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4" name="object 3594"/>
          <p:cNvSpPr/>
          <p:nvPr/>
        </p:nvSpPr>
        <p:spPr>
          <a:xfrm>
            <a:off x="2170708" y="3839353"/>
            <a:ext cx="777875" cy="22225"/>
          </a:xfrm>
          <a:custGeom>
            <a:avLst/>
            <a:gdLst/>
            <a:ahLst/>
            <a:cxnLst/>
            <a:rect l="l" t="t" r="r" b="b"/>
            <a:pathLst>
              <a:path w="777875" h="22225">
                <a:moveTo>
                  <a:pt x="503" y="0"/>
                </a:moveTo>
                <a:lnTo>
                  <a:pt x="0" y="925"/>
                </a:lnTo>
                <a:lnTo>
                  <a:pt x="425718" y="12293"/>
                </a:lnTo>
                <a:lnTo>
                  <a:pt x="427288" y="11402"/>
                </a:lnTo>
                <a:lnTo>
                  <a:pt x="503" y="0"/>
                </a:lnTo>
                <a:close/>
              </a:path>
              <a:path w="777875" h="22225">
                <a:moveTo>
                  <a:pt x="757704" y="20230"/>
                </a:moveTo>
                <a:lnTo>
                  <a:pt x="758400" y="21177"/>
                </a:lnTo>
                <a:lnTo>
                  <a:pt x="777771" y="21694"/>
                </a:lnTo>
                <a:lnTo>
                  <a:pt x="777514" y="20759"/>
                </a:lnTo>
                <a:lnTo>
                  <a:pt x="757704" y="20230"/>
                </a:lnTo>
                <a:close/>
              </a:path>
            </a:pathLst>
          </a:custGeom>
          <a:solidFill>
            <a:srgbClr val="91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5" name="object 3595"/>
          <p:cNvSpPr/>
          <p:nvPr/>
        </p:nvSpPr>
        <p:spPr>
          <a:xfrm>
            <a:off x="2171211" y="3838438"/>
            <a:ext cx="777240" cy="22225"/>
          </a:xfrm>
          <a:custGeom>
            <a:avLst/>
            <a:gdLst/>
            <a:ahLst/>
            <a:cxnLst/>
            <a:rect l="l" t="t" r="r" b="b"/>
            <a:pathLst>
              <a:path w="777239" h="22225">
                <a:moveTo>
                  <a:pt x="497" y="0"/>
                </a:moveTo>
                <a:lnTo>
                  <a:pt x="0" y="915"/>
                </a:lnTo>
                <a:lnTo>
                  <a:pt x="426785" y="12318"/>
                </a:lnTo>
                <a:lnTo>
                  <a:pt x="428357" y="11425"/>
                </a:lnTo>
                <a:lnTo>
                  <a:pt x="497" y="0"/>
                </a:lnTo>
                <a:close/>
              </a:path>
              <a:path w="777239" h="22225">
                <a:moveTo>
                  <a:pt x="756496" y="20187"/>
                </a:moveTo>
                <a:lnTo>
                  <a:pt x="757200" y="21145"/>
                </a:lnTo>
                <a:lnTo>
                  <a:pt x="777010" y="21675"/>
                </a:lnTo>
                <a:lnTo>
                  <a:pt x="776750" y="20728"/>
                </a:lnTo>
                <a:lnTo>
                  <a:pt x="756496" y="20187"/>
                </a:lnTo>
                <a:close/>
              </a:path>
            </a:pathLst>
          </a:custGeom>
          <a:solidFill>
            <a:srgbClr val="91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6" name="object 3596"/>
          <p:cNvSpPr/>
          <p:nvPr/>
        </p:nvSpPr>
        <p:spPr>
          <a:xfrm>
            <a:off x="2171708" y="3837523"/>
            <a:ext cx="776605" cy="22225"/>
          </a:xfrm>
          <a:custGeom>
            <a:avLst/>
            <a:gdLst/>
            <a:ahLst/>
            <a:cxnLst/>
            <a:rect l="l" t="t" r="r" b="b"/>
            <a:pathLst>
              <a:path w="776605" h="22225">
                <a:moveTo>
                  <a:pt x="496" y="0"/>
                </a:moveTo>
                <a:lnTo>
                  <a:pt x="0" y="914"/>
                </a:lnTo>
                <a:lnTo>
                  <a:pt x="427860" y="12339"/>
                </a:lnTo>
                <a:lnTo>
                  <a:pt x="429420" y="11453"/>
                </a:lnTo>
                <a:lnTo>
                  <a:pt x="496" y="0"/>
                </a:lnTo>
                <a:close/>
              </a:path>
              <a:path w="776605" h="22225">
                <a:moveTo>
                  <a:pt x="755302" y="20155"/>
                </a:moveTo>
                <a:lnTo>
                  <a:pt x="755998" y="21101"/>
                </a:lnTo>
                <a:lnTo>
                  <a:pt x="776253" y="21642"/>
                </a:lnTo>
                <a:lnTo>
                  <a:pt x="775996" y="20708"/>
                </a:lnTo>
                <a:lnTo>
                  <a:pt x="755302" y="20155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7" name="object 3597"/>
          <p:cNvSpPr/>
          <p:nvPr/>
        </p:nvSpPr>
        <p:spPr>
          <a:xfrm>
            <a:off x="2172205" y="3836597"/>
            <a:ext cx="775970" cy="22225"/>
          </a:xfrm>
          <a:custGeom>
            <a:avLst/>
            <a:gdLst/>
            <a:ahLst/>
            <a:cxnLst/>
            <a:rect l="l" t="t" r="r" b="b"/>
            <a:pathLst>
              <a:path w="775969" h="22225">
                <a:moveTo>
                  <a:pt x="503" y="0"/>
                </a:moveTo>
                <a:lnTo>
                  <a:pt x="0" y="925"/>
                </a:lnTo>
                <a:lnTo>
                  <a:pt x="428923" y="12379"/>
                </a:lnTo>
                <a:lnTo>
                  <a:pt x="430493" y="11488"/>
                </a:lnTo>
                <a:lnTo>
                  <a:pt x="503" y="0"/>
                </a:lnTo>
                <a:close/>
              </a:path>
              <a:path w="775969" h="22225">
                <a:moveTo>
                  <a:pt x="754109" y="20134"/>
                </a:moveTo>
                <a:lnTo>
                  <a:pt x="754805" y="21081"/>
                </a:lnTo>
                <a:lnTo>
                  <a:pt x="775499" y="21633"/>
                </a:lnTo>
                <a:lnTo>
                  <a:pt x="775242" y="20699"/>
                </a:lnTo>
                <a:lnTo>
                  <a:pt x="754109" y="20134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8" name="object 3598"/>
          <p:cNvSpPr/>
          <p:nvPr/>
        </p:nvSpPr>
        <p:spPr>
          <a:xfrm>
            <a:off x="2172708" y="3835682"/>
            <a:ext cx="775335" cy="22225"/>
          </a:xfrm>
          <a:custGeom>
            <a:avLst/>
            <a:gdLst/>
            <a:ahLst/>
            <a:cxnLst/>
            <a:rect l="l" t="t" r="r" b="b"/>
            <a:pathLst>
              <a:path w="775335" h="22225">
                <a:moveTo>
                  <a:pt x="497" y="0"/>
                </a:moveTo>
                <a:lnTo>
                  <a:pt x="0" y="915"/>
                </a:lnTo>
                <a:lnTo>
                  <a:pt x="429990" y="12403"/>
                </a:lnTo>
                <a:lnTo>
                  <a:pt x="431563" y="11510"/>
                </a:lnTo>
                <a:lnTo>
                  <a:pt x="497" y="0"/>
                </a:lnTo>
                <a:close/>
              </a:path>
              <a:path w="775335" h="22225">
                <a:moveTo>
                  <a:pt x="752901" y="20091"/>
                </a:moveTo>
                <a:lnTo>
                  <a:pt x="753606" y="21050"/>
                </a:lnTo>
                <a:lnTo>
                  <a:pt x="774739" y="21614"/>
                </a:lnTo>
                <a:lnTo>
                  <a:pt x="774479" y="20667"/>
                </a:lnTo>
                <a:lnTo>
                  <a:pt x="752901" y="20091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9" name="object 3599"/>
          <p:cNvSpPr/>
          <p:nvPr/>
        </p:nvSpPr>
        <p:spPr>
          <a:xfrm>
            <a:off x="2173206" y="3834767"/>
            <a:ext cx="774065" cy="21590"/>
          </a:xfrm>
          <a:custGeom>
            <a:avLst/>
            <a:gdLst/>
            <a:ahLst/>
            <a:cxnLst/>
            <a:rect l="l" t="t" r="r" b="b"/>
            <a:pathLst>
              <a:path w="774064" h="21589">
                <a:moveTo>
                  <a:pt x="496" y="0"/>
                </a:moveTo>
                <a:lnTo>
                  <a:pt x="0" y="914"/>
                </a:lnTo>
                <a:lnTo>
                  <a:pt x="431065" y="12425"/>
                </a:lnTo>
                <a:lnTo>
                  <a:pt x="432626" y="11539"/>
                </a:lnTo>
                <a:lnTo>
                  <a:pt x="496" y="0"/>
                </a:lnTo>
                <a:close/>
              </a:path>
              <a:path w="774064" h="21589">
                <a:moveTo>
                  <a:pt x="751707" y="20059"/>
                </a:moveTo>
                <a:lnTo>
                  <a:pt x="752403" y="21006"/>
                </a:lnTo>
                <a:lnTo>
                  <a:pt x="773981" y="21582"/>
                </a:lnTo>
                <a:lnTo>
                  <a:pt x="773725" y="20647"/>
                </a:lnTo>
                <a:lnTo>
                  <a:pt x="751707" y="20059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0" name="object 3600"/>
          <p:cNvSpPr/>
          <p:nvPr/>
        </p:nvSpPr>
        <p:spPr>
          <a:xfrm>
            <a:off x="2173703" y="3833841"/>
            <a:ext cx="773430" cy="21590"/>
          </a:xfrm>
          <a:custGeom>
            <a:avLst/>
            <a:gdLst/>
            <a:ahLst/>
            <a:cxnLst/>
            <a:rect l="l" t="t" r="r" b="b"/>
            <a:pathLst>
              <a:path w="773430" h="21589">
                <a:moveTo>
                  <a:pt x="503" y="0"/>
                </a:moveTo>
                <a:lnTo>
                  <a:pt x="0" y="925"/>
                </a:lnTo>
                <a:lnTo>
                  <a:pt x="432129" y="12465"/>
                </a:lnTo>
                <a:lnTo>
                  <a:pt x="433698" y="11573"/>
                </a:lnTo>
                <a:lnTo>
                  <a:pt x="503" y="0"/>
                </a:lnTo>
                <a:close/>
              </a:path>
              <a:path w="773430" h="21589">
                <a:moveTo>
                  <a:pt x="750514" y="20038"/>
                </a:moveTo>
                <a:lnTo>
                  <a:pt x="751210" y="20985"/>
                </a:lnTo>
                <a:lnTo>
                  <a:pt x="773228" y="21573"/>
                </a:lnTo>
                <a:lnTo>
                  <a:pt x="772971" y="20638"/>
                </a:lnTo>
                <a:lnTo>
                  <a:pt x="750514" y="20038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1" name="object 3601"/>
          <p:cNvSpPr/>
          <p:nvPr/>
        </p:nvSpPr>
        <p:spPr>
          <a:xfrm>
            <a:off x="2174206" y="3832926"/>
            <a:ext cx="772795" cy="21590"/>
          </a:xfrm>
          <a:custGeom>
            <a:avLst/>
            <a:gdLst/>
            <a:ahLst/>
            <a:cxnLst/>
            <a:rect l="l" t="t" r="r" b="b"/>
            <a:pathLst>
              <a:path w="772794" h="21589">
                <a:moveTo>
                  <a:pt x="497" y="0"/>
                </a:moveTo>
                <a:lnTo>
                  <a:pt x="0" y="915"/>
                </a:lnTo>
                <a:lnTo>
                  <a:pt x="433195" y="12489"/>
                </a:lnTo>
                <a:lnTo>
                  <a:pt x="434768" y="11596"/>
                </a:lnTo>
                <a:lnTo>
                  <a:pt x="497" y="0"/>
                </a:lnTo>
                <a:close/>
              </a:path>
              <a:path w="772794" h="21589">
                <a:moveTo>
                  <a:pt x="749306" y="19995"/>
                </a:moveTo>
                <a:lnTo>
                  <a:pt x="750010" y="20953"/>
                </a:lnTo>
                <a:lnTo>
                  <a:pt x="772468" y="21553"/>
                </a:lnTo>
                <a:lnTo>
                  <a:pt x="772207" y="20607"/>
                </a:lnTo>
                <a:lnTo>
                  <a:pt x="749306" y="19995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2" name="object 3602"/>
          <p:cNvSpPr/>
          <p:nvPr/>
        </p:nvSpPr>
        <p:spPr>
          <a:xfrm>
            <a:off x="2174704" y="3832011"/>
            <a:ext cx="772160" cy="21590"/>
          </a:xfrm>
          <a:custGeom>
            <a:avLst/>
            <a:gdLst/>
            <a:ahLst/>
            <a:cxnLst/>
            <a:rect l="l" t="t" r="r" b="b"/>
            <a:pathLst>
              <a:path w="772160" h="21589">
                <a:moveTo>
                  <a:pt x="496" y="0"/>
                </a:moveTo>
                <a:lnTo>
                  <a:pt x="0" y="914"/>
                </a:lnTo>
                <a:lnTo>
                  <a:pt x="434271" y="12510"/>
                </a:lnTo>
                <a:lnTo>
                  <a:pt x="435831" y="11624"/>
                </a:lnTo>
                <a:lnTo>
                  <a:pt x="496" y="0"/>
                </a:lnTo>
                <a:close/>
              </a:path>
              <a:path w="772160" h="21589">
                <a:moveTo>
                  <a:pt x="748112" y="19963"/>
                </a:moveTo>
                <a:lnTo>
                  <a:pt x="748808" y="20910"/>
                </a:lnTo>
                <a:lnTo>
                  <a:pt x="771710" y="21521"/>
                </a:lnTo>
                <a:lnTo>
                  <a:pt x="771453" y="20587"/>
                </a:lnTo>
                <a:lnTo>
                  <a:pt x="748112" y="19963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3" name="object 3603"/>
          <p:cNvSpPr/>
          <p:nvPr/>
        </p:nvSpPr>
        <p:spPr>
          <a:xfrm>
            <a:off x="2175200" y="3831085"/>
            <a:ext cx="771525" cy="21590"/>
          </a:xfrm>
          <a:custGeom>
            <a:avLst/>
            <a:gdLst/>
            <a:ahLst/>
            <a:cxnLst/>
            <a:rect l="l" t="t" r="r" b="b"/>
            <a:pathLst>
              <a:path w="771525" h="21589">
                <a:moveTo>
                  <a:pt x="503" y="0"/>
                </a:moveTo>
                <a:lnTo>
                  <a:pt x="0" y="925"/>
                </a:lnTo>
                <a:lnTo>
                  <a:pt x="435334" y="12550"/>
                </a:lnTo>
                <a:lnTo>
                  <a:pt x="436904" y="11659"/>
                </a:lnTo>
                <a:lnTo>
                  <a:pt x="503" y="0"/>
                </a:lnTo>
                <a:close/>
              </a:path>
              <a:path w="771525" h="21589">
                <a:moveTo>
                  <a:pt x="746918" y="19942"/>
                </a:moveTo>
                <a:lnTo>
                  <a:pt x="747615" y="20889"/>
                </a:lnTo>
                <a:lnTo>
                  <a:pt x="770956" y="21512"/>
                </a:lnTo>
                <a:lnTo>
                  <a:pt x="770699" y="20577"/>
                </a:lnTo>
                <a:lnTo>
                  <a:pt x="746918" y="19942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4" name="object 3604"/>
          <p:cNvSpPr/>
          <p:nvPr/>
        </p:nvSpPr>
        <p:spPr>
          <a:xfrm>
            <a:off x="2175704" y="3830170"/>
            <a:ext cx="770255" cy="21590"/>
          </a:xfrm>
          <a:custGeom>
            <a:avLst/>
            <a:gdLst/>
            <a:ahLst/>
            <a:cxnLst/>
            <a:rect l="l" t="t" r="r" b="b"/>
            <a:pathLst>
              <a:path w="770255" h="21589">
                <a:moveTo>
                  <a:pt x="497" y="0"/>
                </a:moveTo>
                <a:lnTo>
                  <a:pt x="0" y="915"/>
                </a:lnTo>
                <a:lnTo>
                  <a:pt x="436401" y="12575"/>
                </a:lnTo>
                <a:lnTo>
                  <a:pt x="437974" y="11682"/>
                </a:lnTo>
                <a:lnTo>
                  <a:pt x="497" y="0"/>
                </a:lnTo>
                <a:close/>
              </a:path>
              <a:path w="770255" h="21589">
                <a:moveTo>
                  <a:pt x="745711" y="19899"/>
                </a:moveTo>
                <a:lnTo>
                  <a:pt x="746415" y="20857"/>
                </a:lnTo>
                <a:lnTo>
                  <a:pt x="770196" y="21493"/>
                </a:lnTo>
                <a:lnTo>
                  <a:pt x="769936" y="20546"/>
                </a:lnTo>
                <a:lnTo>
                  <a:pt x="745711" y="19899"/>
                </a:lnTo>
                <a:close/>
              </a:path>
            </a:pathLst>
          </a:custGeom>
          <a:solidFill>
            <a:srgbClr val="92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5" name="object 3605"/>
          <p:cNvSpPr/>
          <p:nvPr/>
        </p:nvSpPr>
        <p:spPr>
          <a:xfrm>
            <a:off x="2176201" y="3829244"/>
            <a:ext cx="769620" cy="21590"/>
          </a:xfrm>
          <a:custGeom>
            <a:avLst/>
            <a:gdLst/>
            <a:ahLst/>
            <a:cxnLst/>
            <a:rect l="l" t="t" r="r" b="b"/>
            <a:pathLst>
              <a:path w="769619" h="21589">
                <a:moveTo>
                  <a:pt x="503" y="0"/>
                </a:moveTo>
                <a:lnTo>
                  <a:pt x="0" y="925"/>
                </a:lnTo>
                <a:lnTo>
                  <a:pt x="437476" y="12607"/>
                </a:lnTo>
                <a:lnTo>
                  <a:pt x="439046" y="11716"/>
                </a:lnTo>
                <a:lnTo>
                  <a:pt x="503" y="0"/>
                </a:lnTo>
                <a:close/>
              </a:path>
              <a:path w="769619" h="21589">
                <a:moveTo>
                  <a:pt x="744516" y="19878"/>
                </a:moveTo>
                <a:lnTo>
                  <a:pt x="745213" y="20825"/>
                </a:lnTo>
                <a:lnTo>
                  <a:pt x="769438" y="21472"/>
                </a:lnTo>
                <a:lnTo>
                  <a:pt x="769181" y="20537"/>
                </a:lnTo>
                <a:lnTo>
                  <a:pt x="744516" y="19878"/>
                </a:lnTo>
                <a:close/>
              </a:path>
            </a:pathLst>
          </a:custGeom>
          <a:solidFill>
            <a:srgbClr val="93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6" name="object 3606"/>
          <p:cNvSpPr/>
          <p:nvPr/>
        </p:nvSpPr>
        <p:spPr>
          <a:xfrm>
            <a:off x="2176704" y="3828329"/>
            <a:ext cx="768985" cy="21590"/>
          </a:xfrm>
          <a:custGeom>
            <a:avLst/>
            <a:gdLst/>
            <a:ahLst/>
            <a:cxnLst/>
            <a:rect l="l" t="t" r="r" b="b"/>
            <a:pathLst>
              <a:path w="768985" h="21589">
                <a:moveTo>
                  <a:pt x="496" y="0"/>
                </a:moveTo>
                <a:lnTo>
                  <a:pt x="0" y="914"/>
                </a:lnTo>
                <a:lnTo>
                  <a:pt x="438543" y="12630"/>
                </a:lnTo>
                <a:lnTo>
                  <a:pt x="440103" y="11745"/>
                </a:lnTo>
                <a:lnTo>
                  <a:pt x="496" y="0"/>
                </a:lnTo>
                <a:close/>
              </a:path>
              <a:path w="768985" h="21589">
                <a:moveTo>
                  <a:pt x="743317" y="19845"/>
                </a:moveTo>
                <a:lnTo>
                  <a:pt x="744013" y="20792"/>
                </a:lnTo>
                <a:lnTo>
                  <a:pt x="768678" y="21451"/>
                </a:lnTo>
                <a:lnTo>
                  <a:pt x="768421" y="20516"/>
                </a:lnTo>
                <a:lnTo>
                  <a:pt x="743317" y="19845"/>
                </a:lnTo>
                <a:close/>
              </a:path>
            </a:pathLst>
          </a:custGeom>
          <a:solidFill>
            <a:srgbClr val="9366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7" name="object 3607"/>
          <p:cNvSpPr/>
          <p:nvPr/>
        </p:nvSpPr>
        <p:spPr>
          <a:xfrm>
            <a:off x="2177201" y="3827414"/>
            <a:ext cx="768350" cy="21590"/>
          </a:xfrm>
          <a:custGeom>
            <a:avLst/>
            <a:gdLst/>
            <a:ahLst/>
            <a:cxnLst/>
            <a:rect l="l" t="t" r="r" b="b"/>
            <a:pathLst>
              <a:path w="768350" h="21589">
                <a:moveTo>
                  <a:pt x="497" y="0"/>
                </a:moveTo>
                <a:lnTo>
                  <a:pt x="0" y="915"/>
                </a:lnTo>
                <a:lnTo>
                  <a:pt x="439606" y="12660"/>
                </a:lnTo>
                <a:lnTo>
                  <a:pt x="441179" y="11767"/>
                </a:lnTo>
                <a:lnTo>
                  <a:pt x="497" y="0"/>
                </a:lnTo>
                <a:close/>
              </a:path>
              <a:path w="768350" h="21589">
                <a:moveTo>
                  <a:pt x="742116" y="19803"/>
                </a:moveTo>
                <a:lnTo>
                  <a:pt x="742820" y="20761"/>
                </a:lnTo>
                <a:lnTo>
                  <a:pt x="767925" y="21432"/>
                </a:lnTo>
                <a:lnTo>
                  <a:pt x="767664" y="20485"/>
                </a:lnTo>
                <a:lnTo>
                  <a:pt x="742116" y="19803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8" name="object 3608"/>
          <p:cNvSpPr/>
          <p:nvPr/>
        </p:nvSpPr>
        <p:spPr>
          <a:xfrm>
            <a:off x="2177699" y="3826488"/>
            <a:ext cx="767715" cy="21590"/>
          </a:xfrm>
          <a:custGeom>
            <a:avLst/>
            <a:gdLst/>
            <a:ahLst/>
            <a:cxnLst/>
            <a:rect l="l" t="t" r="r" b="b"/>
            <a:pathLst>
              <a:path w="767714" h="21589">
                <a:moveTo>
                  <a:pt x="503" y="0"/>
                </a:moveTo>
                <a:lnTo>
                  <a:pt x="0" y="925"/>
                </a:lnTo>
                <a:lnTo>
                  <a:pt x="440682" y="12693"/>
                </a:lnTo>
                <a:lnTo>
                  <a:pt x="442251" y="11802"/>
                </a:lnTo>
                <a:lnTo>
                  <a:pt x="503" y="0"/>
                </a:lnTo>
                <a:close/>
              </a:path>
              <a:path w="767714" h="21589">
                <a:moveTo>
                  <a:pt x="740921" y="19781"/>
                </a:moveTo>
                <a:lnTo>
                  <a:pt x="741618" y="20729"/>
                </a:lnTo>
                <a:lnTo>
                  <a:pt x="767167" y="21411"/>
                </a:lnTo>
                <a:lnTo>
                  <a:pt x="766910" y="20476"/>
                </a:lnTo>
                <a:lnTo>
                  <a:pt x="740921" y="19781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9" name="object 3609"/>
          <p:cNvSpPr/>
          <p:nvPr/>
        </p:nvSpPr>
        <p:spPr>
          <a:xfrm>
            <a:off x="2178202" y="3825572"/>
            <a:ext cx="766445" cy="21590"/>
          </a:xfrm>
          <a:custGeom>
            <a:avLst/>
            <a:gdLst/>
            <a:ahLst/>
            <a:cxnLst/>
            <a:rect l="l" t="t" r="r" b="b"/>
            <a:pathLst>
              <a:path w="766444" h="21589">
                <a:moveTo>
                  <a:pt x="497" y="0"/>
                </a:moveTo>
                <a:lnTo>
                  <a:pt x="0" y="915"/>
                </a:lnTo>
                <a:lnTo>
                  <a:pt x="441748" y="12717"/>
                </a:lnTo>
                <a:lnTo>
                  <a:pt x="443321" y="11824"/>
                </a:lnTo>
                <a:lnTo>
                  <a:pt x="497" y="0"/>
                </a:lnTo>
                <a:close/>
              </a:path>
              <a:path w="766444" h="21589">
                <a:moveTo>
                  <a:pt x="739713" y="19739"/>
                </a:moveTo>
                <a:lnTo>
                  <a:pt x="740418" y="20697"/>
                </a:lnTo>
                <a:lnTo>
                  <a:pt x="766407" y="21391"/>
                </a:lnTo>
                <a:lnTo>
                  <a:pt x="766147" y="20445"/>
                </a:lnTo>
                <a:lnTo>
                  <a:pt x="739713" y="19739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0" name="object 3610"/>
          <p:cNvSpPr/>
          <p:nvPr/>
        </p:nvSpPr>
        <p:spPr>
          <a:xfrm>
            <a:off x="2178699" y="3824658"/>
            <a:ext cx="765810" cy="21590"/>
          </a:xfrm>
          <a:custGeom>
            <a:avLst/>
            <a:gdLst/>
            <a:ahLst/>
            <a:cxnLst/>
            <a:rect l="l" t="t" r="r" b="b"/>
            <a:pathLst>
              <a:path w="765810" h="21589">
                <a:moveTo>
                  <a:pt x="496" y="0"/>
                </a:moveTo>
                <a:lnTo>
                  <a:pt x="0" y="914"/>
                </a:lnTo>
                <a:lnTo>
                  <a:pt x="442824" y="12739"/>
                </a:lnTo>
                <a:lnTo>
                  <a:pt x="444388" y="11853"/>
                </a:lnTo>
                <a:lnTo>
                  <a:pt x="496" y="0"/>
                </a:lnTo>
                <a:close/>
              </a:path>
              <a:path w="765810" h="21589">
                <a:moveTo>
                  <a:pt x="738520" y="19707"/>
                </a:moveTo>
                <a:lnTo>
                  <a:pt x="739216" y="20653"/>
                </a:lnTo>
                <a:lnTo>
                  <a:pt x="765649" y="21359"/>
                </a:lnTo>
                <a:lnTo>
                  <a:pt x="765392" y="20424"/>
                </a:lnTo>
                <a:lnTo>
                  <a:pt x="738520" y="19707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1" name="object 3611"/>
          <p:cNvSpPr/>
          <p:nvPr/>
        </p:nvSpPr>
        <p:spPr>
          <a:xfrm>
            <a:off x="2179196" y="3823732"/>
            <a:ext cx="765175" cy="21590"/>
          </a:xfrm>
          <a:custGeom>
            <a:avLst/>
            <a:gdLst/>
            <a:ahLst/>
            <a:cxnLst/>
            <a:rect l="l" t="t" r="r" b="b"/>
            <a:pathLst>
              <a:path w="765175" h="21589">
                <a:moveTo>
                  <a:pt x="503" y="0"/>
                </a:moveTo>
                <a:lnTo>
                  <a:pt x="0" y="925"/>
                </a:lnTo>
                <a:lnTo>
                  <a:pt x="443891" y="12779"/>
                </a:lnTo>
                <a:lnTo>
                  <a:pt x="445573" y="11890"/>
                </a:lnTo>
                <a:lnTo>
                  <a:pt x="503" y="0"/>
                </a:lnTo>
                <a:close/>
              </a:path>
              <a:path w="765175" h="21589">
                <a:moveTo>
                  <a:pt x="737326" y="19685"/>
                </a:moveTo>
                <a:lnTo>
                  <a:pt x="738023" y="20633"/>
                </a:lnTo>
                <a:lnTo>
                  <a:pt x="764895" y="21350"/>
                </a:lnTo>
                <a:lnTo>
                  <a:pt x="764638" y="20415"/>
                </a:lnTo>
                <a:lnTo>
                  <a:pt x="737326" y="19685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2" name="object 3612"/>
          <p:cNvSpPr/>
          <p:nvPr/>
        </p:nvSpPr>
        <p:spPr>
          <a:xfrm>
            <a:off x="2179699" y="3822816"/>
            <a:ext cx="764540" cy="21590"/>
          </a:xfrm>
          <a:custGeom>
            <a:avLst/>
            <a:gdLst/>
            <a:ahLst/>
            <a:cxnLst/>
            <a:rect l="l" t="t" r="r" b="b"/>
            <a:pathLst>
              <a:path w="764539" h="21589">
                <a:moveTo>
                  <a:pt x="497" y="0"/>
                </a:moveTo>
                <a:lnTo>
                  <a:pt x="0" y="915"/>
                </a:lnTo>
                <a:lnTo>
                  <a:pt x="445070" y="12806"/>
                </a:lnTo>
                <a:lnTo>
                  <a:pt x="446756" y="11916"/>
                </a:lnTo>
                <a:lnTo>
                  <a:pt x="497" y="0"/>
                </a:lnTo>
                <a:close/>
              </a:path>
              <a:path w="764539" h="21589">
                <a:moveTo>
                  <a:pt x="736118" y="19643"/>
                </a:moveTo>
                <a:lnTo>
                  <a:pt x="736823" y="20601"/>
                </a:lnTo>
                <a:lnTo>
                  <a:pt x="764135" y="21331"/>
                </a:lnTo>
                <a:lnTo>
                  <a:pt x="763875" y="20384"/>
                </a:lnTo>
                <a:lnTo>
                  <a:pt x="736118" y="19643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3" name="object 3613"/>
          <p:cNvSpPr/>
          <p:nvPr/>
        </p:nvSpPr>
        <p:spPr>
          <a:xfrm>
            <a:off x="2180197" y="3821902"/>
            <a:ext cx="763905" cy="21590"/>
          </a:xfrm>
          <a:custGeom>
            <a:avLst/>
            <a:gdLst/>
            <a:ahLst/>
            <a:cxnLst/>
            <a:rect l="l" t="t" r="r" b="b"/>
            <a:pathLst>
              <a:path w="763905" h="21589">
                <a:moveTo>
                  <a:pt x="496" y="0"/>
                </a:moveTo>
                <a:lnTo>
                  <a:pt x="0" y="914"/>
                </a:lnTo>
                <a:lnTo>
                  <a:pt x="446259" y="12830"/>
                </a:lnTo>
                <a:lnTo>
                  <a:pt x="447931" y="11947"/>
                </a:lnTo>
                <a:lnTo>
                  <a:pt x="496" y="0"/>
                </a:lnTo>
                <a:close/>
              </a:path>
              <a:path w="763905" h="21589">
                <a:moveTo>
                  <a:pt x="734925" y="19611"/>
                </a:moveTo>
                <a:lnTo>
                  <a:pt x="735621" y="20557"/>
                </a:lnTo>
                <a:lnTo>
                  <a:pt x="763378" y="21298"/>
                </a:lnTo>
                <a:lnTo>
                  <a:pt x="763121" y="20364"/>
                </a:lnTo>
                <a:lnTo>
                  <a:pt x="734925" y="19611"/>
                </a:lnTo>
                <a:close/>
              </a:path>
            </a:pathLst>
          </a:custGeom>
          <a:solidFill>
            <a:srgbClr val="93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4" name="object 3614"/>
          <p:cNvSpPr/>
          <p:nvPr/>
        </p:nvSpPr>
        <p:spPr>
          <a:xfrm>
            <a:off x="2180694" y="3820976"/>
            <a:ext cx="762635" cy="21590"/>
          </a:xfrm>
          <a:custGeom>
            <a:avLst/>
            <a:gdLst/>
            <a:ahLst/>
            <a:cxnLst/>
            <a:rect l="l" t="t" r="r" b="b"/>
            <a:pathLst>
              <a:path w="762635" h="21589">
                <a:moveTo>
                  <a:pt x="503" y="0"/>
                </a:moveTo>
                <a:lnTo>
                  <a:pt x="0" y="925"/>
                </a:lnTo>
                <a:lnTo>
                  <a:pt x="447434" y="12873"/>
                </a:lnTo>
                <a:lnTo>
                  <a:pt x="449116" y="11985"/>
                </a:lnTo>
                <a:lnTo>
                  <a:pt x="503" y="0"/>
                </a:lnTo>
                <a:close/>
              </a:path>
              <a:path w="762635" h="21589">
                <a:moveTo>
                  <a:pt x="733731" y="19589"/>
                </a:moveTo>
                <a:lnTo>
                  <a:pt x="734428" y="20537"/>
                </a:lnTo>
                <a:lnTo>
                  <a:pt x="762624" y="21290"/>
                </a:lnTo>
                <a:lnTo>
                  <a:pt x="762367" y="20354"/>
                </a:lnTo>
                <a:lnTo>
                  <a:pt x="733731" y="19589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5" name="object 3615"/>
          <p:cNvSpPr/>
          <p:nvPr/>
        </p:nvSpPr>
        <p:spPr>
          <a:xfrm>
            <a:off x="2181197" y="3820060"/>
            <a:ext cx="762000" cy="21590"/>
          </a:xfrm>
          <a:custGeom>
            <a:avLst/>
            <a:gdLst/>
            <a:ahLst/>
            <a:cxnLst/>
            <a:rect l="l" t="t" r="r" b="b"/>
            <a:pathLst>
              <a:path w="762000" h="21589">
                <a:moveTo>
                  <a:pt x="497" y="0"/>
                </a:moveTo>
                <a:lnTo>
                  <a:pt x="0" y="915"/>
                </a:lnTo>
                <a:lnTo>
                  <a:pt x="448613" y="12901"/>
                </a:lnTo>
                <a:lnTo>
                  <a:pt x="450300" y="12011"/>
                </a:lnTo>
                <a:lnTo>
                  <a:pt x="497" y="0"/>
                </a:lnTo>
                <a:close/>
              </a:path>
              <a:path w="762000" h="21589">
                <a:moveTo>
                  <a:pt x="732523" y="19547"/>
                </a:moveTo>
                <a:lnTo>
                  <a:pt x="733228" y="20505"/>
                </a:lnTo>
                <a:lnTo>
                  <a:pt x="761864" y="21270"/>
                </a:lnTo>
                <a:lnTo>
                  <a:pt x="761569" y="20322"/>
                </a:lnTo>
                <a:lnTo>
                  <a:pt x="732523" y="19547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6" name="object 3616"/>
          <p:cNvSpPr/>
          <p:nvPr/>
        </p:nvSpPr>
        <p:spPr>
          <a:xfrm>
            <a:off x="2181694" y="3819146"/>
            <a:ext cx="761365" cy="21590"/>
          </a:xfrm>
          <a:custGeom>
            <a:avLst/>
            <a:gdLst/>
            <a:ahLst/>
            <a:cxnLst/>
            <a:rect l="l" t="t" r="r" b="b"/>
            <a:pathLst>
              <a:path w="761364" h="21589">
                <a:moveTo>
                  <a:pt x="496" y="0"/>
                </a:moveTo>
                <a:lnTo>
                  <a:pt x="0" y="914"/>
                </a:lnTo>
                <a:lnTo>
                  <a:pt x="449802" y="12925"/>
                </a:lnTo>
                <a:lnTo>
                  <a:pt x="451475" y="12042"/>
                </a:lnTo>
                <a:lnTo>
                  <a:pt x="496" y="0"/>
                </a:lnTo>
                <a:close/>
              </a:path>
              <a:path w="761364" h="21589">
                <a:moveTo>
                  <a:pt x="731330" y="19515"/>
                </a:moveTo>
                <a:lnTo>
                  <a:pt x="732026" y="20461"/>
                </a:lnTo>
                <a:lnTo>
                  <a:pt x="761071" y="21237"/>
                </a:lnTo>
                <a:lnTo>
                  <a:pt x="760746" y="20300"/>
                </a:lnTo>
                <a:lnTo>
                  <a:pt x="731330" y="19515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7" name="object 3617"/>
          <p:cNvSpPr/>
          <p:nvPr/>
        </p:nvSpPr>
        <p:spPr>
          <a:xfrm>
            <a:off x="2182191" y="3818220"/>
            <a:ext cx="760730" cy="21590"/>
          </a:xfrm>
          <a:custGeom>
            <a:avLst/>
            <a:gdLst/>
            <a:ahLst/>
            <a:cxnLst/>
            <a:rect l="l" t="t" r="r" b="b"/>
            <a:pathLst>
              <a:path w="760730" h="21589">
                <a:moveTo>
                  <a:pt x="503" y="0"/>
                </a:moveTo>
                <a:lnTo>
                  <a:pt x="0" y="925"/>
                </a:lnTo>
                <a:lnTo>
                  <a:pt x="450978" y="12968"/>
                </a:lnTo>
                <a:lnTo>
                  <a:pt x="452660" y="12080"/>
                </a:lnTo>
                <a:lnTo>
                  <a:pt x="503" y="0"/>
                </a:lnTo>
                <a:close/>
              </a:path>
              <a:path w="760730" h="21589">
                <a:moveTo>
                  <a:pt x="729748" y="19483"/>
                </a:moveTo>
                <a:lnTo>
                  <a:pt x="730712" y="20289"/>
                </a:lnTo>
                <a:lnTo>
                  <a:pt x="730833" y="20441"/>
                </a:lnTo>
                <a:lnTo>
                  <a:pt x="760249" y="21226"/>
                </a:lnTo>
                <a:lnTo>
                  <a:pt x="759923" y="20289"/>
                </a:lnTo>
                <a:lnTo>
                  <a:pt x="729748" y="19483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8" name="object 3618"/>
          <p:cNvSpPr/>
          <p:nvPr/>
        </p:nvSpPr>
        <p:spPr>
          <a:xfrm>
            <a:off x="2182694" y="3817304"/>
            <a:ext cx="759460" cy="21590"/>
          </a:xfrm>
          <a:custGeom>
            <a:avLst/>
            <a:gdLst/>
            <a:ahLst/>
            <a:cxnLst/>
            <a:rect l="l" t="t" r="r" b="b"/>
            <a:pathLst>
              <a:path w="759460" h="21589">
                <a:moveTo>
                  <a:pt x="497" y="0"/>
                </a:moveTo>
                <a:lnTo>
                  <a:pt x="0" y="915"/>
                </a:lnTo>
                <a:lnTo>
                  <a:pt x="452157" y="12996"/>
                </a:lnTo>
                <a:lnTo>
                  <a:pt x="453843" y="12105"/>
                </a:lnTo>
                <a:lnTo>
                  <a:pt x="497" y="0"/>
                </a:lnTo>
                <a:close/>
              </a:path>
              <a:path w="759460" h="21589">
                <a:moveTo>
                  <a:pt x="728085" y="19428"/>
                </a:moveTo>
                <a:lnTo>
                  <a:pt x="729245" y="20399"/>
                </a:lnTo>
                <a:lnTo>
                  <a:pt x="759420" y="21205"/>
                </a:lnTo>
                <a:lnTo>
                  <a:pt x="759090" y="20256"/>
                </a:lnTo>
                <a:lnTo>
                  <a:pt x="728085" y="19428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9" name="object 3619"/>
          <p:cNvSpPr/>
          <p:nvPr/>
        </p:nvSpPr>
        <p:spPr>
          <a:xfrm>
            <a:off x="2183192" y="3816378"/>
            <a:ext cx="758825" cy="21590"/>
          </a:xfrm>
          <a:custGeom>
            <a:avLst/>
            <a:gdLst/>
            <a:ahLst/>
            <a:cxnLst/>
            <a:rect l="l" t="t" r="r" b="b"/>
            <a:pathLst>
              <a:path w="758825" h="21589">
                <a:moveTo>
                  <a:pt x="503" y="0"/>
                </a:moveTo>
                <a:lnTo>
                  <a:pt x="0" y="925"/>
                </a:lnTo>
                <a:lnTo>
                  <a:pt x="453346" y="13031"/>
                </a:lnTo>
                <a:lnTo>
                  <a:pt x="455028" y="12143"/>
                </a:lnTo>
                <a:lnTo>
                  <a:pt x="503" y="0"/>
                </a:lnTo>
                <a:close/>
              </a:path>
              <a:path w="758825" h="21589">
                <a:moveTo>
                  <a:pt x="726440" y="19394"/>
                </a:moveTo>
                <a:lnTo>
                  <a:pt x="727588" y="20354"/>
                </a:lnTo>
                <a:lnTo>
                  <a:pt x="758592" y="21182"/>
                </a:lnTo>
                <a:lnTo>
                  <a:pt x="758266" y="20245"/>
                </a:lnTo>
                <a:lnTo>
                  <a:pt x="726440" y="19394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0" name="object 3620"/>
          <p:cNvSpPr/>
          <p:nvPr/>
        </p:nvSpPr>
        <p:spPr>
          <a:xfrm>
            <a:off x="2183695" y="3815465"/>
            <a:ext cx="758190" cy="21590"/>
          </a:xfrm>
          <a:custGeom>
            <a:avLst/>
            <a:gdLst/>
            <a:ahLst/>
            <a:cxnLst/>
            <a:rect l="l" t="t" r="r" b="b"/>
            <a:pathLst>
              <a:path w="758189" h="21589">
                <a:moveTo>
                  <a:pt x="559" y="0"/>
                </a:moveTo>
                <a:lnTo>
                  <a:pt x="298" y="363"/>
                </a:lnTo>
                <a:lnTo>
                  <a:pt x="0" y="912"/>
                </a:lnTo>
                <a:lnTo>
                  <a:pt x="454524" y="13056"/>
                </a:lnTo>
                <a:lnTo>
                  <a:pt x="456197" y="12173"/>
                </a:lnTo>
                <a:lnTo>
                  <a:pt x="559" y="0"/>
                </a:lnTo>
                <a:close/>
              </a:path>
              <a:path w="758189" h="21589">
                <a:moveTo>
                  <a:pt x="724791" y="19349"/>
                </a:moveTo>
                <a:lnTo>
                  <a:pt x="725937" y="20307"/>
                </a:lnTo>
                <a:lnTo>
                  <a:pt x="757763" y="21158"/>
                </a:lnTo>
                <a:lnTo>
                  <a:pt x="757438" y="20221"/>
                </a:lnTo>
                <a:lnTo>
                  <a:pt x="724791" y="19349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1" name="object 3621"/>
          <p:cNvSpPr/>
          <p:nvPr/>
        </p:nvSpPr>
        <p:spPr>
          <a:xfrm>
            <a:off x="2184254" y="3814554"/>
            <a:ext cx="756920" cy="21590"/>
          </a:xfrm>
          <a:custGeom>
            <a:avLst/>
            <a:gdLst/>
            <a:ahLst/>
            <a:cxnLst/>
            <a:rect l="l" t="t" r="r" b="b"/>
            <a:pathLst>
              <a:path w="756919" h="21589">
                <a:moveTo>
                  <a:pt x="653" y="0"/>
                </a:moveTo>
                <a:lnTo>
                  <a:pt x="0" y="911"/>
                </a:lnTo>
                <a:lnTo>
                  <a:pt x="455638" y="13084"/>
                </a:lnTo>
                <a:lnTo>
                  <a:pt x="457324" y="12194"/>
                </a:lnTo>
                <a:lnTo>
                  <a:pt x="653" y="0"/>
                </a:lnTo>
                <a:close/>
              </a:path>
              <a:path w="756919" h="21589">
                <a:moveTo>
                  <a:pt x="723072" y="19290"/>
                </a:moveTo>
                <a:lnTo>
                  <a:pt x="724232" y="20260"/>
                </a:lnTo>
                <a:lnTo>
                  <a:pt x="756878" y="21133"/>
                </a:lnTo>
                <a:lnTo>
                  <a:pt x="756549" y="20184"/>
                </a:lnTo>
                <a:lnTo>
                  <a:pt x="723072" y="19290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2" name="object 3622"/>
          <p:cNvSpPr/>
          <p:nvPr/>
        </p:nvSpPr>
        <p:spPr>
          <a:xfrm>
            <a:off x="2184908" y="3813632"/>
            <a:ext cx="756285" cy="21590"/>
          </a:xfrm>
          <a:custGeom>
            <a:avLst/>
            <a:gdLst/>
            <a:ahLst/>
            <a:cxnLst/>
            <a:rect l="l" t="t" r="r" b="b"/>
            <a:pathLst>
              <a:path w="756285" h="21589">
                <a:moveTo>
                  <a:pt x="660" y="0"/>
                </a:moveTo>
                <a:lnTo>
                  <a:pt x="0" y="921"/>
                </a:lnTo>
                <a:lnTo>
                  <a:pt x="456671" y="13116"/>
                </a:lnTo>
                <a:lnTo>
                  <a:pt x="458352" y="12228"/>
                </a:lnTo>
                <a:lnTo>
                  <a:pt x="660" y="0"/>
                </a:lnTo>
                <a:close/>
              </a:path>
              <a:path w="756285" h="21589">
                <a:moveTo>
                  <a:pt x="721271" y="19252"/>
                </a:moveTo>
                <a:lnTo>
                  <a:pt x="722419" y="20212"/>
                </a:lnTo>
                <a:lnTo>
                  <a:pt x="755895" y="21106"/>
                </a:lnTo>
                <a:lnTo>
                  <a:pt x="755569" y="20169"/>
                </a:lnTo>
                <a:lnTo>
                  <a:pt x="721271" y="19252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3" name="object 3623"/>
          <p:cNvSpPr/>
          <p:nvPr/>
        </p:nvSpPr>
        <p:spPr>
          <a:xfrm>
            <a:off x="2185569" y="3812721"/>
            <a:ext cx="755015" cy="21590"/>
          </a:xfrm>
          <a:custGeom>
            <a:avLst/>
            <a:gdLst/>
            <a:ahLst/>
            <a:cxnLst/>
            <a:rect l="l" t="t" r="r" b="b"/>
            <a:pathLst>
              <a:path w="755014" h="21589">
                <a:moveTo>
                  <a:pt x="653" y="0"/>
                </a:moveTo>
                <a:lnTo>
                  <a:pt x="0" y="911"/>
                </a:lnTo>
                <a:lnTo>
                  <a:pt x="457691" y="13139"/>
                </a:lnTo>
                <a:lnTo>
                  <a:pt x="459378" y="12249"/>
                </a:lnTo>
                <a:lnTo>
                  <a:pt x="653" y="0"/>
                </a:lnTo>
                <a:close/>
              </a:path>
              <a:path w="755014" h="21589">
                <a:moveTo>
                  <a:pt x="719450" y="19194"/>
                </a:moveTo>
                <a:lnTo>
                  <a:pt x="720610" y="20164"/>
                </a:lnTo>
                <a:lnTo>
                  <a:pt x="754908" y="21080"/>
                </a:lnTo>
                <a:lnTo>
                  <a:pt x="754578" y="20132"/>
                </a:lnTo>
                <a:lnTo>
                  <a:pt x="719450" y="19194"/>
                </a:lnTo>
                <a:close/>
              </a:path>
            </a:pathLst>
          </a:custGeom>
          <a:solidFill>
            <a:srgbClr val="9467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4" name="object 3624"/>
          <p:cNvSpPr/>
          <p:nvPr/>
        </p:nvSpPr>
        <p:spPr>
          <a:xfrm>
            <a:off x="2186223" y="3811811"/>
            <a:ext cx="754380" cy="21590"/>
          </a:xfrm>
          <a:custGeom>
            <a:avLst/>
            <a:gdLst/>
            <a:ahLst/>
            <a:cxnLst/>
            <a:rect l="l" t="t" r="r" b="b"/>
            <a:pathLst>
              <a:path w="754380" h="21589">
                <a:moveTo>
                  <a:pt x="652" y="0"/>
                </a:moveTo>
                <a:lnTo>
                  <a:pt x="0" y="910"/>
                </a:lnTo>
                <a:lnTo>
                  <a:pt x="458724" y="13159"/>
                </a:lnTo>
                <a:lnTo>
                  <a:pt x="460397" y="12276"/>
                </a:lnTo>
                <a:lnTo>
                  <a:pt x="652" y="0"/>
                </a:lnTo>
                <a:close/>
              </a:path>
              <a:path w="754380" h="21589">
                <a:moveTo>
                  <a:pt x="717651" y="19146"/>
                </a:moveTo>
                <a:lnTo>
                  <a:pt x="718796" y="20104"/>
                </a:lnTo>
                <a:lnTo>
                  <a:pt x="753924" y="21042"/>
                </a:lnTo>
                <a:lnTo>
                  <a:pt x="753599" y="20106"/>
                </a:lnTo>
                <a:lnTo>
                  <a:pt x="717651" y="19146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5" name="object 3625"/>
          <p:cNvSpPr/>
          <p:nvPr/>
        </p:nvSpPr>
        <p:spPr>
          <a:xfrm>
            <a:off x="2186876" y="3810889"/>
            <a:ext cx="753110" cy="21590"/>
          </a:xfrm>
          <a:custGeom>
            <a:avLst/>
            <a:gdLst/>
            <a:ahLst/>
            <a:cxnLst/>
            <a:rect l="l" t="t" r="r" b="b"/>
            <a:pathLst>
              <a:path w="753110" h="21589">
                <a:moveTo>
                  <a:pt x="660" y="0"/>
                </a:moveTo>
                <a:lnTo>
                  <a:pt x="0" y="921"/>
                </a:lnTo>
                <a:lnTo>
                  <a:pt x="459744" y="13198"/>
                </a:lnTo>
                <a:lnTo>
                  <a:pt x="461426" y="12310"/>
                </a:lnTo>
                <a:lnTo>
                  <a:pt x="660" y="0"/>
                </a:lnTo>
                <a:close/>
              </a:path>
              <a:path w="753110" h="21589">
                <a:moveTo>
                  <a:pt x="715850" y="19108"/>
                </a:moveTo>
                <a:lnTo>
                  <a:pt x="716998" y="20067"/>
                </a:lnTo>
                <a:lnTo>
                  <a:pt x="752946" y="21027"/>
                </a:lnTo>
                <a:lnTo>
                  <a:pt x="752620" y="20090"/>
                </a:lnTo>
                <a:lnTo>
                  <a:pt x="715850" y="19108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6" name="object 3626"/>
          <p:cNvSpPr/>
          <p:nvPr/>
        </p:nvSpPr>
        <p:spPr>
          <a:xfrm>
            <a:off x="2187537" y="3809977"/>
            <a:ext cx="752475" cy="21590"/>
          </a:xfrm>
          <a:custGeom>
            <a:avLst/>
            <a:gdLst/>
            <a:ahLst/>
            <a:cxnLst/>
            <a:rect l="l" t="t" r="r" b="b"/>
            <a:pathLst>
              <a:path w="752475" h="21589">
                <a:moveTo>
                  <a:pt x="653" y="0"/>
                </a:moveTo>
                <a:lnTo>
                  <a:pt x="0" y="911"/>
                </a:lnTo>
                <a:lnTo>
                  <a:pt x="460765" y="13222"/>
                </a:lnTo>
                <a:lnTo>
                  <a:pt x="462452" y="12331"/>
                </a:lnTo>
                <a:lnTo>
                  <a:pt x="653" y="0"/>
                </a:lnTo>
                <a:close/>
              </a:path>
              <a:path w="752475" h="21589">
                <a:moveTo>
                  <a:pt x="714029" y="19049"/>
                </a:moveTo>
                <a:lnTo>
                  <a:pt x="715189" y="20019"/>
                </a:lnTo>
                <a:lnTo>
                  <a:pt x="751959" y="21002"/>
                </a:lnTo>
                <a:lnTo>
                  <a:pt x="751629" y="20053"/>
                </a:lnTo>
                <a:lnTo>
                  <a:pt x="714029" y="19049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7" name="object 3627"/>
          <p:cNvSpPr/>
          <p:nvPr/>
        </p:nvSpPr>
        <p:spPr>
          <a:xfrm>
            <a:off x="2188190" y="3809067"/>
            <a:ext cx="751205" cy="21590"/>
          </a:xfrm>
          <a:custGeom>
            <a:avLst/>
            <a:gdLst/>
            <a:ahLst/>
            <a:cxnLst/>
            <a:rect l="l" t="t" r="r" b="b"/>
            <a:pathLst>
              <a:path w="751205" h="21589">
                <a:moveTo>
                  <a:pt x="652" y="0"/>
                </a:moveTo>
                <a:lnTo>
                  <a:pt x="0" y="910"/>
                </a:lnTo>
                <a:lnTo>
                  <a:pt x="461798" y="13241"/>
                </a:lnTo>
                <a:lnTo>
                  <a:pt x="463471" y="12358"/>
                </a:lnTo>
                <a:lnTo>
                  <a:pt x="652" y="0"/>
                </a:lnTo>
                <a:close/>
              </a:path>
              <a:path w="751205" h="21589">
                <a:moveTo>
                  <a:pt x="712230" y="19001"/>
                </a:moveTo>
                <a:lnTo>
                  <a:pt x="713375" y="19959"/>
                </a:lnTo>
                <a:lnTo>
                  <a:pt x="750975" y="20963"/>
                </a:lnTo>
                <a:lnTo>
                  <a:pt x="750649" y="20027"/>
                </a:lnTo>
                <a:lnTo>
                  <a:pt x="712230" y="19001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8" name="object 3628"/>
          <p:cNvSpPr/>
          <p:nvPr/>
        </p:nvSpPr>
        <p:spPr>
          <a:xfrm>
            <a:off x="2188843" y="3808145"/>
            <a:ext cx="750570" cy="20955"/>
          </a:xfrm>
          <a:custGeom>
            <a:avLst/>
            <a:gdLst/>
            <a:ahLst/>
            <a:cxnLst/>
            <a:rect l="l" t="t" r="r" b="b"/>
            <a:pathLst>
              <a:path w="750569" h="20954">
                <a:moveTo>
                  <a:pt x="660" y="0"/>
                </a:moveTo>
                <a:lnTo>
                  <a:pt x="0" y="921"/>
                </a:lnTo>
                <a:lnTo>
                  <a:pt x="462818" y="13280"/>
                </a:lnTo>
                <a:lnTo>
                  <a:pt x="464499" y="12392"/>
                </a:lnTo>
                <a:lnTo>
                  <a:pt x="660" y="0"/>
                </a:lnTo>
                <a:close/>
              </a:path>
              <a:path w="750569" h="20954">
                <a:moveTo>
                  <a:pt x="710429" y="18963"/>
                </a:moveTo>
                <a:lnTo>
                  <a:pt x="711577" y="19922"/>
                </a:lnTo>
                <a:lnTo>
                  <a:pt x="749997" y="20948"/>
                </a:lnTo>
                <a:lnTo>
                  <a:pt x="749671" y="20011"/>
                </a:lnTo>
                <a:lnTo>
                  <a:pt x="710429" y="18963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9" name="object 3629"/>
          <p:cNvSpPr/>
          <p:nvPr/>
        </p:nvSpPr>
        <p:spPr>
          <a:xfrm>
            <a:off x="2189504" y="3807234"/>
            <a:ext cx="749300" cy="20955"/>
          </a:xfrm>
          <a:custGeom>
            <a:avLst/>
            <a:gdLst/>
            <a:ahLst/>
            <a:cxnLst/>
            <a:rect l="l" t="t" r="r" b="b"/>
            <a:pathLst>
              <a:path w="749300" h="20954">
                <a:moveTo>
                  <a:pt x="653" y="0"/>
                </a:moveTo>
                <a:lnTo>
                  <a:pt x="0" y="911"/>
                </a:lnTo>
                <a:lnTo>
                  <a:pt x="463838" y="13304"/>
                </a:lnTo>
                <a:lnTo>
                  <a:pt x="465525" y="12413"/>
                </a:lnTo>
                <a:lnTo>
                  <a:pt x="653" y="0"/>
                </a:lnTo>
                <a:close/>
              </a:path>
              <a:path w="749300" h="20954">
                <a:moveTo>
                  <a:pt x="708608" y="18904"/>
                </a:moveTo>
                <a:lnTo>
                  <a:pt x="709768" y="19874"/>
                </a:lnTo>
                <a:lnTo>
                  <a:pt x="749010" y="20923"/>
                </a:lnTo>
                <a:lnTo>
                  <a:pt x="748680" y="19974"/>
                </a:lnTo>
                <a:lnTo>
                  <a:pt x="708608" y="18904"/>
                </a:lnTo>
                <a:close/>
              </a:path>
            </a:pathLst>
          </a:custGeom>
          <a:solidFill>
            <a:srgbClr val="95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0" name="object 3630"/>
          <p:cNvSpPr/>
          <p:nvPr/>
        </p:nvSpPr>
        <p:spPr>
          <a:xfrm>
            <a:off x="2190158" y="3806313"/>
            <a:ext cx="748030" cy="20955"/>
          </a:xfrm>
          <a:custGeom>
            <a:avLst/>
            <a:gdLst/>
            <a:ahLst/>
            <a:cxnLst/>
            <a:rect l="l" t="t" r="r" b="b"/>
            <a:pathLst>
              <a:path w="748030" h="20954">
                <a:moveTo>
                  <a:pt x="660" y="0"/>
                </a:moveTo>
                <a:lnTo>
                  <a:pt x="0" y="921"/>
                </a:lnTo>
                <a:lnTo>
                  <a:pt x="464871" y="13335"/>
                </a:lnTo>
                <a:lnTo>
                  <a:pt x="466553" y="12447"/>
                </a:lnTo>
                <a:lnTo>
                  <a:pt x="660" y="0"/>
                </a:lnTo>
                <a:close/>
              </a:path>
              <a:path w="748030" h="20954">
                <a:moveTo>
                  <a:pt x="706807" y="18866"/>
                </a:moveTo>
                <a:lnTo>
                  <a:pt x="707955" y="19826"/>
                </a:lnTo>
                <a:lnTo>
                  <a:pt x="748026" y="20896"/>
                </a:lnTo>
                <a:lnTo>
                  <a:pt x="747700" y="19958"/>
                </a:lnTo>
                <a:lnTo>
                  <a:pt x="706807" y="18866"/>
                </a:lnTo>
                <a:close/>
              </a:path>
            </a:pathLst>
          </a:custGeom>
          <a:solidFill>
            <a:srgbClr val="95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1" name="object 3631"/>
          <p:cNvSpPr/>
          <p:nvPr/>
        </p:nvSpPr>
        <p:spPr>
          <a:xfrm>
            <a:off x="2190819" y="3805402"/>
            <a:ext cx="747395" cy="20955"/>
          </a:xfrm>
          <a:custGeom>
            <a:avLst/>
            <a:gdLst/>
            <a:ahLst/>
            <a:cxnLst/>
            <a:rect l="l" t="t" r="r" b="b"/>
            <a:pathLst>
              <a:path w="747394" h="20954">
                <a:moveTo>
                  <a:pt x="652" y="0"/>
                </a:moveTo>
                <a:lnTo>
                  <a:pt x="0" y="910"/>
                </a:lnTo>
                <a:lnTo>
                  <a:pt x="465892" y="13357"/>
                </a:lnTo>
                <a:lnTo>
                  <a:pt x="467564" y="12474"/>
                </a:lnTo>
                <a:lnTo>
                  <a:pt x="652" y="0"/>
                </a:lnTo>
                <a:close/>
              </a:path>
              <a:path w="747394" h="20954">
                <a:moveTo>
                  <a:pt x="705000" y="18818"/>
                </a:moveTo>
                <a:lnTo>
                  <a:pt x="706146" y="19776"/>
                </a:lnTo>
                <a:lnTo>
                  <a:pt x="747039" y="20869"/>
                </a:lnTo>
                <a:lnTo>
                  <a:pt x="746714" y="19932"/>
                </a:lnTo>
                <a:lnTo>
                  <a:pt x="705000" y="18818"/>
                </a:lnTo>
                <a:close/>
              </a:path>
            </a:pathLst>
          </a:custGeom>
          <a:solidFill>
            <a:srgbClr val="9568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2" name="object 3632"/>
          <p:cNvSpPr/>
          <p:nvPr/>
        </p:nvSpPr>
        <p:spPr>
          <a:xfrm>
            <a:off x="2191472" y="3804491"/>
            <a:ext cx="746125" cy="20955"/>
          </a:xfrm>
          <a:custGeom>
            <a:avLst/>
            <a:gdLst/>
            <a:ahLst/>
            <a:cxnLst/>
            <a:rect l="l" t="t" r="r" b="b"/>
            <a:pathLst>
              <a:path w="746125" h="20954">
                <a:moveTo>
                  <a:pt x="653" y="0"/>
                </a:moveTo>
                <a:lnTo>
                  <a:pt x="0" y="911"/>
                </a:lnTo>
                <a:lnTo>
                  <a:pt x="466912" y="13386"/>
                </a:lnTo>
                <a:lnTo>
                  <a:pt x="468599" y="12495"/>
                </a:lnTo>
                <a:lnTo>
                  <a:pt x="653" y="0"/>
                </a:lnTo>
                <a:close/>
              </a:path>
              <a:path w="746125" h="20954">
                <a:moveTo>
                  <a:pt x="703188" y="18759"/>
                </a:moveTo>
                <a:lnTo>
                  <a:pt x="704348" y="19729"/>
                </a:lnTo>
                <a:lnTo>
                  <a:pt x="746061" y="20844"/>
                </a:lnTo>
                <a:lnTo>
                  <a:pt x="745731" y="19895"/>
                </a:lnTo>
                <a:lnTo>
                  <a:pt x="703188" y="18759"/>
                </a:lnTo>
                <a:close/>
              </a:path>
            </a:pathLst>
          </a:custGeom>
          <a:solidFill>
            <a:srgbClr val="95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3" name="object 3633"/>
          <p:cNvSpPr/>
          <p:nvPr/>
        </p:nvSpPr>
        <p:spPr>
          <a:xfrm>
            <a:off x="2192125" y="3803569"/>
            <a:ext cx="745490" cy="20955"/>
          </a:xfrm>
          <a:custGeom>
            <a:avLst/>
            <a:gdLst/>
            <a:ahLst/>
            <a:cxnLst/>
            <a:rect l="l" t="t" r="r" b="b"/>
            <a:pathLst>
              <a:path w="745489" h="20954">
                <a:moveTo>
                  <a:pt x="660" y="0"/>
                </a:moveTo>
                <a:lnTo>
                  <a:pt x="0" y="921"/>
                </a:lnTo>
                <a:lnTo>
                  <a:pt x="467945" y="13416"/>
                </a:lnTo>
                <a:lnTo>
                  <a:pt x="469626" y="12529"/>
                </a:lnTo>
                <a:lnTo>
                  <a:pt x="660" y="0"/>
                </a:lnTo>
                <a:close/>
              </a:path>
              <a:path w="745489" h="20954">
                <a:moveTo>
                  <a:pt x="701386" y="18721"/>
                </a:moveTo>
                <a:lnTo>
                  <a:pt x="702534" y="19681"/>
                </a:lnTo>
                <a:lnTo>
                  <a:pt x="745077" y="20817"/>
                </a:lnTo>
                <a:lnTo>
                  <a:pt x="744751" y="19879"/>
                </a:lnTo>
                <a:lnTo>
                  <a:pt x="701386" y="18721"/>
                </a:lnTo>
                <a:close/>
              </a:path>
            </a:pathLst>
          </a:custGeom>
          <a:solidFill>
            <a:srgbClr val="95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4" name="object 3634"/>
          <p:cNvSpPr/>
          <p:nvPr/>
        </p:nvSpPr>
        <p:spPr>
          <a:xfrm>
            <a:off x="2192786" y="3802659"/>
            <a:ext cx="744220" cy="20955"/>
          </a:xfrm>
          <a:custGeom>
            <a:avLst/>
            <a:gdLst/>
            <a:ahLst/>
            <a:cxnLst/>
            <a:rect l="l" t="t" r="r" b="b"/>
            <a:pathLst>
              <a:path w="744219" h="20954">
                <a:moveTo>
                  <a:pt x="652" y="0"/>
                </a:moveTo>
                <a:lnTo>
                  <a:pt x="0" y="910"/>
                </a:lnTo>
                <a:lnTo>
                  <a:pt x="468965" y="13439"/>
                </a:lnTo>
                <a:lnTo>
                  <a:pt x="470638" y="12556"/>
                </a:lnTo>
                <a:lnTo>
                  <a:pt x="652" y="0"/>
                </a:lnTo>
                <a:close/>
              </a:path>
              <a:path w="744219" h="20954">
                <a:moveTo>
                  <a:pt x="699580" y="18673"/>
                </a:moveTo>
                <a:lnTo>
                  <a:pt x="700725" y="19631"/>
                </a:lnTo>
                <a:lnTo>
                  <a:pt x="744090" y="20790"/>
                </a:lnTo>
                <a:lnTo>
                  <a:pt x="743765" y="19853"/>
                </a:lnTo>
                <a:lnTo>
                  <a:pt x="699580" y="18673"/>
                </a:lnTo>
                <a:close/>
              </a:path>
            </a:pathLst>
          </a:custGeom>
          <a:solidFill>
            <a:srgbClr val="95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5" name="object 3635"/>
          <p:cNvSpPr/>
          <p:nvPr/>
        </p:nvSpPr>
        <p:spPr>
          <a:xfrm>
            <a:off x="2193439" y="3801747"/>
            <a:ext cx="743585" cy="20955"/>
          </a:xfrm>
          <a:custGeom>
            <a:avLst/>
            <a:gdLst/>
            <a:ahLst/>
            <a:cxnLst/>
            <a:rect l="l" t="t" r="r" b="b"/>
            <a:pathLst>
              <a:path w="743585" h="20954">
                <a:moveTo>
                  <a:pt x="653" y="0"/>
                </a:moveTo>
                <a:lnTo>
                  <a:pt x="0" y="911"/>
                </a:lnTo>
                <a:lnTo>
                  <a:pt x="469985" y="13468"/>
                </a:lnTo>
                <a:lnTo>
                  <a:pt x="471672" y="12577"/>
                </a:lnTo>
                <a:lnTo>
                  <a:pt x="653" y="0"/>
                </a:lnTo>
                <a:close/>
              </a:path>
              <a:path w="743585" h="20954">
                <a:moveTo>
                  <a:pt x="697767" y="18614"/>
                </a:moveTo>
                <a:lnTo>
                  <a:pt x="698927" y="19584"/>
                </a:lnTo>
                <a:lnTo>
                  <a:pt x="743112" y="20765"/>
                </a:lnTo>
                <a:lnTo>
                  <a:pt x="742782" y="19816"/>
                </a:lnTo>
                <a:lnTo>
                  <a:pt x="697767" y="18614"/>
                </a:lnTo>
                <a:close/>
              </a:path>
            </a:pathLst>
          </a:custGeom>
          <a:solidFill>
            <a:srgbClr val="96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6" name="object 3636"/>
          <p:cNvSpPr/>
          <p:nvPr/>
        </p:nvSpPr>
        <p:spPr>
          <a:xfrm>
            <a:off x="2194093" y="3800826"/>
            <a:ext cx="742315" cy="20955"/>
          </a:xfrm>
          <a:custGeom>
            <a:avLst/>
            <a:gdLst/>
            <a:ahLst/>
            <a:cxnLst/>
            <a:rect l="l" t="t" r="r" b="b"/>
            <a:pathLst>
              <a:path w="742314" h="20954">
                <a:moveTo>
                  <a:pt x="660" y="0"/>
                </a:moveTo>
                <a:lnTo>
                  <a:pt x="0" y="921"/>
                </a:lnTo>
                <a:lnTo>
                  <a:pt x="471018" y="13498"/>
                </a:lnTo>
                <a:lnTo>
                  <a:pt x="472699" y="12611"/>
                </a:lnTo>
                <a:lnTo>
                  <a:pt x="660" y="0"/>
                </a:lnTo>
                <a:close/>
              </a:path>
              <a:path w="742314" h="20954">
                <a:moveTo>
                  <a:pt x="695965" y="18576"/>
                </a:moveTo>
                <a:lnTo>
                  <a:pt x="697113" y="19536"/>
                </a:lnTo>
                <a:lnTo>
                  <a:pt x="742128" y="20738"/>
                </a:lnTo>
                <a:lnTo>
                  <a:pt x="741802" y="19801"/>
                </a:lnTo>
                <a:lnTo>
                  <a:pt x="695965" y="18576"/>
                </a:lnTo>
                <a:close/>
              </a:path>
            </a:pathLst>
          </a:custGeom>
          <a:solidFill>
            <a:srgbClr val="966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7" name="object 3637"/>
          <p:cNvSpPr/>
          <p:nvPr/>
        </p:nvSpPr>
        <p:spPr>
          <a:xfrm>
            <a:off x="2194754" y="3799914"/>
            <a:ext cx="741680" cy="20955"/>
          </a:xfrm>
          <a:custGeom>
            <a:avLst/>
            <a:gdLst/>
            <a:ahLst/>
            <a:cxnLst/>
            <a:rect l="l" t="t" r="r" b="b"/>
            <a:pathLst>
              <a:path w="741680" h="20954">
                <a:moveTo>
                  <a:pt x="653" y="0"/>
                </a:moveTo>
                <a:lnTo>
                  <a:pt x="0" y="911"/>
                </a:lnTo>
                <a:lnTo>
                  <a:pt x="472039" y="13523"/>
                </a:lnTo>
                <a:lnTo>
                  <a:pt x="473180" y="12920"/>
                </a:lnTo>
                <a:lnTo>
                  <a:pt x="473896" y="12636"/>
                </a:lnTo>
                <a:lnTo>
                  <a:pt x="653" y="0"/>
                </a:lnTo>
                <a:close/>
              </a:path>
              <a:path w="741680" h="20954">
                <a:moveTo>
                  <a:pt x="694145" y="18518"/>
                </a:moveTo>
                <a:lnTo>
                  <a:pt x="695304" y="19488"/>
                </a:lnTo>
                <a:lnTo>
                  <a:pt x="741141" y="20712"/>
                </a:lnTo>
                <a:lnTo>
                  <a:pt x="740811" y="19764"/>
                </a:lnTo>
                <a:lnTo>
                  <a:pt x="694145" y="18518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8" name="object 3638"/>
          <p:cNvSpPr/>
          <p:nvPr/>
        </p:nvSpPr>
        <p:spPr>
          <a:xfrm>
            <a:off x="2195408" y="3799004"/>
            <a:ext cx="740410" cy="20955"/>
          </a:xfrm>
          <a:custGeom>
            <a:avLst/>
            <a:gdLst/>
            <a:ahLst/>
            <a:cxnLst/>
            <a:rect l="l" t="t" r="r" b="b"/>
            <a:pathLst>
              <a:path w="740410" h="20954">
                <a:moveTo>
                  <a:pt x="652" y="0"/>
                </a:moveTo>
                <a:lnTo>
                  <a:pt x="0" y="910"/>
                </a:lnTo>
                <a:lnTo>
                  <a:pt x="473242" y="13547"/>
                </a:lnTo>
                <a:lnTo>
                  <a:pt x="475435" y="12678"/>
                </a:lnTo>
                <a:lnTo>
                  <a:pt x="652" y="0"/>
                </a:lnTo>
                <a:close/>
              </a:path>
              <a:path w="740410" h="20954">
                <a:moveTo>
                  <a:pt x="692345" y="18470"/>
                </a:moveTo>
                <a:lnTo>
                  <a:pt x="693491" y="19428"/>
                </a:lnTo>
                <a:lnTo>
                  <a:pt x="740157" y="20674"/>
                </a:lnTo>
                <a:lnTo>
                  <a:pt x="739832" y="19738"/>
                </a:lnTo>
                <a:lnTo>
                  <a:pt x="692345" y="18470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9" name="object 3639"/>
          <p:cNvSpPr/>
          <p:nvPr/>
        </p:nvSpPr>
        <p:spPr>
          <a:xfrm>
            <a:off x="2196061" y="3798082"/>
            <a:ext cx="739775" cy="20955"/>
          </a:xfrm>
          <a:custGeom>
            <a:avLst/>
            <a:gdLst/>
            <a:ahLst/>
            <a:cxnLst/>
            <a:rect l="l" t="t" r="r" b="b"/>
            <a:pathLst>
              <a:path w="739775" h="20954">
                <a:moveTo>
                  <a:pt x="660" y="0"/>
                </a:moveTo>
                <a:lnTo>
                  <a:pt x="0" y="921"/>
                </a:lnTo>
                <a:lnTo>
                  <a:pt x="474782" y="13599"/>
                </a:lnTo>
                <a:lnTo>
                  <a:pt x="476986" y="12726"/>
                </a:lnTo>
                <a:lnTo>
                  <a:pt x="660" y="0"/>
                </a:lnTo>
                <a:close/>
              </a:path>
              <a:path w="739775" h="20954">
                <a:moveTo>
                  <a:pt x="690544" y="18431"/>
                </a:moveTo>
                <a:lnTo>
                  <a:pt x="691692" y="19391"/>
                </a:lnTo>
                <a:lnTo>
                  <a:pt x="739179" y="20659"/>
                </a:lnTo>
                <a:lnTo>
                  <a:pt x="738853" y="19722"/>
                </a:lnTo>
                <a:lnTo>
                  <a:pt x="690544" y="18431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0" name="object 3640"/>
          <p:cNvSpPr/>
          <p:nvPr/>
        </p:nvSpPr>
        <p:spPr>
          <a:xfrm>
            <a:off x="2196721" y="3797170"/>
            <a:ext cx="738505" cy="20955"/>
          </a:xfrm>
          <a:custGeom>
            <a:avLst/>
            <a:gdLst/>
            <a:ahLst/>
            <a:cxnLst/>
            <a:rect l="l" t="t" r="r" b="b"/>
            <a:pathLst>
              <a:path w="738505" h="20954">
                <a:moveTo>
                  <a:pt x="653" y="0"/>
                </a:moveTo>
                <a:lnTo>
                  <a:pt x="0" y="911"/>
                </a:lnTo>
                <a:lnTo>
                  <a:pt x="476325" y="13637"/>
                </a:lnTo>
                <a:lnTo>
                  <a:pt x="478537" y="12760"/>
                </a:lnTo>
                <a:lnTo>
                  <a:pt x="653" y="0"/>
                </a:lnTo>
                <a:close/>
              </a:path>
              <a:path w="738505" h="20954">
                <a:moveTo>
                  <a:pt x="688724" y="18373"/>
                </a:moveTo>
                <a:lnTo>
                  <a:pt x="689883" y="19343"/>
                </a:lnTo>
                <a:lnTo>
                  <a:pt x="738192" y="20634"/>
                </a:lnTo>
                <a:lnTo>
                  <a:pt x="737862" y="19685"/>
                </a:lnTo>
                <a:lnTo>
                  <a:pt x="688724" y="18373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1" name="object 3641"/>
          <p:cNvSpPr/>
          <p:nvPr/>
        </p:nvSpPr>
        <p:spPr>
          <a:xfrm>
            <a:off x="2197375" y="3796260"/>
            <a:ext cx="737235" cy="20955"/>
          </a:xfrm>
          <a:custGeom>
            <a:avLst/>
            <a:gdLst/>
            <a:ahLst/>
            <a:cxnLst/>
            <a:rect l="l" t="t" r="r" b="b"/>
            <a:pathLst>
              <a:path w="737235" h="20954">
                <a:moveTo>
                  <a:pt x="652" y="0"/>
                </a:moveTo>
                <a:lnTo>
                  <a:pt x="0" y="910"/>
                </a:lnTo>
                <a:lnTo>
                  <a:pt x="477883" y="13671"/>
                </a:lnTo>
                <a:lnTo>
                  <a:pt x="480076" y="12801"/>
                </a:lnTo>
                <a:lnTo>
                  <a:pt x="652" y="0"/>
                </a:lnTo>
                <a:close/>
              </a:path>
              <a:path w="737235" h="20954">
                <a:moveTo>
                  <a:pt x="686924" y="18325"/>
                </a:moveTo>
                <a:lnTo>
                  <a:pt x="688070" y="19283"/>
                </a:lnTo>
                <a:lnTo>
                  <a:pt x="737208" y="20595"/>
                </a:lnTo>
                <a:lnTo>
                  <a:pt x="736883" y="19659"/>
                </a:lnTo>
                <a:lnTo>
                  <a:pt x="686924" y="18325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2" name="object 3642"/>
          <p:cNvSpPr/>
          <p:nvPr/>
        </p:nvSpPr>
        <p:spPr>
          <a:xfrm>
            <a:off x="2198028" y="3795339"/>
            <a:ext cx="736600" cy="20955"/>
          </a:xfrm>
          <a:custGeom>
            <a:avLst/>
            <a:gdLst/>
            <a:ahLst/>
            <a:cxnLst/>
            <a:rect l="l" t="t" r="r" b="b"/>
            <a:pathLst>
              <a:path w="736600" h="20954">
                <a:moveTo>
                  <a:pt x="660" y="0"/>
                </a:moveTo>
                <a:lnTo>
                  <a:pt x="0" y="921"/>
                </a:lnTo>
                <a:lnTo>
                  <a:pt x="479424" y="13723"/>
                </a:lnTo>
                <a:lnTo>
                  <a:pt x="481627" y="12850"/>
                </a:lnTo>
                <a:lnTo>
                  <a:pt x="660" y="0"/>
                </a:lnTo>
                <a:close/>
              </a:path>
              <a:path w="736600" h="20954">
                <a:moveTo>
                  <a:pt x="685123" y="18286"/>
                </a:moveTo>
                <a:lnTo>
                  <a:pt x="686271" y="19246"/>
                </a:lnTo>
                <a:lnTo>
                  <a:pt x="736230" y="20580"/>
                </a:lnTo>
                <a:lnTo>
                  <a:pt x="735904" y="19643"/>
                </a:lnTo>
                <a:lnTo>
                  <a:pt x="685123" y="18286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3" name="object 3643"/>
          <p:cNvSpPr/>
          <p:nvPr/>
        </p:nvSpPr>
        <p:spPr>
          <a:xfrm>
            <a:off x="2198689" y="3794427"/>
            <a:ext cx="735330" cy="20955"/>
          </a:xfrm>
          <a:custGeom>
            <a:avLst/>
            <a:gdLst/>
            <a:ahLst/>
            <a:cxnLst/>
            <a:rect l="l" t="t" r="r" b="b"/>
            <a:pathLst>
              <a:path w="735330" h="20954">
                <a:moveTo>
                  <a:pt x="653" y="0"/>
                </a:moveTo>
                <a:lnTo>
                  <a:pt x="0" y="911"/>
                </a:lnTo>
                <a:lnTo>
                  <a:pt x="480966" y="13761"/>
                </a:lnTo>
                <a:lnTo>
                  <a:pt x="483179" y="12884"/>
                </a:lnTo>
                <a:lnTo>
                  <a:pt x="653" y="0"/>
                </a:lnTo>
                <a:close/>
              </a:path>
              <a:path w="735330" h="20954">
                <a:moveTo>
                  <a:pt x="683303" y="18228"/>
                </a:moveTo>
                <a:lnTo>
                  <a:pt x="684462" y="19198"/>
                </a:lnTo>
                <a:lnTo>
                  <a:pt x="735243" y="20555"/>
                </a:lnTo>
                <a:lnTo>
                  <a:pt x="734913" y="19606"/>
                </a:lnTo>
                <a:lnTo>
                  <a:pt x="683303" y="18228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4" name="object 3644"/>
          <p:cNvSpPr/>
          <p:nvPr/>
        </p:nvSpPr>
        <p:spPr>
          <a:xfrm>
            <a:off x="2199343" y="3793506"/>
            <a:ext cx="734695" cy="20955"/>
          </a:xfrm>
          <a:custGeom>
            <a:avLst/>
            <a:gdLst/>
            <a:ahLst/>
            <a:cxnLst/>
            <a:rect l="l" t="t" r="r" b="b"/>
            <a:pathLst>
              <a:path w="734694" h="20954">
                <a:moveTo>
                  <a:pt x="660" y="0"/>
                </a:moveTo>
                <a:lnTo>
                  <a:pt x="0" y="921"/>
                </a:lnTo>
                <a:lnTo>
                  <a:pt x="482525" y="13806"/>
                </a:lnTo>
                <a:lnTo>
                  <a:pt x="484728" y="12932"/>
                </a:lnTo>
                <a:lnTo>
                  <a:pt x="660" y="0"/>
                </a:lnTo>
                <a:close/>
              </a:path>
              <a:path w="734694" h="20954">
                <a:moveTo>
                  <a:pt x="681501" y="18190"/>
                </a:moveTo>
                <a:lnTo>
                  <a:pt x="682649" y="19150"/>
                </a:lnTo>
                <a:lnTo>
                  <a:pt x="734259" y="20528"/>
                </a:lnTo>
                <a:lnTo>
                  <a:pt x="733933" y="19590"/>
                </a:lnTo>
                <a:lnTo>
                  <a:pt x="681501" y="18190"/>
                </a:lnTo>
                <a:close/>
              </a:path>
            </a:pathLst>
          </a:custGeom>
          <a:solidFill>
            <a:srgbClr val="96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5" name="object 3645"/>
          <p:cNvSpPr/>
          <p:nvPr/>
        </p:nvSpPr>
        <p:spPr>
          <a:xfrm>
            <a:off x="2200004" y="3792595"/>
            <a:ext cx="733425" cy="20955"/>
          </a:xfrm>
          <a:custGeom>
            <a:avLst/>
            <a:gdLst/>
            <a:ahLst/>
            <a:cxnLst/>
            <a:rect l="l" t="t" r="r" b="b"/>
            <a:pathLst>
              <a:path w="733425" h="20954">
                <a:moveTo>
                  <a:pt x="652" y="0"/>
                </a:moveTo>
                <a:lnTo>
                  <a:pt x="0" y="910"/>
                </a:lnTo>
                <a:lnTo>
                  <a:pt x="484067" y="13843"/>
                </a:lnTo>
                <a:lnTo>
                  <a:pt x="486260" y="12974"/>
                </a:lnTo>
                <a:lnTo>
                  <a:pt x="652" y="0"/>
                </a:lnTo>
                <a:close/>
              </a:path>
              <a:path w="733425" h="20954">
                <a:moveTo>
                  <a:pt x="679694" y="18142"/>
                </a:moveTo>
                <a:lnTo>
                  <a:pt x="680840" y="19100"/>
                </a:lnTo>
                <a:lnTo>
                  <a:pt x="733272" y="20501"/>
                </a:lnTo>
                <a:lnTo>
                  <a:pt x="732947" y="19564"/>
                </a:lnTo>
                <a:lnTo>
                  <a:pt x="679694" y="18142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6" name="object 3646"/>
          <p:cNvSpPr/>
          <p:nvPr/>
        </p:nvSpPr>
        <p:spPr>
          <a:xfrm>
            <a:off x="2200657" y="3791684"/>
            <a:ext cx="732790" cy="20955"/>
          </a:xfrm>
          <a:custGeom>
            <a:avLst/>
            <a:gdLst/>
            <a:ahLst/>
            <a:cxnLst/>
            <a:rect l="l" t="t" r="r" b="b"/>
            <a:pathLst>
              <a:path w="732789" h="20954">
                <a:moveTo>
                  <a:pt x="653" y="0"/>
                </a:moveTo>
                <a:lnTo>
                  <a:pt x="0" y="911"/>
                </a:lnTo>
                <a:lnTo>
                  <a:pt x="485607" y="13885"/>
                </a:lnTo>
                <a:lnTo>
                  <a:pt x="487820" y="13008"/>
                </a:lnTo>
                <a:lnTo>
                  <a:pt x="653" y="0"/>
                </a:lnTo>
                <a:close/>
              </a:path>
              <a:path w="732789" h="20954">
                <a:moveTo>
                  <a:pt x="677882" y="18084"/>
                </a:moveTo>
                <a:lnTo>
                  <a:pt x="679041" y="19053"/>
                </a:lnTo>
                <a:lnTo>
                  <a:pt x="732294" y="20476"/>
                </a:lnTo>
                <a:lnTo>
                  <a:pt x="731964" y="19528"/>
                </a:lnTo>
                <a:lnTo>
                  <a:pt x="677882" y="18084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7" name="object 3647"/>
          <p:cNvSpPr/>
          <p:nvPr/>
        </p:nvSpPr>
        <p:spPr>
          <a:xfrm>
            <a:off x="2201311" y="3790762"/>
            <a:ext cx="731520" cy="20955"/>
          </a:xfrm>
          <a:custGeom>
            <a:avLst/>
            <a:gdLst/>
            <a:ahLst/>
            <a:cxnLst/>
            <a:rect l="l" t="t" r="r" b="b"/>
            <a:pathLst>
              <a:path w="731519" h="20954">
                <a:moveTo>
                  <a:pt x="660" y="0"/>
                </a:moveTo>
                <a:lnTo>
                  <a:pt x="0" y="921"/>
                </a:lnTo>
                <a:lnTo>
                  <a:pt x="487166" y="13930"/>
                </a:lnTo>
                <a:lnTo>
                  <a:pt x="489369" y="13057"/>
                </a:lnTo>
                <a:lnTo>
                  <a:pt x="660" y="0"/>
                </a:lnTo>
                <a:close/>
              </a:path>
              <a:path w="731519" h="20954">
                <a:moveTo>
                  <a:pt x="676080" y="18045"/>
                </a:moveTo>
                <a:lnTo>
                  <a:pt x="677228" y="19005"/>
                </a:lnTo>
                <a:lnTo>
                  <a:pt x="731310" y="20449"/>
                </a:lnTo>
                <a:lnTo>
                  <a:pt x="730984" y="19512"/>
                </a:lnTo>
                <a:lnTo>
                  <a:pt x="676080" y="18045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8" name="object 3648"/>
          <p:cNvSpPr/>
          <p:nvPr/>
        </p:nvSpPr>
        <p:spPr>
          <a:xfrm>
            <a:off x="2201971" y="3789852"/>
            <a:ext cx="730885" cy="20955"/>
          </a:xfrm>
          <a:custGeom>
            <a:avLst/>
            <a:gdLst/>
            <a:ahLst/>
            <a:cxnLst/>
            <a:rect l="l" t="t" r="r" b="b"/>
            <a:pathLst>
              <a:path w="730885" h="20954">
                <a:moveTo>
                  <a:pt x="652" y="0"/>
                </a:moveTo>
                <a:lnTo>
                  <a:pt x="0" y="910"/>
                </a:lnTo>
                <a:lnTo>
                  <a:pt x="488708" y="13967"/>
                </a:lnTo>
                <a:lnTo>
                  <a:pt x="490901" y="13098"/>
                </a:lnTo>
                <a:lnTo>
                  <a:pt x="652" y="0"/>
                </a:lnTo>
                <a:close/>
              </a:path>
              <a:path w="730885" h="20954">
                <a:moveTo>
                  <a:pt x="674274" y="17997"/>
                </a:moveTo>
                <a:lnTo>
                  <a:pt x="675420" y="18955"/>
                </a:lnTo>
                <a:lnTo>
                  <a:pt x="730323" y="20422"/>
                </a:lnTo>
                <a:lnTo>
                  <a:pt x="729998" y="19486"/>
                </a:lnTo>
                <a:lnTo>
                  <a:pt x="674274" y="17997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9" name="object 3649"/>
          <p:cNvSpPr/>
          <p:nvPr/>
        </p:nvSpPr>
        <p:spPr>
          <a:xfrm>
            <a:off x="2202624" y="3788940"/>
            <a:ext cx="729615" cy="20955"/>
          </a:xfrm>
          <a:custGeom>
            <a:avLst/>
            <a:gdLst/>
            <a:ahLst/>
            <a:cxnLst/>
            <a:rect l="l" t="t" r="r" b="b"/>
            <a:pathLst>
              <a:path w="729614" h="20954">
                <a:moveTo>
                  <a:pt x="653" y="0"/>
                </a:moveTo>
                <a:lnTo>
                  <a:pt x="0" y="911"/>
                </a:lnTo>
                <a:lnTo>
                  <a:pt x="490248" y="14010"/>
                </a:lnTo>
                <a:lnTo>
                  <a:pt x="492461" y="13132"/>
                </a:lnTo>
                <a:lnTo>
                  <a:pt x="653" y="0"/>
                </a:lnTo>
                <a:close/>
              </a:path>
              <a:path w="729614" h="20954">
                <a:moveTo>
                  <a:pt x="672461" y="17939"/>
                </a:moveTo>
                <a:lnTo>
                  <a:pt x="673621" y="18909"/>
                </a:lnTo>
                <a:lnTo>
                  <a:pt x="729345" y="20398"/>
                </a:lnTo>
                <a:lnTo>
                  <a:pt x="729015" y="19449"/>
                </a:lnTo>
                <a:lnTo>
                  <a:pt x="672461" y="17939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0" name="object 3650"/>
          <p:cNvSpPr/>
          <p:nvPr/>
        </p:nvSpPr>
        <p:spPr>
          <a:xfrm>
            <a:off x="2203278" y="3788019"/>
            <a:ext cx="728980" cy="20955"/>
          </a:xfrm>
          <a:custGeom>
            <a:avLst/>
            <a:gdLst/>
            <a:ahLst/>
            <a:cxnLst/>
            <a:rect l="l" t="t" r="r" b="b"/>
            <a:pathLst>
              <a:path w="728980" h="20954">
                <a:moveTo>
                  <a:pt x="660" y="0"/>
                </a:moveTo>
                <a:lnTo>
                  <a:pt x="0" y="921"/>
                </a:lnTo>
                <a:lnTo>
                  <a:pt x="491807" y="14054"/>
                </a:lnTo>
                <a:lnTo>
                  <a:pt x="494010" y="13181"/>
                </a:lnTo>
                <a:lnTo>
                  <a:pt x="660" y="0"/>
                </a:lnTo>
                <a:close/>
              </a:path>
              <a:path w="728980" h="20954">
                <a:moveTo>
                  <a:pt x="670659" y="17900"/>
                </a:moveTo>
                <a:lnTo>
                  <a:pt x="671807" y="18860"/>
                </a:lnTo>
                <a:lnTo>
                  <a:pt x="728361" y="20370"/>
                </a:lnTo>
                <a:lnTo>
                  <a:pt x="728035" y="19433"/>
                </a:lnTo>
                <a:lnTo>
                  <a:pt x="670659" y="17900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1" name="object 3651"/>
          <p:cNvSpPr/>
          <p:nvPr/>
        </p:nvSpPr>
        <p:spPr>
          <a:xfrm>
            <a:off x="2203939" y="3787107"/>
            <a:ext cx="727710" cy="20955"/>
          </a:xfrm>
          <a:custGeom>
            <a:avLst/>
            <a:gdLst/>
            <a:ahLst/>
            <a:cxnLst/>
            <a:rect l="l" t="t" r="r" b="b"/>
            <a:pathLst>
              <a:path w="727710" h="20954">
                <a:moveTo>
                  <a:pt x="653" y="0"/>
                </a:moveTo>
                <a:lnTo>
                  <a:pt x="0" y="911"/>
                </a:lnTo>
                <a:lnTo>
                  <a:pt x="493349" y="14092"/>
                </a:lnTo>
                <a:lnTo>
                  <a:pt x="495563" y="13215"/>
                </a:lnTo>
                <a:lnTo>
                  <a:pt x="653" y="0"/>
                </a:lnTo>
                <a:close/>
              </a:path>
              <a:path w="727710" h="20954">
                <a:moveTo>
                  <a:pt x="668839" y="17842"/>
                </a:moveTo>
                <a:lnTo>
                  <a:pt x="669999" y="18812"/>
                </a:lnTo>
                <a:lnTo>
                  <a:pt x="727374" y="20345"/>
                </a:lnTo>
                <a:lnTo>
                  <a:pt x="727044" y="19396"/>
                </a:lnTo>
                <a:lnTo>
                  <a:pt x="668839" y="17842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2" name="object 3652"/>
          <p:cNvSpPr/>
          <p:nvPr/>
        </p:nvSpPr>
        <p:spPr>
          <a:xfrm>
            <a:off x="2204593" y="3786197"/>
            <a:ext cx="726440" cy="20320"/>
          </a:xfrm>
          <a:custGeom>
            <a:avLst/>
            <a:gdLst/>
            <a:ahLst/>
            <a:cxnLst/>
            <a:rect l="l" t="t" r="r" b="b"/>
            <a:pathLst>
              <a:path w="726439" h="20320">
                <a:moveTo>
                  <a:pt x="652" y="0"/>
                </a:moveTo>
                <a:lnTo>
                  <a:pt x="0" y="910"/>
                </a:lnTo>
                <a:lnTo>
                  <a:pt x="494909" y="14126"/>
                </a:lnTo>
                <a:lnTo>
                  <a:pt x="497102" y="13256"/>
                </a:lnTo>
                <a:lnTo>
                  <a:pt x="652" y="0"/>
                </a:lnTo>
                <a:close/>
              </a:path>
              <a:path w="726439" h="20320">
                <a:moveTo>
                  <a:pt x="667039" y="17794"/>
                </a:moveTo>
                <a:lnTo>
                  <a:pt x="668185" y="18753"/>
                </a:lnTo>
                <a:lnTo>
                  <a:pt x="726390" y="20307"/>
                </a:lnTo>
                <a:lnTo>
                  <a:pt x="726065" y="19370"/>
                </a:lnTo>
                <a:lnTo>
                  <a:pt x="667039" y="17794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3" name="object 3653"/>
          <p:cNvSpPr/>
          <p:nvPr/>
        </p:nvSpPr>
        <p:spPr>
          <a:xfrm>
            <a:off x="2205246" y="3785275"/>
            <a:ext cx="725805" cy="20320"/>
          </a:xfrm>
          <a:custGeom>
            <a:avLst/>
            <a:gdLst/>
            <a:ahLst/>
            <a:cxnLst/>
            <a:rect l="l" t="t" r="r" b="b"/>
            <a:pathLst>
              <a:path w="725805" h="20320">
                <a:moveTo>
                  <a:pt x="660" y="0"/>
                </a:moveTo>
                <a:lnTo>
                  <a:pt x="0" y="921"/>
                </a:lnTo>
                <a:lnTo>
                  <a:pt x="496449" y="14178"/>
                </a:lnTo>
                <a:lnTo>
                  <a:pt x="498652" y="13305"/>
                </a:lnTo>
                <a:lnTo>
                  <a:pt x="660" y="0"/>
                </a:lnTo>
                <a:close/>
              </a:path>
              <a:path w="725805" h="20320">
                <a:moveTo>
                  <a:pt x="663976" y="17722"/>
                </a:moveTo>
                <a:lnTo>
                  <a:pt x="666248" y="18599"/>
                </a:lnTo>
                <a:lnTo>
                  <a:pt x="666386" y="18715"/>
                </a:lnTo>
                <a:lnTo>
                  <a:pt x="725412" y="20292"/>
                </a:lnTo>
                <a:lnTo>
                  <a:pt x="725086" y="19354"/>
                </a:lnTo>
                <a:lnTo>
                  <a:pt x="663976" y="17722"/>
                </a:lnTo>
                <a:close/>
              </a:path>
            </a:pathLst>
          </a:custGeom>
          <a:solidFill>
            <a:srgbClr val="9769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4" name="object 3654"/>
          <p:cNvSpPr/>
          <p:nvPr/>
        </p:nvSpPr>
        <p:spPr>
          <a:xfrm>
            <a:off x="2205907" y="3784363"/>
            <a:ext cx="724535" cy="20320"/>
          </a:xfrm>
          <a:custGeom>
            <a:avLst/>
            <a:gdLst/>
            <a:ahLst/>
            <a:cxnLst/>
            <a:rect l="l" t="t" r="r" b="b"/>
            <a:pathLst>
              <a:path w="724535" h="20320">
                <a:moveTo>
                  <a:pt x="653" y="0"/>
                </a:moveTo>
                <a:lnTo>
                  <a:pt x="0" y="911"/>
                </a:lnTo>
                <a:lnTo>
                  <a:pt x="497991" y="14216"/>
                </a:lnTo>
                <a:lnTo>
                  <a:pt x="500204" y="13339"/>
                </a:lnTo>
                <a:lnTo>
                  <a:pt x="653" y="0"/>
                </a:lnTo>
                <a:close/>
              </a:path>
              <a:path w="724535" h="20320">
                <a:moveTo>
                  <a:pt x="660705" y="17625"/>
                </a:moveTo>
                <a:lnTo>
                  <a:pt x="663315" y="18633"/>
                </a:lnTo>
                <a:lnTo>
                  <a:pt x="724425" y="20266"/>
                </a:lnTo>
                <a:lnTo>
                  <a:pt x="724095" y="19318"/>
                </a:lnTo>
                <a:lnTo>
                  <a:pt x="660705" y="17625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5" name="object 3655"/>
          <p:cNvSpPr/>
          <p:nvPr/>
        </p:nvSpPr>
        <p:spPr>
          <a:xfrm>
            <a:off x="2206561" y="3783453"/>
            <a:ext cx="723900" cy="20320"/>
          </a:xfrm>
          <a:custGeom>
            <a:avLst/>
            <a:gdLst/>
            <a:ahLst/>
            <a:cxnLst/>
            <a:rect l="l" t="t" r="r" b="b"/>
            <a:pathLst>
              <a:path w="723900" h="20320">
                <a:moveTo>
                  <a:pt x="652" y="0"/>
                </a:moveTo>
                <a:lnTo>
                  <a:pt x="0" y="910"/>
                </a:lnTo>
                <a:lnTo>
                  <a:pt x="499550" y="14249"/>
                </a:lnTo>
                <a:lnTo>
                  <a:pt x="501743" y="13380"/>
                </a:lnTo>
                <a:lnTo>
                  <a:pt x="652" y="0"/>
                </a:lnTo>
                <a:close/>
              </a:path>
              <a:path w="723900" h="20320">
                <a:moveTo>
                  <a:pt x="657471" y="17539"/>
                </a:moveTo>
                <a:lnTo>
                  <a:pt x="660051" y="18535"/>
                </a:lnTo>
                <a:lnTo>
                  <a:pt x="723441" y="20228"/>
                </a:lnTo>
                <a:lnTo>
                  <a:pt x="723116" y="19292"/>
                </a:lnTo>
                <a:lnTo>
                  <a:pt x="657471" y="17539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6" name="object 3656"/>
          <p:cNvSpPr/>
          <p:nvPr/>
        </p:nvSpPr>
        <p:spPr>
          <a:xfrm>
            <a:off x="2207213" y="3782532"/>
            <a:ext cx="722630" cy="20320"/>
          </a:xfrm>
          <a:custGeom>
            <a:avLst/>
            <a:gdLst/>
            <a:ahLst/>
            <a:cxnLst/>
            <a:rect l="l" t="t" r="r" b="b"/>
            <a:pathLst>
              <a:path w="722630" h="20320">
                <a:moveTo>
                  <a:pt x="660" y="0"/>
                </a:moveTo>
                <a:lnTo>
                  <a:pt x="0" y="920"/>
                </a:lnTo>
                <a:lnTo>
                  <a:pt x="501090" y="14301"/>
                </a:lnTo>
                <a:lnTo>
                  <a:pt x="503293" y="13428"/>
                </a:lnTo>
                <a:lnTo>
                  <a:pt x="660" y="0"/>
                </a:lnTo>
                <a:close/>
              </a:path>
              <a:path w="722630" h="20320">
                <a:moveTo>
                  <a:pt x="654234" y="17461"/>
                </a:moveTo>
                <a:lnTo>
                  <a:pt x="656818" y="18460"/>
                </a:lnTo>
                <a:lnTo>
                  <a:pt x="722463" y="20213"/>
                </a:lnTo>
                <a:lnTo>
                  <a:pt x="722137" y="19275"/>
                </a:lnTo>
                <a:lnTo>
                  <a:pt x="654234" y="17461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7" name="object 3657"/>
          <p:cNvSpPr/>
          <p:nvPr/>
        </p:nvSpPr>
        <p:spPr>
          <a:xfrm>
            <a:off x="2207874" y="3781620"/>
            <a:ext cx="721995" cy="20320"/>
          </a:xfrm>
          <a:custGeom>
            <a:avLst/>
            <a:gdLst/>
            <a:ahLst/>
            <a:cxnLst/>
            <a:rect l="l" t="t" r="r" b="b"/>
            <a:pathLst>
              <a:path w="721994" h="20320">
                <a:moveTo>
                  <a:pt x="654" y="0"/>
                </a:moveTo>
                <a:lnTo>
                  <a:pt x="0" y="911"/>
                </a:lnTo>
                <a:lnTo>
                  <a:pt x="502632" y="14340"/>
                </a:lnTo>
                <a:lnTo>
                  <a:pt x="504846" y="13463"/>
                </a:lnTo>
                <a:lnTo>
                  <a:pt x="654" y="0"/>
                </a:lnTo>
                <a:close/>
              </a:path>
              <a:path w="721994" h="20320">
                <a:moveTo>
                  <a:pt x="650964" y="17365"/>
                </a:moveTo>
                <a:lnTo>
                  <a:pt x="653573" y="18373"/>
                </a:lnTo>
                <a:lnTo>
                  <a:pt x="721476" y="20187"/>
                </a:lnTo>
                <a:lnTo>
                  <a:pt x="721364" y="19865"/>
                </a:lnTo>
                <a:lnTo>
                  <a:pt x="721058" y="19236"/>
                </a:lnTo>
                <a:lnTo>
                  <a:pt x="650964" y="17365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8" name="object 3658"/>
          <p:cNvSpPr/>
          <p:nvPr/>
        </p:nvSpPr>
        <p:spPr>
          <a:xfrm>
            <a:off x="2208528" y="3780699"/>
            <a:ext cx="720725" cy="20320"/>
          </a:xfrm>
          <a:custGeom>
            <a:avLst/>
            <a:gdLst/>
            <a:ahLst/>
            <a:cxnLst/>
            <a:rect l="l" t="t" r="r" b="b"/>
            <a:pathLst>
              <a:path w="720725" h="20320">
                <a:moveTo>
                  <a:pt x="660" y="0"/>
                </a:moveTo>
                <a:lnTo>
                  <a:pt x="0" y="921"/>
                </a:lnTo>
                <a:lnTo>
                  <a:pt x="504192" y="14384"/>
                </a:lnTo>
                <a:lnTo>
                  <a:pt x="506394" y="13511"/>
                </a:lnTo>
                <a:lnTo>
                  <a:pt x="660" y="0"/>
                </a:lnTo>
                <a:close/>
              </a:path>
              <a:path w="720725" h="20320">
                <a:moveTo>
                  <a:pt x="647725" y="17287"/>
                </a:moveTo>
                <a:lnTo>
                  <a:pt x="650310" y="18286"/>
                </a:lnTo>
                <a:lnTo>
                  <a:pt x="720404" y="20158"/>
                </a:lnTo>
                <a:lnTo>
                  <a:pt x="719946" y="19217"/>
                </a:lnTo>
                <a:lnTo>
                  <a:pt x="647725" y="17287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9" name="object 3659"/>
          <p:cNvSpPr/>
          <p:nvPr/>
        </p:nvSpPr>
        <p:spPr>
          <a:xfrm>
            <a:off x="2209189" y="3779789"/>
            <a:ext cx="719455" cy="20320"/>
          </a:xfrm>
          <a:custGeom>
            <a:avLst/>
            <a:gdLst/>
            <a:ahLst/>
            <a:cxnLst/>
            <a:rect l="l" t="t" r="r" b="b"/>
            <a:pathLst>
              <a:path w="719455" h="20320">
                <a:moveTo>
                  <a:pt x="652" y="0"/>
                </a:moveTo>
                <a:lnTo>
                  <a:pt x="0" y="910"/>
                </a:lnTo>
                <a:lnTo>
                  <a:pt x="505733" y="14422"/>
                </a:lnTo>
                <a:lnTo>
                  <a:pt x="506280" y="14205"/>
                </a:lnTo>
                <a:lnTo>
                  <a:pt x="509370" y="13591"/>
                </a:lnTo>
                <a:lnTo>
                  <a:pt x="652" y="0"/>
                </a:lnTo>
                <a:close/>
              </a:path>
              <a:path w="719455" h="20320">
                <a:moveTo>
                  <a:pt x="644485" y="17201"/>
                </a:moveTo>
                <a:lnTo>
                  <a:pt x="647064" y="18198"/>
                </a:lnTo>
                <a:lnTo>
                  <a:pt x="719285" y="20127"/>
                </a:lnTo>
                <a:lnTo>
                  <a:pt x="718827" y="19187"/>
                </a:lnTo>
                <a:lnTo>
                  <a:pt x="644485" y="17201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0" name="object 3660"/>
          <p:cNvSpPr/>
          <p:nvPr/>
        </p:nvSpPr>
        <p:spPr>
          <a:xfrm>
            <a:off x="2209842" y="3778877"/>
            <a:ext cx="718185" cy="20320"/>
          </a:xfrm>
          <a:custGeom>
            <a:avLst/>
            <a:gdLst/>
            <a:ahLst/>
            <a:cxnLst/>
            <a:rect l="l" t="t" r="r" b="b"/>
            <a:pathLst>
              <a:path w="718185" h="20320">
                <a:moveTo>
                  <a:pt x="654" y="0"/>
                </a:moveTo>
                <a:lnTo>
                  <a:pt x="0" y="911"/>
                </a:lnTo>
                <a:lnTo>
                  <a:pt x="508717" y="14503"/>
                </a:lnTo>
                <a:lnTo>
                  <a:pt x="512873" y="13677"/>
                </a:lnTo>
                <a:lnTo>
                  <a:pt x="654" y="0"/>
                </a:lnTo>
                <a:close/>
              </a:path>
              <a:path w="718185" h="20320">
                <a:moveTo>
                  <a:pt x="641222" y="17105"/>
                </a:moveTo>
                <a:lnTo>
                  <a:pt x="643832" y="18113"/>
                </a:lnTo>
                <a:lnTo>
                  <a:pt x="718174" y="20099"/>
                </a:lnTo>
                <a:lnTo>
                  <a:pt x="717711" y="19147"/>
                </a:lnTo>
                <a:lnTo>
                  <a:pt x="641222" y="17105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1" name="object 3661"/>
          <p:cNvSpPr/>
          <p:nvPr/>
        </p:nvSpPr>
        <p:spPr>
          <a:xfrm>
            <a:off x="2210496" y="3777956"/>
            <a:ext cx="717550" cy="20320"/>
          </a:xfrm>
          <a:custGeom>
            <a:avLst/>
            <a:gdLst/>
            <a:ahLst/>
            <a:cxnLst/>
            <a:rect l="l" t="t" r="r" b="b"/>
            <a:pathLst>
              <a:path w="717550" h="20320">
                <a:moveTo>
                  <a:pt x="670" y="0"/>
                </a:moveTo>
                <a:lnTo>
                  <a:pt x="0" y="920"/>
                </a:lnTo>
                <a:lnTo>
                  <a:pt x="512219" y="14598"/>
                </a:lnTo>
                <a:lnTo>
                  <a:pt x="516352" y="13777"/>
                </a:lnTo>
                <a:lnTo>
                  <a:pt x="670" y="0"/>
                </a:lnTo>
                <a:close/>
              </a:path>
              <a:path w="717550" h="20320">
                <a:moveTo>
                  <a:pt x="637983" y="17027"/>
                </a:moveTo>
                <a:lnTo>
                  <a:pt x="640568" y="18025"/>
                </a:lnTo>
                <a:lnTo>
                  <a:pt x="717057" y="20068"/>
                </a:lnTo>
                <a:lnTo>
                  <a:pt x="716599" y="19127"/>
                </a:lnTo>
                <a:lnTo>
                  <a:pt x="637983" y="17027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2" name="object 3662"/>
          <p:cNvSpPr/>
          <p:nvPr/>
        </p:nvSpPr>
        <p:spPr>
          <a:xfrm>
            <a:off x="2211166" y="3777048"/>
            <a:ext cx="716280" cy="20320"/>
          </a:xfrm>
          <a:custGeom>
            <a:avLst/>
            <a:gdLst/>
            <a:ahLst/>
            <a:cxnLst/>
            <a:rect l="l" t="t" r="r" b="b"/>
            <a:pathLst>
              <a:path w="716280" h="20320">
                <a:moveTo>
                  <a:pt x="754" y="0"/>
                </a:moveTo>
                <a:lnTo>
                  <a:pt x="0" y="907"/>
                </a:lnTo>
                <a:lnTo>
                  <a:pt x="515681" y="14685"/>
                </a:lnTo>
                <a:lnTo>
                  <a:pt x="519797" y="13867"/>
                </a:lnTo>
                <a:lnTo>
                  <a:pt x="754" y="0"/>
                </a:lnTo>
                <a:close/>
              </a:path>
              <a:path w="716280" h="20320">
                <a:moveTo>
                  <a:pt x="634733" y="16938"/>
                </a:moveTo>
                <a:lnTo>
                  <a:pt x="637312" y="17934"/>
                </a:lnTo>
                <a:lnTo>
                  <a:pt x="715928" y="20035"/>
                </a:lnTo>
                <a:lnTo>
                  <a:pt x="715470" y="19095"/>
                </a:lnTo>
                <a:lnTo>
                  <a:pt x="634733" y="16938"/>
                </a:lnTo>
                <a:close/>
              </a:path>
            </a:pathLst>
          </a:custGeom>
          <a:solidFill>
            <a:srgbClr val="98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3" name="object 3663"/>
          <p:cNvSpPr/>
          <p:nvPr/>
        </p:nvSpPr>
        <p:spPr>
          <a:xfrm>
            <a:off x="2211920" y="3776139"/>
            <a:ext cx="715010" cy="20320"/>
          </a:xfrm>
          <a:custGeom>
            <a:avLst/>
            <a:gdLst/>
            <a:ahLst/>
            <a:cxnLst/>
            <a:rect l="l" t="t" r="r" b="b"/>
            <a:pathLst>
              <a:path w="715010" h="20320">
                <a:moveTo>
                  <a:pt x="755" y="0"/>
                </a:moveTo>
                <a:lnTo>
                  <a:pt x="0" y="909"/>
                </a:lnTo>
                <a:lnTo>
                  <a:pt x="519043" y="14776"/>
                </a:lnTo>
                <a:lnTo>
                  <a:pt x="523199" y="13950"/>
                </a:lnTo>
                <a:lnTo>
                  <a:pt x="755" y="0"/>
                </a:lnTo>
                <a:close/>
              </a:path>
              <a:path w="715010" h="20320">
                <a:moveTo>
                  <a:pt x="631370" y="16839"/>
                </a:moveTo>
                <a:lnTo>
                  <a:pt x="633979" y="17847"/>
                </a:lnTo>
                <a:lnTo>
                  <a:pt x="714716" y="20004"/>
                </a:lnTo>
                <a:lnTo>
                  <a:pt x="714253" y="19052"/>
                </a:lnTo>
                <a:lnTo>
                  <a:pt x="631370" y="16839"/>
                </a:lnTo>
                <a:close/>
              </a:path>
            </a:pathLst>
          </a:custGeom>
          <a:solidFill>
            <a:srgbClr val="99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4" name="object 3664"/>
          <p:cNvSpPr/>
          <p:nvPr/>
        </p:nvSpPr>
        <p:spPr>
          <a:xfrm>
            <a:off x="2212676" y="3775221"/>
            <a:ext cx="713740" cy="20320"/>
          </a:xfrm>
          <a:custGeom>
            <a:avLst/>
            <a:gdLst/>
            <a:ahLst/>
            <a:cxnLst/>
            <a:rect l="l" t="t" r="r" b="b"/>
            <a:pathLst>
              <a:path w="713739" h="20320">
                <a:moveTo>
                  <a:pt x="762" y="0"/>
                </a:moveTo>
                <a:lnTo>
                  <a:pt x="0" y="918"/>
                </a:lnTo>
                <a:lnTo>
                  <a:pt x="522444" y="14869"/>
                </a:lnTo>
                <a:lnTo>
                  <a:pt x="526576" y="14048"/>
                </a:lnTo>
                <a:lnTo>
                  <a:pt x="762" y="0"/>
                </a:lnTo>
                <a:close/>
              </a:path>
              <a:path w="713739" h="20320">
                <a:moveTo>
                  <a:pt x="628029" y="16758"/>
                </a:moveTo>
                <a:lnTo>
                  <a:pt x="630614" y="17757"/>
                </a:lnTo>
                <a:lnTo>
                  <a:pt x="713497" y="19970"/>
                </a:lnTo>
                <a:lnTo>
                  <a:pt x="713039" y="19029"/>
                </a:lnTo>
                <a:lnTo>
                  <a:pt x="628029" y="16758"/>
                </a:lnTo>
                <a:close/>
              </a:path>
            </a:pathLst>
          </a:custGeom>
          <a:solidFill>
            <a:srgbClr val="99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5" name="object 3665"/>
          <p:cNvSpPr/>
          <p:nvPr/>
        </p:nvSpPr>
        <p:spPr>
          <a:xfrm>
            <a:off x="2213439" y="3774311"/>
            <a:ext cx="712470" cy="20320"/>
          </a:xfrm>
          <a:custGeom>
            <a:avLst/>
            <a:gdLst/>
            <a:ahLst/>
            <a:cxnLst/>
            <a:rect l="l" t="t" r="r" b="b"/>
            <a:pathLst>
              <a:path w="712469" h="20320">
                <a:moveTo>
                  <a:pt x="755" y="0"/>
                </a:moveTo>
                <a:lnTo>
                  <a:pt x="0" y="909"/>
                </a:lnTo>
                <a:lnTo>
                  <a:pt x="525813" y="14957"/>
                </a:lnTo>
                <a:lnTo>
                  <a:pt x="529970" y="14131"/>
                </a:lnTo>
                <a:lnTo>
                  <a:pt x="755" y="0"/>
                </a:lnTo>
                <a:close/>
              </a:path>
              <a:path w="712469" h="20320">
                <a:moveTo>
                  <a:pt x="624657" y="16659"/>
                </a:moveTo>
                <a:lnTo>
                  <a:pt x="627266" y="17667"/>
                </a:lnTo>
                <a:lnTo>
                  <a:pt x="712276" y="19939"/>
                </a:lnTo>
                <a:lnTo>
                  <a:pt x="711813" y="18987"/>
                </a:lnTo>
                <a:lnTo>
                  <a:pt x="624657" y="16659"/>
                </a:lnTo>
                <a:close/>
              </a:path>
            </a:pathLst>
          </a:custGeom>
          <a:solidFill>
            <a:srgbClr val="99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6" name="object 3666"/>
          <p:cNvSpPr/>
          <p:nvPr/>
        </p:nvSpPr>
        <p:spPr>
          <a:xfrm>
            <a:off x="2214194" y="3773404"/>
            <a:ext cx="711200" cy="20320"/>
          </a:xfrm>
          <a:custGeom>
            <a:avLst/>
            <a:gdLst/>
            <a:ahLst/>
            <a:cxnLst/>
            <a:rect l="l" t="t" r="r" b="b"/>
            <a:pathLst>
              <a:path w="711200" h="20320">
                <a:moveTo>
                  <a:pt x="754" y="0"/>
                </a:moveTo>
                <a:lnTo>
                  <a:pt x="0" y="907"/>
                </a:lnTo>
                <a:lnTo>
                  <a:pt x="529215" y="15039"/>
                </a:lnTo>
                <a:lnTo>
                  <a:pt x="533331" y="14221"/>
                </a:lnTo>
                <a:lnTo>
                  <a:pt x="754" y="0"/>
                </a:lnTo>
                <a:close/>
              </a:path>
              <a:path w="711200" h="20320">
                <a:moveTo>
                  <a:pt x="621322" y="16570"/>
                </a:moveTo>
                <a:lnTo>
                  <a:pt x="623901" y="17567"/>
                </a:lnTo>
                <a:lnTo>
                  <a:pt x="711057" y="19894"/>
                </a:lnTo>
                <a:lnTo>
                  <a:pt x="710599" y="18954"/>
                </a:lnTo>
                <a:lnTo>
                  <a:pt x="621322" y="16570"/>
                </a:lnTo>
                <a:close/>
              </a:path>
            </a:pathLst>
          </a:custGeom>
          <a:solidFill>
            <a:srgbClr val="996A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7" name="object 3667"/>
          <p:cNvSpPr/>
          <p:nvPr/>
        </p:nvSpPr>
        <p:spPr>
          <a:xfrm>
            <a:off x="2214948" y="3772485"/>
            <a:ext cx="709930" cy="20320"/>
          </a:xfrm>
          <a:custGeom>
            <a:avLst/>
            <a:gdLst/>
            <a:ahLst/>
            <a:cxnLst/>
            <a:rect l="l" t="t" r="r" b="b"/>
            <a:pathLst>
              <a:path w="709930" h="20320">
                <a:moveTo>
                  <a:pt x="762" y="0"/>
                </a:moveTo>
                <a:lnTo>
                  <a:pt x="0" y="918"/>
                </a:lnTo>
                <a:lnTo>
                  <a:pt x="532577" y="15139"/>
                </a:lnTo>
                <a:lnTo>
                  <a:pt x="536708" y="14318"/>
                </a:lnTo>
                <a:lnTo>
                  <a:pt x="762" y="0"/>
                </a:lnTo>
                <a:close/>
              </a:path>
              <a:path w="709930" h="20320">
                <a:moveTo>
                  <a:pt x="617982" y="16490"/>
                </a:moveTo>
                <a:lnTo>
                  <a:pt x="620568" y="17489"/>
                </a:lnTo>
                <a:lnTo>
                  <a:pt x="709845" y="19873"/>
                </a:lnTo>
                <a:lnTo>
                  <a:pt x="709387" y="18932"/>
                </a:lnTo>
                <a:lnTo>
                  <a:pt x="617982" y="16490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8" name="object 3668"/>
          <p:cNvSpPr/>
          <p:nvPr/>
        </p:nvSpPr>
        <p:spPr>
          <a:xfrm>
            <a:off x="2215711" y="3771576"/>
            <a:ext cx="708660" cy="20320"/>
          </a:xfrm>
          <a:custGeom>
            <a:avLst/>
            <a:gdLst/>
            <a:ahLst/>
            <a:cxnLst/>
            <a:rect l="l" t="t" r="r" b="b"/>
            <a:pathLst>
              <a:path w="708660" h="20320">
                <a:moveTo>
                  <a:pt x="755" y="0"/>
                </a:moveTo>
                <a:lnTo>
                  <a:pt x="0" y="909"/>
                </a:lnTo>
                <a:lnTo>
                  <a:pt x="535945" y="15228"/>
                </a:lnTo>
                <a:lnTo>
                  <a:pt x="540103" y="14402"/>
                </a:lnTo>
                <a:lnTo>
                  <a:pt x="755" y="0"/>
                </a:lnTo>
                <a:close/>
              </a:path>
              <a:path w="708660" h="20320">
                <a:moveTo>
                  <a:pt x="614611" y="16391"/>
                </a:moveTo>
                <a:lnTo>
                  <a:pt x="617219" y="17399"/>
                </a:lnTo>
                <a:lnTo>
                  <a:pt x="708624" y="19841"/>
                </a:lnTo>
                <a:lnTo>
                  <a:pt x="708161" y="18889"/>
                </a:lnTo>
                <a:lnTo>
                  <a:pt x="614611" y="16391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9" name="object 3669"/>
          <p:cNvSpPr/>
          <p:nvPr/>
        </p:nvSpPr>
        <p:spPr>
          <a:xfrm>
            <a:off x="2216466" y="3770668"/>
            <a:ext cx="708025" cy="20320"/>
          </a:xfrm>
          <a:custGeom>
            <a:avLst/>
            <a:gdLst/>
            <a:ahLst/>
            <a:cxnLst/>
            <a:rect l="l" t="t" r="r" b="b"/>
            <a:pathLst>
              <a:path w="708025" h="20320">
                <a:moveTo>
                  <a:pt x="754" y="0"/>
                </a:moveTo>
                <a:lnTo>
                  <a:pt x="0" y="907"/>
                </a:lnTo>
                <a:lnTo>
                  <a:pt x="539347" y="15309"/>
                </a:lnTo>
                <a:lnTo>
                  <a:pt x="543464" y="14491"/>
                </a:lnTo>
                <a:lnTo>
                  <a:pt x="754" y="0"/>
                </a:lnTo>
                <a:close/>
              </a:path>
              <a:path w="708025" h="20320">
                <a:moveTo>
                  <a:pt x="611276" y="16302"/>
                </a:moveTo>
                <a:lnTo>
                  <a:pt x="613855" y="17299"/>
                </a:lnTo>
                <a:lnTo>
                  <a:pt x="707405" y="19797"/>
                </a:lnTo>
                <a:lnTo>
                  <a:pt x="706948" y="18857"/>
                </a:lnTo>
                <a:lnTo>
                  <a:pt x="611276" y="16302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0" name="object 3670"/>
          <p:cNvSpPr/>
          <p:nvPr/>
        </p:nvSpPr>
        <p:spPr>
          <a:xfrm>
            <a:off x="2217220" y="3769750"/>
            <a:ext cx="706755" cy="20320"/>
          </a:xfrm>
          <a:custGeom>
            <a:avLst/>
            <a:gdLst/>
            <a:ahLst/>
            <a:cxnLst/>
            <a:rect l="l" t="t" r="r" b="b"/>
            <a:pathLst>
              <a:path w="706755" h="20320">
                <a:moveTo>
                  <a:pt x="762" y="0"/>
                </a:moveTo>
                <a:lnTo>
                  <a:pt x="0" y="918"/>
                </a:lnTo>
                <a:lnTo>
                  <a:pt x="542710" y="15410"/>
                </a:lnTo>
                <a:lnTo>
                  <a:pt x="546839" y="14589"/>
                </a:lnTo>
                <a:lnTo>
                  <a:pt x="762" y="0"/>
                </a:lnTo>
                <a:close/>
              </a:path>
              <a:path w="706755" h="20320">
                <a:moveTo>
                  <a:pt x="607936" y="16222"/>
                </a:moveTo>
                <a:lnTo>
                  <a:pt x="610522" y="17221"/>
                </a:lnTo>
                <a:lnTo>
                  <a:pt x="706194" y="19775"/>
                </a:lnTo>
                <a:lnTo>
                  <a:pt x="705735" y="18835"/>
                </a:lnTo>
                <a:lnTo>
                  <a:pt x="607936" y="16222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1" name="object 3671"/>
          <p:cNvSpPr/>
          <p:nvPr/>
        </p:nvSpPr>
        <p:spPr>
          <a:xfrm>
            <a:off x="2217983" y="3768840"/>
            <a:ext cx="705485" cy="20320"/>
          </a:xfrm>
          <a:custGeom>
            <a:avLst/>
            <a:gdLst/>
            <a:ahLst/>
            <a:cxnLst/>
            <a:rect l="l" t="t" r="r" b="b"/>
            <a:pathLst>
              <a:path w="705485" h="20320">
                <a:moveTo>
                  <a:pt x="558107" y="14883"/>
                </a:moveTo>
                <a:lnTo>
                  <a:pt x="549177" y="14883"/>
                </a:lnTo>
                <a:lnTo>
                  <a:pt x="606547" y="16889"/>
                </a:lnTo>
                <a:lnTo>
                  <a:pt x="607173" y="17131"/>
                </a:lnTo>
                <a:lnTo>
                  <a:pt x="704973" y="19744"/>
                </a:lnTo>
                <a:lnTo>
                  <a:pt x="704509" y="18792"/>
                </a:lnTo>
                <a:lnTo>
                  <a:pt x="558107" y="14883"/>
                </a:lnTo>
                <a:close/>
              </a:path>
              <a:path w="705485" h="20320">
                <a:moveTo>
                  <a:pt x="755" y="0"/>
                </a:moveTo>
                <a:lnTo>
                  <a:pt x="0" y="909"/>
                </a:lnTo>
                <a:lnTo>
                  <a:pt x="546076" y="15499"/>
                </a:lnTo>
                <a:lnTo>
                  <a:pt x="549177" y="14883"/>
                </a:lnTo>
                <a:lnTo>
                  <a:pt x="558107" y="14883"/>
                </a:lnTo>
                <a:lnTo>
                  <a:pt x="755" y="0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2" name="object 3672"/>
          <p:cNvSpPr/>
          <p:nvPr/>
        </p:nvSpPr>
        <p:spPr>
          <a:xfrm>
            <a:off x="2218739" y="3767922"/>
            <a:ext cx="704215" cy="20320"/>
          </a:xfrm>
          <a:custGeom>
            <a:avLst/>
            <a:gdLst/>
            <a:ahLst/>
            <a:cxnLst/>
            <a:rect l="l" t="t" r="r" b="b"/>
            <a:pathLst>
              <a:path w="704214" h="20320">
                <a:moveTo>
                  <a:pt x="0" y="19710"/>
                </a:moveTo>
                <a:lnTo>
                  <a:pt x="703754" y="19710"/>
                </a:lnTo>
                <a:lnTo>
                  <a:pt x="703754" y="0"/>
                </a:lnTo>
                <a:lnTo>
                  <a:pt x="0" y="0"/>
                </a:lnTo>
                <a:lnTo>
                  <a:pt x="0" y="19710"/>
                </a:lnTo>
                <a:close/>
              </a:path>
            </a:pathLst>
          </a:custGeom>
          <a:solidFill>
            <a:srgbClr val="99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3" name="object 3673"/>
          <p:cNvSpPr/>
          <p:nvPr/>
        </p:nvSpPr>
        <p:spPr>
          <a:xfrm>
            <a:off x="2219502" y="3767015"/>
            <a:ext cx="702945" cy="19685"/>
          </a:xfrm>
          <a:custGeom>
            <a:avLst/>
            <a:gdLst/>
            <a:ahLst/>
            <a:cxnLst/>
            <a:rect l="l" t="t" r="r" b="b"/>
            <a:pathLst>
              <a:path w="702944" h="19685">
                <a:moveTo>
                  <a:pt x="0" y="19677"/>
                </a:moveTo>
                <a:lnTo>
                  <a:pt x="702532" y="19677"/>
                </a:lnTo>
                <a:lnTo>
                  <a:pt x="702532" y="0"/>
                </a:lnTo>
                <a:lnTo>
                  <a:pt x="0" y="0"/>
                </a:lnTo>
                <a:lnTo>
                  <a:pt x="0" y="19677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4" name="object 3674"/>
          <p:cNvSpPr/>
          <p:nvPr/>
        </p:nvSpPr>
        <p:spPr>
          <a:xfrm>
            <a:off x="2220255" y="3766105"/>
            <a:ext cx="701675" cy="19685"/>
          </a:xfrm>
          <a:custGeom>
            <a:avLst/>
            <a:gdLst/>
            <a:ahLst/>
            <a:cxnLst/>
            <a:rect l="l" t="t" r="r" b="b"/>
            <a:pathLst>
              <a:path w="701675" h="19685">
                <a:moveTo>
                  <a:pt x="0" y="19646"/>
                </a:moveTo>
                <a:lnTo>
                  <a:pt x="701321" y="19646"/>
                </a:lnTo>
                <a:lnTo>
                  <a:pt x="701321" y="0"/>
                </a:lnTo>
                <a:lnTo>
                  <a:pt x="0" y="0"/>
                </a:lnTo>
                <a:lnTo>
                  <a:pt x="0" y="19646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5" name="object 3675"/>
          <p:cNvSpPr/>
          <p:nvPr/>
        </p:nvSpPr>
        <p:spPr>
          <a:xfrm>
            <a:off x="2221011" y="3765187"/>
            <a:ext cx="700405" cy="19685"/>
          </a:xfrm>
          <a:custGeom>
            <a:avLst/>
            <a:gdLst/>
            <a:ahLst/>
            <a:cxnLst/>
            <a:rect l="l" t="t" r="r" b="b"/>
            <a:pathLst>
              <a:path w="700405" h="19685">
                <a:moveTo>
                  <a:pt x="0" y="19613"/>
                </a:moveTo>
                <a:lnTo>
                  <a:pt x="700102" y="19613"/>
                </a:lnTo>
                <a:lnTo>
                  <a:pt x="700102" y="0"/>
                </a:lnTo>
                <a:lnTo>
                  <a:pt x="0" y="0"/>
                </a:lnTo>
                <a:lnTo>
                  <a:pt x="0" y="19613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6" name="object 3676"/>
          <p:cNvSpPr/>
          <p:nvPr/>
        </p:nvSpPr>
        <p:spPr>
          <a:xfrm>
            <a:off x="2221774" y="3764279"/>
            <a:ext cx="699135" cy="19685"/>
          </a:xfrm>
          <a:custGeom>
            <a:avLst/>
            <a:gdLst/>
            <a:ahLst/>
            <a:cxnLst/>
            <a:rect l="l" t="t" r="r" b="b"/>
            <a:pathLst>
              <a:path w="699135" h="19685">
                <a:moveTo>
                  <a:pt x="0" y="19579"/>
                </a:moveTo>
                <a:lnTo>
                  <a:pt x="698880" y="19579"/>
                </a:lnTo>
                <a:lnTo>
                  <a:pt x="698880" y="0"/>
                </a:lnTo>
                <a:lnTo>
                  <a:pt x="0" y="0"/>
                </a:lnTo>
                <a:lnTo>
                  <a:pt x="0" y="19579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7" name="object 3677"/>
          <p:cNvSpPr/>
          <p:nvPr/>
        </p:nvSpPr>
        <p:spPr>
          <a:xfrm>
            <a:off x="2222528" y="3763370"/>
            <a:ext cx="697865" cy="19685"/>
          </a:xfrm>
          <a:custGeom>
            <a:avLst/>
            <a:gdLst/>
            <a:ahLst/>
            <a:cxnLst/>
            <a:rect l="l" t="t" r="r" b="b"/>
            <a:pathLst>
              <a:path w="697864" h="19685">
                <a:moveTo>
                  <a:pt x="0" y="19549"/>
                </a:moveTo>
                <a:lnTo>
                  <a:pt x="697669" y="19549"/>
                </a:lnTo>
                <a:lnTo>
                  <a:pt x="697669" y="0"/>
                </a:lnTo>
                <a:lnTo>
                  <a:pt x="0" y="0"/>
                </a:lnTo>
                <a:lnTo>
                  <a:pt x="0" y="19549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8" name="object 3678"/>
          <p:cNvSpPr/>
          <p:nvPr/>
        </p:nvSpPr>
        <p:spPr>
          <a:xfrm>
            <a:off x="2223283" y="3762452"/>
            <a:ext cx="696595" cy="19685"/>
          </a:xfrm>
          <a:custGeom>
            <a:avLst/>
            <a:gdLst/>
            <a:ahLst/>
            <a:cxnLst/>
            <a:rect l="l" t="t" r="r" b="b"/>
            <a:pathLst>
              <a:path w="696594" h="19685">
                <a:moveTo>
                  <a:pt x="0" y="19515"/>
                </a:moveTo>
                <a:lnTo>
                  <a:pt x="696450" y="19515"/>
                </a:lnTo>
                <a:lnTo>
                  <a:pt x="696450" y="0"/>
                </a:lnTo>
                <a:lnTo>
                  <a:pt x="0" y="0"/>
                </a:lnTo>
                <a:lnTo>
                  <a:pt x="0" y="19515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9" name="object 3679"/>
          <p:cNvSpPr/>
          <p:nvPr/>
        </p:nvSpPr>
        <p:spPr>
          <a:xfrm>
            <a:off x="2224046" y="3761542"/>
            <a:ext cx="695325" cy="19685"/>
          </a:xfrm>
          <a:custGeom>
            <a:avLst/>
            <a:gdLst/>
            <a:ahLst/>
            <a:cxnLst/>
            <a:rect l="l" t="t" r="r" b="b"/>
            <a:pathLst>
              <a:path w="695325" h="19685">
                <a:moveTo>
                  <a:pt x="0" y="19484"/>
                </a:moveTo>
                <a:lnTo>
                  <a:pt x="695229" y="19484"/>
                </a:lnTo>
                <a:lnTo>
                  <a:pt x="695229" y="0"/>
                </a:lnTo>
                <a:lnTo>
                  <a:pt x="0" y="0"/>
                </a:lnTo>
                <a:lnTo>
                  <a:pt x="0" y="19484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0" name="object 3680"/>
          <p:cNvSpPr/>
          <p:nvPr/>
        </p:nvSpPr>
        <p:spPr>
          <a:xfrm>
            <a:off x="2224802" y="3760635"/>
            <a:ext cx="694055" cy="19685"/>
          </a:xfrm>
          <a:custGeom>
            <a:avLst/>
            <a:gdLst/>
            <a:ahLst/>
            <a:cxnLst/>
            <a:rect l="l" t="t" r="r" b="b"/>
            <a:pathLst>
              <a:path w="694055" h="19685">
                <a:moveTo>
                  <a:pt x="0" y="19439"/>
                </a:moveTo>
                <a:lnTo>
                  <a:pt x="694010" y="19439"/>
                </a:lnTo>
                <a:lnTo>
                  <a:pt x="694010" y="0"/>
                </a:lnTo>
                <a:lnTo>
                  <a:pt x="0" y="0"/>
                </a:lnTo>
                <a:lnTo>
                  <a:pt x="0" y="19439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1" name="object 3681"/>
          <p:cNvSpPr/>
          <p:nvPr/>
        </p:nvSpPr>
        <p:spPr>
          <a:xfrm>
            <a:off x="2225556" y="3759717"/>
            <a:ext cx="693420" cy="19685"/>
          </a:xfrm>
          <a:custGeom>
            <a:avLst/>
            <a:gdLst/>
            <a:ahLst/>
            <a:cxnLst/>
            <a:rect l="l" t="t" r="r" b="b"/>
            <a:pathLst>
              <a:path w="693419" h="19685">
                <a:moveTo>
                  <a:pt x="0" y="19417"/>
                </a:moveTo>
                <a:lnTo>
                  <a:pt x="692798" y="19417"/>
                </a:lnTo>
                <a:lnTo>
                  <a:pt x="692798" y="0"/>
                </a:lnTo>
                <a:lnTo>
                  <a:pt x="0" y="0"/>
                </a:lnTo>
                <a:lnTo>
                  <a:pt x="0" y="19417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2" name="object 3682"/>
          <p:cNvSpPr/>
          <p:nvPr/>
        </p:nvSpPr>
        <p:spPr>
          <a:xfrm>
            <a:off x="2226318" y="3758807"/>
            <a:ext cx="692150" cy="19685"/>
          </a:xfrm>
          <a:custGeom>
            <a:avLst/>
            <a:gdLst/>
            <a:ahLst/>
            <a:cxnLst/>
            <a:rect l="l" t="t" r="r" b="b"/>
            <a:pathLst>
              <a:path w="692150" h="19685">
                <a:moveTo>
                  <a:pt x="0" y="19386"/>
                </a:moveTo>
                <a:lnTo>
                  <a:pt x="691577" y="19386"/>
                </a:lnTo>
                <a:lnTo>
                  <a:pt x="691577" y="0"/>
                </a:lnTo>
                <a:lnTo>
                  <a:pt x="0" y="0"/>
                </a:lnTo>
                <a:lnTo>
                  <a:pt x="0" y="19386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3" name="object 3683"/>
          <p:cNvSpPr/>
          <p:nvPr/>
        </p:nvSpPr>
        <p:spPr>
          <a:xfrm>
            <a:off x="2227074" y="3757889"/>
            <a:ext cx="690880" cy="19685"/>
          </a:xfrm>
          <a:custGeom>
            <a:avLst/>
            <a:gdLst/>
            <a:ahLst/>
            <a:cxnLst/>
            <a:rect l="l" t="t" r="r" b="b"/>
            <a:pathLst>
              <a:path w="690880" h="19685">
                <a:moveTo>
                  <a:pt x="0" y="19352"/>
                </a:moveTo>
                <a:lnTo>
                  <a:pt x="690358" y="19352"/>
                </a:lnTo>
                <a:lnTo>
                  <a:pt x="690358" y="0"/>
                </a:lnTo>
                <a:lnTo>
                  <a:pt x="0" y="0"/>
                </a:lnTo>
                <a:lnTo>
                  <a:pt x="0" y="19352"/>
                </a:lnTo>
                <a:close/>
              </a:path>
            </a:pathLst>
          </a:custGeom>
          <a:solidFill>
            <a:srgbClr val="9A6B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4" name="object 3684"/>
          <p:cNvSpPr/>
          <p:nvPr/>
        </p:nvSpPr>
        <p:spPr>
          <a:xfrm>
            <a:off x="2227837" y="3756981"/>
            <a:ext cx="689610" cy="19685"/>
          </a:xfrm>
          <a:custGeom>
            <a:avLst/>
            <a:gdLst/>
            <a:ahLst/>
            <a:cxnLst/>
            <a:rect l="l" t="t" r="r" b="b"/>
            <a:pathLst>
              <a:path w="689610" h="19685">
                <a:moveTo>
                  <a:pt x="0" y="19319"/>
                </a:moveTo>
                <a:lnTo>
                  <a:pt x="689137" y="19319"/>
                </a:lnTo>
                <a:lnTo>
                  <a:pt x="689137" y="0"/>
                </a:lnTo>
                <a:lnTo>
                  <a:pt x="0" y="0"/>
                </a:lnTo>
                <a:lnTo>
                  <a:pt x="0" y="19319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5" name="object 3685"/>
          <p:cNvSpPr/>
          <p:nvPr/>
        </p:nvSpPr>
        <p:spPr>
          <a:xfrm>
            <a:off x="2228591" y="3756072"/>
            <a:ext cx="688340" cy="19685"/>
          </a:xfrm>
          <a:custGeom>
            <a:avLst/>
            <a:gdLst/>
            <a:ahLst/>
            <a:cxnLst/>
            <a:rect l="l" t="t" r="r" b="b"/>
            <a:pathLst>
              <a:path w="688339" h="19685">
                <a:moveTo>
                  <a:pt x="0" y="19288"/>
                </a:moveTo>
                <a:lnTo>
                  <a:pt x="687925" y="19288"/>
                </a:lnTo>
                <a:lnTo>
                  <a:pt x="687925" y="0"/>
                </a:lnTo>
                <a:lnTo>
                  <a:pt x="0" y="0"/>
                </a:lnTo>
                <a:lnTo>
                  <a:pt x="0" y="19288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6" name="object 3686"/>
          <p:cNvSpPr/>
          <p:nvPr/>
        </p:nvSpPr>
        <p:spPr>
          <a:xfrm>
            <a:off x="2229346" y="3755153"/>
            <a:ext cx="687070" cy="19685"/>
          </a:xfrm>
          <a:custGeom>
            <a:avLst/>
            <a:gdLst/>
            <a:ahLst/>
            <a:cxnLst/>
            <a:rect l="l" t="t" r="r" b="b"/>
            <a:pathLst>
              <a:path w="687069" h="19685">
                <a:moveTo>
                  <a:pt x="0" y="19255"/>
                </a:moveTo>
                <a:lnTo>
                  <a:pt x="686706" y="19255"/>
                </a:lnTo>
                <a:lnTo>
                  <a:pt x="686706" y="0"/>
                </a:lnTo>
                <a:lnTo>
                  <a:pt x="0" y="0"/>
                </a:lnTo>
                <a:lnTo>
                  <a:pt x="0" y="19255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7" name="object 3687"/>
          <p:cNvSpPr/>
          <p:nvPr/>
        </p:nvSpPr>
        <p:spPr>
          <a:xfrm>
            <a:off x="2230109" y="3754246"/>
            <a:ext cx="685800" cy="19685"/>
          </a:xfrm>
          <a:custGeom>
            <a:avLst/>
            <a:gdLst/>
            <a:ahLst/>
            <a:cxnLst/>
            <a:rect l="l" t="t" r="r" b="b"/>
            <a:pathLst>
              <a:path w="685800" h="19685">
                <a:moveTo>
                  <a:pt x="0" y="19221"/>
                </a:moveTo>
                <a:lnTo>
                  <a:pt x="685485" y="19221"/>
                </a:lnTo>
                <a:lnTo>
                  <a:pt x="685485" y="0"/>
                </a:lnTo>
                <a:lnTo>
                  <a:pt x="0" y="0"/>
                </a:lnTo>
                <a:lnTo>
                  <a:pt x="0" y="19221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8" name="object 3688"/>
          <p:cNvSpPr/>
          <p:nvPr/>
        </p:nvSpPr>
        <p:spPr>
          <a:xfrm>
            <a:off x="2230863" y="3753336"/>
            <a:ext cx="684530" cy="19685"/>
          </a:xfrm>
          <a:custGeom>
            <a:avLst/>
            <a:gdLst/>
            <a:ahLst/>
            <a:cxnLst/>
            <a:rect l="l" t="t" r="r" b="b"/>
            <a:pathLst>
              <a:path w="684530" h="19685">
                <a:moveTo>
                  <a:pt x="0" y="19191"/>
                </a:moveTo>
                <a:lnTo>
                  <a:pt x="684273" y="19191"/>
                </a:lnTo>
                <a:lnTo>
                  <a:pt x="684273" y="0"/>
                </a:lnTo>
                <a:lnTo>
                  <a:pt x="0" y="0"/>
                </a:lnTo>
                <a:lnTo>
                  <a:pt x="0" y="19191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9" name="object 3689"/>
          <p:cNvSpPr/>
          <p:nvPr/>
        </p:nvSpPr>
        <p:spPr>
          <a:xfrm>
            <a:off x="2231619" y="3752418"/>
            <a:ext cx="683260" cy="19685"/>
          </a:xfrm>
          <a:custGeom>
            <a:avLst/>
            <a:gdLst/>
            <a:ahLst/>
            <a:cxnLst/>
            <a:rect l="l" t="t" r="r" b="b"/>
            <a:pathLst>
              <a:path w="683260" h="19685">
                <a:moveTo>
                  <a:pt x="0" y="19157"/>
                </a:moveTo>
                <a:lnTo>
                  <a:pt x="683054" y="19157"/>
                </a:lnTo>
                <a:lnTo>
                  <a:pt x="683054" y="0"/>
                </a:lnTo>
                <a:lnTo>
                  <a:pt x="0" y="0"/>
                </a:lnTo>
                <a:lnTo>
                  <a:pt x="0" y="19157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0" name="object 3690"/>
          <p:cNvSpPr/>
          <p:nvPr/>
        </p:nvSpPr>
        <p:spPr>
          <a:xfrm>
            <a:off x="2232381" y="3751508"/>
            <a:ext cx="681990" cy="19685"/>
          </a:xfrm>
          <a:custGeom>
            <a:avLst/>
            <a:gdLst/>
            <a:ahLst/>
            <a:cxnLst/>
            <a:rect l="l" t="t" r="r" b="b"/>
            <a:pathLst>
              <a:path w="681989" h="19685">
                <a:moveTo>
                  <a:pt x="0" y="19126"/>
                </a:moveTo>
                <a:lnTo>
                  <a:pt x="681833" y="19126"/>
                </a:lnTo>
                <a:lnTo>
                  <a:pt x="681833" y="0"/>
                </a:lnTo>
                <a:lnTo>
                  <a:pt x="0" y="0"/>
                </a:lnTo>
                <a:lnTo>
                  <a:pt x="0" y="19126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1" name="object 3691"/>
          <p:cNvSpPr/>
          <p:nvPr/>
        </p:nvSpPr>
        <p:spPr>
          <a:xfrm>
            <a:off x="2233137" y="3750601"/>
            <a:ext cx="680720" cy="19685"/>
          </a:xfrm>
          <a:custGeom>
            <a:avLst/>
            <a:gdLst/>
            <a:ahLst/>
            <a:cxnLst/>
            <a:rect l="l" t="t" r="r" b="b"/>
            <a:pathLst>
              <a:path w="680719" h="19685">
                <a:moveTo>
                  <a:pt x="0" y="19081"/>
                </a:moveTo>
                <a:lnTo>
                  <a:pt x="680614" y="19081"/>
                </a:lnTo>
                <a:lnTo>
                  <a:pt x="680614" y="0"/>
                </a:lnTo>
                <a:lnTo>
                  <a:pt x="0" y="0"/>
                </a:lnTo>
                <a:lnTo>
                  <a:pt x="0" y="19081"/>
                </a:lnTo>
                <a:close/>
              </a:path>
            </a:pathLst>
          </a:custGeom>
          <a:solidFill>
            <a:srgbClr val="9B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2" name="object 3692"/>
          <p:cNvSpPr/>
          <p:nvPr/>
        </p:nvSpPr>
        <p:spPr>
          <a:xfrm>
            <a:off x="2233891" y="3749683"/>
            <a:ext cx="679450" cy="19685"/>
          </a:xfrm>
          <a:custGeom>
            <a:avLst/>
            <a:gdLst/>
            <a:ahLst/>
            <a:cxnLst/>
            <a:rect l="l" t="t" r="r" b="b"/>
            <a:pathLst>
              <a:path w="679450" h="19685">
                <a:moveTo>
                  <a:pt x="0" y="19060"/>
                </a:moveTo>
                <a:lnTo>
                  <a:pt x="679402" y="19060"/>
                </a:lnTo>
                <a:lnTo>
                  <a:pt x="679402" y="0"/>
                </a:lnTo>
                <a:lnTo>
                  <a:pt x="0" y="0"/>
                </a:lnTo>
                <a:lnTo>
                  <a:pt x="0" y="19060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3" name="object 3693"/>
          <p:cNvSpPr/>
          <p:nvPr/>
        </p:nvSpPr>
        <p:spPr>
          <a:xfrm>
            <a:off x="2234654" y="3748773"/>
            <a:ext cx="678180" cy="19050"/>
          </a:xfrm>
          <a:custGeom>
            <a:avLst/>
            <a:gdLst/>
            <a:ahLst/>
            <a:cxnLst/>
            <a:rect l="l" t="t" r="r" b="b"/>
            <a:pathLst>
              <a:path w="678180" h="19050">
                <a:moveTo>
                  <a:pt x="0" y="19028"/>
                </a:moveTo>
                <a:lnTo>
                  <a:pt x="678181" y="19028"/>
                </a:lnTo>
                <a:lnTo>
                  <a:pt x="678181" y="0"/>
                </a:lnTo>
                <a:lnTo>
                  <a:pt x="0" y="0"/>
                </a:lnTo>
                <a:lnTo>
                  <a:pt x="0" y="19028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4" name="object 3694"/>
          <p:cNvSpPr/>
          <p:nvPr/>
        </p:nvSpPr>
        <p:spPr>
          <a:xfrm>
            <a:off x="2235409" y="3747866"/>
            <a:ext cx="677545" cy="19050"/>
          </a:xfrm>
          <a:custGeom>
            <a:avLst/>
            <a:gdLst/>
            <a:ahLst/>
            <a:cxnLst/>
            <a:rect l="l" t="t" r="r" b="b"/>
            <a:pathLst>
              <a:path w="677544" h="19050">
                <a:moveTo>
                  <a:pt x="0" y="18984"/>
                </a:moveTo>
                <a:lnTo>
                  <a:pt x="676962" y="18984"/>
                </a:lnTo>
                <a:lnTo>
                  <a:pt x="676962" y="0"/>
                </a:lnTo>
                <a:lnTo>
                  <a:pt x="0" y="0"/>
                </a:lnTo>
                <a:lnTo>
                  <a:pt x="0" y="18984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5" name="object 3695"/>
          <p:cNvSpPr/>
          <p:nvPr/>
        </p:nvSpPr>
        <p:spPr>
          <a:xfrm>
            <a:off x="2236163" y="3746948"/>
            <a:ext cx="676275" cy="19050"/>
          </a:xfrm>
          <a:custGeom>
            <a:avLst/>
            <a:gdLst/>
            <a:ahLst/>
            <a:cxnLst/>
            <a:rect l="l" t="t" r="r" b="b"/>
            <a:pathLst>
              <a:path w="676275" h="19050">
                <a:moveTo>
                  <a:pt x="0" y="18962"/>
                </a:moveTo>
                <a:lnTo>
                  <a:pt x="675750" y="18962"/>
                </a:lnTo>
                <a:lnTo>
                  <a:pt x="675750" y="0"/>
                </a:lnTo>
                <a:lnTo>
                  <a:pt x="0" y="0"/>
                </a:lnTo>
                <a:lnTo>
                  <a:pt x="0" y="18962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6" name="object 3696"/>
          <p:cNvSpPr/>
          <p:nvPr/>
        </p:nvSpPr>
        <p:spPr>
          <a:xfrm>
            <a:off x="2236926" y="3746038"/>
            <a:ext cx="675005" cy="19050"/>
          </a:xfrm>
          <a:custGeom>
            <a:avLst/>
            <a:gdLst/>
            <a:ahLst/>
            <a:cxnLst/>
            <a:rect l="l" t="t" r="r" b="b"/>
            <a:pathLst>
              <a:path w="675005" h="19050">
                <a:moveTo>
                  <a:pt x="0" y="18930"/>
                </a:moveTo>
                <a:lnTo>
                  <a:pt x="674494" y="18930"/>
                </a:lnTo>
                <a:lnTo>
                  <a:pt x="674494" y="0"/>
                </a:lnTo>
                <a:lnTo>
                  <a:pt x="0" y="0"/>
                </a:lnTo>
                <a:lnTo>
                  <a:pt x="0" y="18930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7" name="object 3697"/>
          <p:cNvSpPr/>
          <p:nvPr/>
        </p:nvSpPr>
        <p:spPr>
          <a:xfrm>
            <a:off x="2237682" y="3745120"/>
            <a:ext cx="673100" cy="19050"/>
          </a:xfrm>
          <a:custGeom>
            <a:avLst/>
            <a:gdLst/>
            <a:ahLst/>
            <a:cxnLst/>
            <a:rect l="l" t="t" r="r" b="b"/>
            <a:pathLst>
              <a:path w="673100" h="19050">
                <a:moveTo>
                  <a:pt x="0" y="18891"/>
                </a:moveTo>
                <a:lnTo>
                  <a:pt x="673069" y="18891"/>
                </a:lnTo>
                <a:lnTo>
                  <a:pt x="673069" y="0"/>
                </a:lnTo>
                <a:lnTo>
                  <a:pt x="0" y="0"/>
                </a:lnTo>
                <a:lnTo>
                  <a:pt x="0" y="18891"/>
                </a:lnTo>
                <a:close/>
              </a:path>
            </a:pathLst>
          </a:custGeom>
          <a:solidFill>
            <a:srgbClr val="9C6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8" name="object 3698"/>
          <p:cNvSpPr/>
          <p:nvPr/>
        </p:nvSpPr>
        <p:spPr>
          <a:xfrm>
            <a:off x="2238444" y="3744212"/>
            <a:ext cx="671830" cy="19050"/>
          </a:xfrm>
          <a:custGeom>
            <a:avLst/>
            <a:gdLst/>
            <a:ahLst/>
            <a:cxnLst/>
            <a:rect l="l" t="t" r="r" b="b"/>
            <a:pathLst>
              <a:path w="671830" h="19050">
                <a:moveTo>
                  <a:pt x="0" y="18852"/>
                </a:moveTo>
                <a:lnTo>
                  <a:pt x="671643" y="18852"/>
                </a:lnTo>
                <a:lnTo>
                  <a:pt x="671643" y="0"/>
                </a:lnTo>
                <a:lnTo>
                  <a:pt x="0" y="0"/>
                </a:lnTo>
                <a:lnTo>
                  <a:pt x="0" y="18852"/>
                </a:lnTo>
                <a:close/>
              </a:path>
            </a:pathLst>
          </a:custGeom>
          <a:solidFill>
            <a:srgbClr val="9C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9" name="object 3699"/>
          <p:cNvSpPr/>
          <p:nvPr/>
        </p:nvSpPr>
        <p:spPr>
          <a:xfrm>
            <a:off x="2239198" y="3743302"/>
            <a:ext cx="670560" cy="19050"/>
          </a:xfrm>
          <a:custGeom>
            <a:avLst/>
            <a:gdLst/>
            <a:ahLst/>
            <a:cxnLst/>
            <a:rect l="l" t="t" r="r" b="b"/>
            <a:pathLst>
              <a:path w="670560" h="19050">
                <a:moveTo>
                  <a:pt x="0" y="18816"/>
                </a:moveTo>
                <a:lnTo>
                  <a:pt x="670227" y="18816"/>
                </a:lnTo>
                <a:lnTo>
                  <a:pt x="670227" y="0"/>
                </a:lnTo>
                <a:lnTo>
                  <a:pt x="0" y="0"/>
                </a:lnTo>
                <a:lnTo>
                  <a:pt x="0" y="18816"/>
                </a:lnTo>
                <a:close/>
              </a:path>
            </a:pathLst>
          </a:custGeom>
          <a:solidFill>
            <a:srgbClr val="9C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0" name="object 3700"/>
          <p:cNvSpPr/>
          <p:nvPr/>
        </p:nvSpPr>
        <p:spPr>
          <a:xfrm>
            <a:off x="2239954" y="3742385"/>
            <a:ext cx="669290" cy="19050"/>
          </a:xfrm>
          <a:custGeom>
            <a:avLst/>
            <a:gdLst/>
            <a:ahLst/>
            <a:cxnLst/>
            <a:rect l="l" t="t" r="r" b="b"/>
            <a:pathLst>
              <a:path w="669289" h="19050">
                <a:moveTo>
                  <a:pt x="0" y="18777"/>
                </a:moveTo>
                <a:lnTo>
                  <a:pt x="668802" y="18777"/>
                </a:lnTo>
                <a:lnTo>
                  <a:pt x="668802" y="0"/>
                </a:lnTo>
                <a:lnTo>
                  <a:pt x="0" y="0"/>
                </a:lnTo>
                <a:lnTo>
                  <a:pt x="0" y="18777"/>
                </a:lnTo>
                <a:close/>
              </a:path>
            </a:pathLst>
          </a:custGeom>
          <a:solidFill>
            <a:srgbClr val="9C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1" name="object 3701"/>
          <p:cNvSpPr/>
          <p:nvPr/>
        </p:nvSpPr>
        <p:spPr>
          <a:xfrm>
            <a:off x="2240717" y="3741477"/>
            <a:ext cx="667385" cy="19050"/>
          </a:xfrm>
          <a:custGeom>
            <a:avLst/>
            <a:gdLst/>
            <a:ahLst/>
            <a:cxnLst/>
            <a:rect l="l" t="t" r="r" b="b"/>
            <a:pathLst>
              <a:path w="667385" h="19050">
                <a:moveTo>
                  <a:pt x="0" y="18737"/>
                </a:moveTo>
                <a:lnTo>
                  <a:pt x="667376" y="18737"/>
                </a:lnTo>
                <a:lnTo>
                  <a:pt x="667376" y="0"/>
                </a:lnTo>
                <a:lnTo>
                  <a:pt x="0" y="0"/>
                </a:lnTo>
                <a:lnTo>
                  <a:pt x="0" y="18737"/>
                </a:lnTo>
                <a:close/>
              </a:path>
            </a:pathLst>
          </a:custGeom>
          <a:solidFill>
            <a:srgbClr val="9C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2" name="object 3702"/>
          <p:cNvSpPr/>
          <p:nvPr/>
        </p:nvSpPr>
        <p:spPr>
          <a:xfrm>
            <a:off x="2241481" y="3740568"/>
            <a:ext cx="666115" cy="19050"/>
          </a:xfrm>
          <a:custGeom>
            <a:avLst/>
            <a:gdLst/>
            <a:ahLst/>
            <a:cxnLst/>
            <a:rect l="l" t="t" r="r" b="b"/>
            <a:pathLst>
              <a:path w="666114" h="19050">
                <a:moveTo>
                  <a:pt x="0" y="18701"/>
                </a:moveTo>
                <a:lnTo>
                  <a:pt x="665950" y="18701"/>
                </a:lnTo>
                <a:lnTo>
                  <a:pt x="665950" y="0"/>
                </a:lnTo>
                <a:lnTo>
                  <a:pt x="0" y="0"/>
                </a:lnTo>
                <a:lnTo>
                  <a:pt x="0" y="18701"/>
                </a:lnTo>
                <a:close/>
              </a:path>
            </a:pathLst>
          </a:custGeom>
          <a:solidFill>
            <a:srgbClr val="9C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3" name="object 3703"/>
          <p:cNvSpPr/>
          <p:nvPr/>
        </p:nvSpPr>
        <p:spPr>
          <a:xfrm>
            <a:off x="2242269" y="3739651"/>
            <a:ext cx="664845" cy="19050"/>
          </a:xfrm>
          <a:custGeom>
            <a:avLst/>
            <a:gdLst/>
            <a:ahLst/>
            <a:cxnLst/>
            <a:rect l="l" t="t" r="r" b="b"/>
            <a:pathLst>
              <a:path w="664844" h="19050">
                <a:moveTo>
                  <a:pt x="0" y="18661"/>
                </a:moveTo>
                <a:lnTo>
                  <a:pt x="664492" y="18661"/>
                </a:lnTo>
                <a:lnTo>
                  <a:pt x="664492" y="0"/>
                </a:lnTo>
                <a:lnTo>
                  <a:pt x="0" y="0"/>
                </a:lnTo>
                <a:lnTo>
                  <a:pt x="0" y="18661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4" name="object 3704"/>
          <p:cNvSpPr/>
          <p:nvPr/>
        </p:nvSpPr>
        <p:spPr>
          <a:xfrm>
            <a:off x="2243064" y="3738742"/>
            <a:ext cx="663575" cy="19050"/>
          </a:xfrm>
          <a:custGeom>
            <a:avLst/>
            <a:gdLst/>
            <a:ahLst/>
            <a:cxnLst/>
            <a:rect l="l" t="t" r="r" b="b"/>
            <a:pathLst>
              <a:path w="663575" h="19050">
                <a:moveTo>
                  <a:pt x="0" y="18623"/>
                </a:moveTo>
                <a:lnTo>
                  <a:pt x="663034" y="18623"/>
                </a:lnTo>
                <a:lnTo>
                  <a:pt x="663034" y="0"/>
                </a:lnTo>
                <a:lnTo>
                  <a:pt x="0" y="0"/>
                </a:lnTo>
                <a:lnTo>
                  <a:pt x="0" y="18623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5" name="object 3705"/>
          <p:cNvSpPr/>
          <p:nvPr/>
        </p:nvSpPr>
        <p:spPr>
          <a:xfrm>
            <a:off x="2243852" y="3737836"/>
            <a:ext cx="661670" cy="19050"/>
          </a:xfrm>
          <a:custGeom>
            <a:avLst/>
            <a:gdLst/>
            <a:ahLst/>
            <a:cxnLst/>
            <a:rect l="l" t="t" r="r" b="b"/>
            <a:pathLst>
              <a:path w="661669" h="19050">
                <a:moveTo>
                  <a:pt x="0" y="18572"/>
                </a:moveTo>
                <a:lnTo>
                  <a:pt x="661576" y="18572"/>
                </a:lnTo>
                <a:lnTo>
                  <a:pt x="661576" y="0"/>
                </a:lnTo>
                <a:lnTo>
                  <a:pt x="0" y="0"/>
                </a:lnTo>
                <a:lnTo>
                  <a:pt x="0" y="18572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6" name="object 3706"/>
          <p:cNvSpPr/>
          <p:nvPr/>
        </p:nvSpPr>
        <p:spPr>
          <a:xfrm>
            <a:off x="2244638" y="3736919"/>
            <a:ext cx="660400" cy="19050"/>
          </a:xfrm>
          <a:custGeom>
            <a:avLst/>
            <a:gdLst/>
            <a:ahLst/>
            <a:cxnLst/>
            <a:rect l="l" t="t" r="r" b="b"/>
            <a:pathLst>
              <a:path w="660400" h="19050">
                <a:moveTo>
                  <a:pt x="0" y="18544"/>
                </a:moveTo>
                <a:lnTo>
                  <a:pt x="660128" y="18544"/>
                </a:lnTo>
                <a:lnTo>
                  <a:pt x="660128" y="0"/>
                </a:lnTo>
                <a:lnTo>
                  <a:pt x="0" y="0"/>
                </a:lnTo>
                <a:lnTo>
                  <a:pt x="0" y="18544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7" name="object 3707"/>
          <p:cNvSpPr/>
          <p:nvPr/>
        </p:nvSpPr>
        <p:spPr>
          <a:xfrm>
            <a:off x="2245433" y="3736010"/>
            <a:ext cx="659130" cy="19050"/>
          </a:xfrm>
          <a:custGeom>
            <a:avLst/>
            <a:gdLst/>
            <a:ahLst/>
            <a:cxnLst/>
            <a:rect l="l" t="t" r="r" b="b"/>
            <a:pathLst>
              <a:path w="659130" h="19050">
                <a:moveTo>
                  <a:pt x="0" y="18506"/>
                </a:moveTo>
                <a:lnTo>
                  <a:pt x="658670" y="18506"/>
                </a:lnTo>
                <a:lnTo>
                  <a:pt x="658670" y="0"/>
                </a:lnTo>
                <a:lnTo>
                  <a:pt x="0" y="0"/>
                </a:lnTo>
                <a:lnTo>
                  <a:pt x="0" y="18506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8" name="object 3708"/>
          <p:cNvSpPr/>
          <p:nvPr/>
        </p:nvSpPr>
        <p:spPr>
          <a:xfrm>
            <a:off x="2246221" y="3735103"/>
            <a:ext cx="657225" cy="19050"/>
          </a:xfrm>
          <a:custGeom>
            <a:avLst/>
            <a:gdLst/>
            <a:ahLst/>
            <a:cxnLst/>
            <a:rect l="l" t="t" r="r" b="b"/>
            <a:pathLst>
              <a:path w="657225" h="19050">
                <a:moveTo>
                  <a:pt x="0" y="18456"/>
                </a:moveTo>
                <a:lnTo>
                  <a:pt x="657212" y="18456"/>
                </a:lnTo>
                <a:lnTo>
                  <a:pt x="657212" y="0"/>
                </a:lnTo>
                <a:lnTo>
                  <a:pt x="0" y="0"/>
                </a:lnTo>
                <a:lnTo>
                  <a:pt x="0" y="18456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9" name="object 3709"/>
          <p:cNvSpPr/>
          <p:nvPr/>
        </p:nvSpPr>
        <p:spPr>
          <a:xfrm>
            <a:off x="2247008" y="3734186"/>
            <a:ext cx="655955" cy="19050"/>
          </a:xfrm>
          <a:custGeom>
            <a:avLst/>
            <a:gdLst/>
            <a:ahLst/>
            <a:cxnLst/>
            <a:rect l="l" t="t" r="r" b="b"/>
            <a:pathLst>
              <a:path w="655955" h="19050">
                <a:moveTo>
                  <a:pt x="0" y="18427"/>
                </a:moveTo>
                <a:lnTo>
                  <a:pt x="655764" y="18427"/>
                </a:lnTo>
                <a:lnTo>
                  <a:pt x="655764" y="0"/>
                </a:lnTo>
                <a:lnTo>
                  <a:pt x="0" y="0"/>
                </a:lnTo>
                <a:lnTo>
                  <a:pt x="0" y="18427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0" name="object 3710"/>
          <p:cNvSpPr/>
          <p:nvPr/>
        </p:nvSpPr>
        <p:spPr>
          <a:xfrm>
            <a:off x="2247803" y="3733277"/>
            <a:ext cx="654685" cy="18415"/>
          </a:xfrm>
          <a:custGeom>
            <a:avLst/>
            <a:gdLst/>
            <a:ahLst/>
            <a:cxnLst/>
            <a:rect l="l" t="t" r="r" b="b"/>
            <a:pathLst>
              <a:path w="654685" h="18414">
                <a:moveTo>
                  <a:pt x="0" y="18390"/>
                </a:moveTo>
                <a:lnTo>
                  <a:pt x="654306" y="18390"/>
                </a:lnTo>
                <a:lnTo>
                  <a:pt x="654306" y="0"/>
                </a:lnTo>
                <a:lnTo>
                  <a:pt x="0" y="0"/>
                </a:lnTo>
                <a:lnTo>
                  <a:pt x="0" y="18390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1" name="object 3711"/>
          <p:cNvSpPr/>
          <p:nvPr/>
        </p:nvSpPr>
        <p:spPr>
          <a:xfrm>
            <a:off x="2248591" y="3732360"/>
            <a:ext cx="653415" cy="18415"/>
          </a:xfrm>
          <a:custGeom>
            <a:avLst/>
            <a:gdLst/>
            <a:ahLst/>
            <a:cxnLst/>
            <a:rect l="l" t="t" r="r" b="b"/>
            <a:pathLst>
              <a:path w="653414" h="18414">
                <a:moveTo>
                  <a:pt x="0" y="18350"/>
                </a:moveTo>
                <a:lnTo>
                  <a:pt x="652848" y="18350"/>
                </a:lnTo>
                <a:lnTo>
                  <a:pt x="652848" y="0"/>
                </a:lnTo>
                <a:lnTo>
                  <a:pt x="0" y="0"/>
                </a:lnTo>
                <a:lnTo>
                  <a:pt x="0" y="18350"/>
                </a:lnTo>
                <a:close/>
              </a:path>
            </a:pathLst>
          </a:custGeom>
          <a:solidFill>
            <a:srgbClr val="9D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2" name="object 3712"/>
          <p:cNvSpPr/>
          <p:nvPr/>
        </p:nvSpPr>
        <p:spPr>
          <a:xfrm>
            <a:off x="2249386" y="3731453"/>
            <a:ext cx="651510" cy="18415"/>
          </a:xfrm>
          <a:custGeom>
            <a:avLst/>
            <a:gdLst/>
            <a:ahLst/>
            <a:cxnLst/>
            <a:rect l="l" t="t" r="r" b="b"/>
            <a:pathLst>
              <a:path w="651510" h="18414">
                <a:moveTo>
                  <a:pt x="0" y="18310"/>
                </a:moveTo>
                <a:lnTo>
                  <a:pt x="651390" y="18310"/>
                </a:lnTo>
                <a:lnTo>
                  <a:pt x="651390" y="0"/>
                </a:lnTo>
                <a:lnTo>
                  <a:pt x="0" y="0"/>
                </a:lnTo>
                <a:lnTo>
                  <a:pt x="0" y="18310"/>
                </a:lnTo>
                <a:close/>
              </a:path>
            </a:pathLst>
          </a:custGeom>
          <a:solidFill>
            <a:srgbClr val="9E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3" name="object 3713"/>
          <p:cNvSpPr/>
          <p:nvPr/>
        </p:nvSpPr>
        <p:spPr>
          <a:xfrm>
            <a:off x="2250172" y="3730544"/>
            <a:ext cx="650240" cy="18415"/>
          </a:xfrm>
          <a:custGeom>
            <a:avLst/>
            <a:gdLst/>
            <a:ahLst/>
            <a:cxnLst/>
            <a:rect l="l" t="t" r="r" b="b"/>
            <a:pathLst>
              <a:path w="650239" h="18414">
                <a:moveTo>
                  <a:pt x="0" y="18273"/>
                </a:moveTo>
                <a:lnTo>
                  <a:pt x="649941" y="18273"/>
                </a:lnTo>
                <a:lnTo>
                  <a:pt x="649941" y="0"/>
                </a:lnTo>
                <a:lnTo>
                  <a:pt x="0" y="0"/>
                </a:lnTo>
                <a:lnTo>
                  <a:pt x="0" y="18273"/>
                </a:lnTo>
                <a:close/>
              </a:path>
            </a:pathLst>
          </a:custGeom>
          <a:solidFill>
            <a:srgbClr val="9E6D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4" name="object 3714"/>
          <p:cNvSpPr/>
          <p:nvPr/>
        </p:nvSpPr>
        <p:spPr>
          <a:xfrm>
            <a:off x="2250961" y="3729627"/>
            <a:ext cx="648970" cy="18415"/>
          </a:xfrm>
          <a:custGeom>
            <a:avLst/>
            <a:gdLst/>
            <a:ahLst/>
            <a:cxnLst/>
            <a:rect l="l" t="t" r="r" b="b"/>
            <a:pathLst>
              <a:path w="648969" h="18414">
                <a:moveTo>
                  <a:pt x="0" y="18233"/>
                </a:moveTo>
                <a:lnTo>
                  <a:pt x="648483" y="18233"/>
                </a:lnTo>
                <a:lnTo>
                  <a:pt x="648483" y="0"/>
                </a:lnTo>
                <a:lnTo>
                  <a:pt x="0" y="0"/>
                </a:lnTo>
                <a:lnTo>
                  <a:pt x="0" y="18233"/>
                </a:lnTo>
                <a:close/>
              </a:path>
            </a:pathLst>
          </a:custGeom>
          <a:solidFill>
            <a:srgbClr val="9E6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5" name="object 3715"/>
          <p:cNvSpPr/>
          <p:nvPr/>
        </p:nvSpPr>
        <p:spPr>
          <a:xfrm>
            <a:off x="2251756" y="3728720"/>
            <a:ext cx="647065" cy="18415"/>
          </a:xfrm>
          <a:custGeom>
            <a:avLst/>
            <a:gdLst/>
            <a:ahLst/>
            <a:cxnLst/>
            <a:rect l="l" t="t" r="r" b="b"/>
            <a:pathLst>
              <a:path w="647064" h="18414">
                <a:moveTo>
                  <a:pt x="0" y="18193"/>
                </a:moveTo>
                <a:lnTo>
                  <a:pt x="647025" y="18193"/>
                </a:lnTo>
                <a:lnTo>
                  <a:pt x="647025" y="0"/>
                </a:lnTo>
                <a:lnTo>
                  <a:pt x="0" y="0"/>
                </a:lnTo>
                <a:lnTo>
                  <a:pt x="0" y="18193"/>
                </a:lnTo>
                <a:close/>
              </a:path>
            </a:pathLst>
          </a:custGeom>
          <a:solidFill>
            <a:srgbClr val="9E6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6" name="object 3716"/>
          <p:cNvSpPr/>
          <p:nvPr/>
        </p:nvSpPr>
        <p:spPr>
          <a:xfrm>
            <a:off x="2252542" y="3727811"/>
            <a:ext cx="645795" cy="18415"/>
          </a:xfrm>
          <a:custGeom>
            <a:avLst/>
            <a:gdLst/>
            <a:ahLst/>
            <a:cxnLst/>
            <a:rect l="l" t="t" r="r" b="b"/>
            <a:pathLst>
              <a:path w="645794" h="18414">
                <a:moveTo>
                  <a:pt x="0" y="18156"/>
                </a:moveTo>
                <a:lnTo>
                  <a:pt x="645577" y="18156"/>
                </a:lnTo>
                <a:lnTo>
                  <a:pt x="645577" y="0"/>
                </a:lnTo>
                <a:lnTo>
                  <a:pt x="0" y="0"/>
                </a:lnTo>
                <a:lnTo>
                  <a:pt x="0" y="18156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7" name="object 3717"/>
          <p:cNvSpPr/>
          <p:nvPr/>
        </p:nvSpPr>
        <p:spPr>
          <a:xfrm>
            <a:off x="2253330" y="3726894"/>
            <a:ext cx="644525" cy="18415"/>
          </a:xfrm>
          <a:custGeom>
            <a:avLst/>
            <a:gdLst/>
            <a:ahLst/>
            <a:cxnLst/>
            <a:rect l="l" t="t" r="r" b="b"/>
            <a:pathLst>
              <a:path w="644525" h="18414">
                <a:moveTo>
                  <a:pt x="0" y="18116"/>
                </a:moveTo>
                <a:lnTo>
                  <a:pt x="644119" y="18116"/>
                </a:lnTo>
                <a:lnTo>
                  <a:pt x="644119" y="0"/>
                </a:lnTo>
                <a:lnTo>
                  <a:pt x="0" y="0"/>
                </a:lnTo>
                <a:lnTo>
                  <a:pt x="0" y="18116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8" name="object 3718"/>
          <p:cNvSpPr/>
          <p:nvPr/>
        </p:nvSpPr>
        <p:spPr>
          <a:xfrm>
            <a:off x="2254125" y="3725986"/>
            <a:ext cx="643255" cy="18415"/>
          </a:xfrm>
          <a:custGeom>
            <a:avLst/>
            <a:gdLst/>
            <a:ahLst/>
            <a:cxnLst/>
            <a:rect l="l" t="t" r="r" b="b"/>
            <a:pathLst>
              <a:path w="643255" h="18414">
                <a:moveTo>
                  <a:pt x="0" y="18078"/>
                </a:moveTo>
                <a:lnTo>
                  <a:pt x="642661" y="18078"/>
                </a:lnTo>
                <a:lnTo>
                  <a:pt x="642661" y="0"/>
                </a:lnTo>
                <a:lnTo>
                  <a:pt x="0" y="0"/>
                </a:lnTo>
                <a:lnTo>
                  <a:pt x="0" y="18078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9" name="object 3719"/>
          <p:cNvSpPr/>
          <p:nvPr/>
        </p:nvSpPr>
        <p:spPr>
          <a:xfrm>
            <a:off x="2254913" y="3725079"/>
            <a:ext cx="641350" cy="18415"/>
          </a:xfrm>
          <a:custGeom>
            <a:avLst/>
            <a:gdLst/>
            <a:ahLst/>
            <a:cxnLst/>
            <a:rect l="l" t="t" r="r" b="b"/>
            <a:pathLst>
              <a:path w="641350" h="18414">
                <a:moveTo>
                  <a:pt x="0" y="18028"/>
                </a:moveTo>
                <a:lnTo>
                  <a:pt x="641203" y="18028"/>
                </a:lnTo>
                <a:lnTo>
                  <a:pt x="641203" y="0"/>
                </a:lnTo>
                <a:lnTo>
                  <a:pt x="0" y="0"/>
                </a:lnTo>
                <a:lnTo>
                  <a:pt x="0" y="18028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0" name="object 3720"/>
          <p:cNvSpPr/>
          <p:nvPr/>
        </p:nvSpPr>
        <p:spPr>
          <a:xfrm>
            <a:off x="2255700" y="3724162"/>
            <a:ext cx="640080" cy="18415"/>
          </a:xfrm>
          <a:custGeom>
            <a:avLst/>
            <a:gdLst/>
            <a:ahLst/>
            <a:cxnLst/>
            <a:rect l="l" t="t" r="r" b="b"/>
            <a:pathLst>
              <a:path w="640080" h="18414">
                <a:moveTo>
                  <a:pt x="0" y="18000"/>
                </a:moveTo>
                <a:lnTo>
                  <a:pt x="639755" y="18000"/>
                </a:lnTo>
                <a:lnTo>
                  <a:pt x="639755" y="0"/>
                </a:lnTo>
                <a:lnTo>
                  <a:pt x="0" y="0"/>
                </a:lnTo>
                <a:lnTo>
                  <a:pt x="0" y="18000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1" name="object 3721"/>
          <p:cNvSpPr/>
          <p:nvPr/>
        </p:nvSpPr>
        <p:spPr>
          <a:xfrm>
            <a:off x="2256495" y="3723253"/>
            <a:ext cx="638810" cy="18415"/>
          </a:xfrm>
          <a:custGeom>
            <a:avLst/>
            <a:gdLst/>
            <a:ahLst/>
            <a:cxnLst/>
            <a:rect l="l" t="t" r="r" b="b"/>
            <a:pathLst>
              <a:path w="638810" h="18414">
                <a:moveTo>
                  <a:pt x="0" y="17962"/>
                </a:moveTo>
                <a:lnTo>
                  <a:pt x="638297" y="17962"/>
                </a:lnTo>
                <a:lnTo>
                  <a:pt x="638297" y="0"/>
                </a:lnTo>
                <a:lnTo>
                  <a:pt x="0" y="0"/>
                </a:lnTo>
                <a:lnTo>
                  <a:pt x="0" y="17962"/>
                </a:lnTo>
                <a:close/>
              </a:path>
            </a:pathLst>
          </a:custGeom>
          <a:solidFill>
            <a:srgbClr val="9E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2" name="object 3722"/>
          <p:cNvSpPr/>
          <p:nvPr/>
        </p:nvSpPr>
        <p:spPr>
          <a:xfrm>
            <a:off x="2257283" y="3722346"/>
            <a:ext cx="636905" cy="18415"/>
          </a:xfrm>
          <a:custGeom>
            <a:avLst/>
            <a:gdLst/>
            <a:ahLst/>
            <a:cxnLst/>
            <a:rect l="l" t="t" r="r" b="b"/>
            <a:pathLst>
              <a:path w="636905" h="18414">
                <a:moveTo>
                  <a:pt x="0" y="17912"/>
                </a:moveTo>
                <a:lnTo>
                  <a:pt x="636839" y="17912"/>
                </a:lnTo>
                <a:lnTo>
                  <a:pt x="636839" y="0"/>
                </a:lnTo>
                <a:lnTo>
                  <a:pt x="0" y="0"/>
                </a:lnTo>
                <a:lnTo>
                  <a:pt x="0" y="17912"/>
                </a:lnTo>
                <a:close/>
              </a:path>
            </a:pathLst>
          </a:custGeom>
          <a:solidFill>
            <a:srgbClr val="9F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3" name="object 3723"/>
          <p:cNvSpPr/>
          <p:nvPr/>
        </p:nvSpPr>
        <p:spPr>
          <a:xfrm>
            <a:off x="2258069" y="3721429"/>
            <a:ext cx="635635" cy="18415"/>
          </a:xfrm>
          <a:custGeom>
            <a:avLst/>
            <a:gdLst/>
            <a:ahLst/>
            <a:cxnLst/>
            <a:rect l="l" t="t" r="r" b="b"/>
            <a:pathLst>
              <a:path w="635635" h="18414">
                <a:moveTo>
                  <a:pt x="0" y="17883"/>
                </a:moveTo>
                <a:lnTo>
                  <a:pt x="635391" y="17883"/>
                </a:lnTo>
                <a:lnTo>
                  <a:pt x="635391" y="0"/>
                </a:lnTo>
                <a:lnTo>
                  <a:pt x="0" y="0"/>
                </a:lnTo>
                <a:lnTo>
                  <a:pt x="0" y="17883"/>
                </a:lnTo>
                <a:close/>
              </a:path>
            </a:pathLst>
          </a:custGeom>
          <a:solidFill>
            <a:srgbClr val="9F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4" name="object 3724"/>
          <p:cNvSpPr/>
          <p:nvPr/>
        </p:nvSpPr>
        <p:spPr>
          <a:xfrm>
            <a:off x="2258864" y="3720520"/>
            <a:ext cx="634365" cy="18415"/>
          </a:xfrm>
          <a:custGeom>
            <a:avLst/>
            <a:gdLst/>
            <a:ahLst/>
            <a:cxnLst/>
            <a:rect l="l" t="t" r="r" b="b"/>
            <a:pathLst>
              <a:path w="634364" h="18414">
                <a:moveTo>
                  <a:pt x="0" y="17846"/>
                </a:moveTo>
                <a:lnTo>
                  <a:pt x="633933" y="17846"/>
                </a:lnTo>
                <a:lnTo>
                  <a:pt x="633933" y="0"/>
                </a:lnTo>
                <a:lnTo>
                  <a:pt x="0" y="0"/>
                </a:lnTo>
                <a:lnTo>
                  <a:pt x="0" y="17846"/>
                </a:lnTo>
                <a:close/>
              </a:path>
            </a:pathLst>
          </a:custGeom>
          <a:solidFill>
            <a:srgbClr val="9F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5" name="object 3725"/>
          <p:cNvSpPr/>
          <p:nvPr/>
        </p:nvSpPr>
        <p:spPr>
          <a:xfrm>
            <a:off x="2259652" y="3719603"/>
            <a:ext cx="633095" cy="18415"/>
          </a:xfrm>
          <a:custGeom>
            <a:avLst/>
            <a:gdLst/>
            <a:ahLst/>
            <a:cxnLst/>
            <a:rect l="l" t="t" r="r" b="b"/>
            <a:pathLst>
              <a:path w="633094" h="18414">
                <a:moveTo>
                  <a:pt x="0" y="17806"/>
                </a:moveTo>
                <a:lnTo>
                  <a:pt x="632475" y="17806"/>
                </a:lnTo>
                <a:lnTo>
                  <a:pt x="632475" y="0"/>
                </a:lnTo>
                <a:lnTo>
                  <a:pt x="0" y="0"/>
                </a:lnTo>
                <a:lnTo>
                  <a:pt x="0" y="17806"/>
                </a:lnTo>
                <a:close/>
              </a:path>
            </a:pathLst>
          </a:custGeom>
          <a:solidFill>
            <a:srgbClr val="9F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6" name="object 3726"/>
          <p:cNvSpPr/>
          <p:nvPr/>
        </p:nvSpPr>
        <p:spPr>
          <a:xfrm>
            <a:off x="2260448" y="3718697"/>
            <a:ext cx="631190" cy="17780"/>
          </a:xfrm>
          <a:custGeom>
            <a:avLst/>
            <a:gdLst/>
            <a:ahLst/>
            <a:cxnLst/>
            <a:rect l="l" t="t" r="r" b="b"/>
            <a:pathLst>
              <a:path w="631189" h="17779">
                <a:moveTo>
                  <a:pt x="0" y="17765"/>
                </a:moveTo>
                <a:lnTo>
                  <a:pt x="631017" y="17765"/>
                </a:lnTo>
                <a:lnTo>
                  <a:pt x="631017" y="0"/>
                </a:lnTo>
                <a:lnTo>
                  <a:pt x="0" y="0"/>
                </a:lnTo>
                <a:lnTo>
                  <a:pt x="0" y="17765"/>
                </a:lnTo>
                <a:close/>
              </a:path>
            </a:pathLst>
          </a:custGeom>
          <a:solidFill>
            <a:srgbClr val="9F6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7" name="object 3727"/>
          <p:cNvSpPr/>
          <p:nvPr/>
        </p:nvSpPr>
        <p:spPr>
          <a:xfrm>
            <a:off x="2261234" y="3717787"/>
            <a:ext cx="629920" cy="17780"/>
          </a:xfrm>
          <a:custGeom>
            <a:avLst/>
            <a:gdLst/>
            <a:ahLst/>
            <a:cxnLst/>
            <a:rect l="l" t="t" r="r" b="b"/>
            <a:pathLst>
              <a:path w="629919" h="17779">
                <a:moveTo>
                  <a:pt x="0" y="17729"/>
                </a:moveTo>
                <a:lnTo>
                  <a:pt x="629569" y="17729"/>
                </a:lnTo>
                <a:lnTo>
                  <a:pt x="629569" y="0"/>
                </a:lnTo>
                <a:lnTo>
                  <a:pt x="0" y="0"/>
                </a:lnTo>
                <a:lnTo>
                  <a:pt x="0" y="17729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8" name="object 3728"/>
          <p:cNvSpPr/>
          <p:nvPr/>
        </p:nvSpPr>
        <p:spPr>
          <a:xfrm>
            <a:off x="2262022" y="3716870"/>
            <a:ext cx="628650" cy="17780"/>
          </a:xfrm>
          <a:custGeom>
            <a:avLst/>
            <a:gdLst/>
            <a:ahLst/>
            <a:cxnLst/>
            <a:rect l="l" t="t" r="r" b="b"/>
            <a:pathLst>
              <a:path w="628650" h="17779">
                <a:moveTo>
                  <a:pt x="0" y="17689"/>
                </a:moveTo>
                <a:lnTo>
                  <a:pt x="628110" y="17689"/>
                </a:lnTo>
                <a:lnTo>
                  <a:pt x="628110" y="0"/>
                </a:lnTo>
                <a:lnTo>
                  <a:pt x="0" y="0"/>
                </a:lnTo>
                <a:lnTo>
                  <a:pt x="0" y="17689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9" name="object 3729"/>
          <p:cNvSpPr/>
          <p:nvPr/>
        </p:nvSpPr>
        <p:spPr>
          <a:xfrm>
            <a:off x="2262817" y="3715964"/>
            <a:ext cx="626745" cy="17780"/>
          </a:xfrm>
          <a:custGeom>
            <a:avLst/>
            <a:gdLst/>
            <a:ahLst/>
            <a:cxnLst/>
            <a:rect l="l" t="t" r="r" b="b"/>
            <a:pathLst>
              <a:path w="626744" h="17779">
                <a:moveTo>
                  <a:pt x="0" y="17649"/>
                </a:moveTo>
                <a:lnTo>
                  <a:pt x="626653" y="17649"/>
                </a:lnTo>
                <a:lnTo>
                  <a:pt x="626653" y="0"/>
                </a:lnTo>
                <a:lnTo>
                  <a:pt x="0" y="0"/>
                </a:lnTo>
                <a:lnTo>
                  <a:pt x="0" y="17649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0" name="object 3730"/>
          <p:cNvSpPr/>
          <p:nvPr/>
        </p:nvSpPr>
        <p:spPr>
          <a:xfrm>
            <a:off x="2263603" y="3715055"/>
            <a:ext cx="625475" cy="17780"/>
          </a:xfrm>
          <a:custGeom>
            <a:avLst/>
            <a:gdLst/>
            <a:ahLst/>
            <a:cxnLst/>
            <a:rect l="l" t="t" r="r" b="b"/>
            <a:pathLst>
              <a:path w="625475" h="17779">
                <a:moveTo>
                  <a:pt x="0" y="17612"/>
                </a:moveTo>
                <a:lnTo>
                  <a:pt x="625205" y="17612"/>
                </a:lnTo>
                <a:lnTo>
                  <a:pt x="625205" y="0"/>
                </a:lnTo>
                <a:lnTo>
                  <a:pt x="0" y="0"/>
                </a:lnTo>
                <a:lnTo>
                  <a:pt x="0" y="17612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1" name="object 3731"/>
          <p:cNvSpPr/>
          <p:nvPr/>
        </p:nvSpPr>
        <p:spPr>
          <a:xfrm>
            <a:off x="2264391" y="3714138"/>
            <a:ext cx="624205" cy="17780"/>
          </a:xfrm>
          <a:custGeom>
            <a:avLst/>
            <a:gdLst/>
            <a:ahLst/>
            <a:cxnLst/>
            <a:rect l="l" t="t" r="r" b="b"/>
            <a:pathLst>
              <a:path w="624205" h="17779">
                <a:moveTo>
                  <a:pt x="0" y="17572"/>
                </a:moveTo>
                <a:lnTo>
                  <a:pt x="623746" y="17572"/>
                </a:lnTo>
                <a:lnTo>
                  <a:pt x="623746" y="0"/>
                </a:lnTo>
                <a:lnTo>
                  <a:pt x="0" y="0"/>
                </a:lnTo>
                <a:lnTo>
                  <a:pt x="0" y="17572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2" name="object 3732"/>
          <p:cNvSpPr/>
          <p:nvPr/>
        </p:nvSpPr>
        <p:spPr>
          <a:xfrm>
            <a:off x="2265186" y="3713229"/>
            <a:ext cx="622300" cy="17780"/>
          </a:xfrm>
          <a:custGeom>
            <a:avLst/>
            <a:gdLst/>
            <a:ahLst/>
            <a:cxnLst/>
            <a:rect l="l" t="t" r="r" b="b"/>
            <a:pathLst>
              <a:path w="622300" h="17779">
                <a:moveTo>
                  <a:pt x="0" y="17533"/>
                </a:moveTo>
                <a:lnTo>
                  <a:pt x="622224" y="17533"/>
                </a:lnTo>
                <a:lnTo>
                  <a:pt x="622224" y="0"/>
                </a:lnTo>
                <a:lnTo>
                  <a:pt x="0" y="0"/>
                </a:lnTo>
                <a:lnTo>
                  <a:pt x="0" y="17533"/>
                </a:lnTo>
                <a:close/>
              </a:path>
            </a:pathLst>
          </a:custGeom>
          <a:solidFill>
            <a:srgbClr val="9F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3" name="object 3733"/>
          <p:cNvSpPr/>
          <p:nvPr/>
        </p:nvSpPr>
        <p:spPr>
          <a:xfrm>
            <a:off x="2265975" y="3712322"/>
            <a:ext cx="621030" cy="17780"/>
          </a:xfrm>
          <a:custGeom>
            <a:avLst/>
            <a:gdLst/>
            <a:ahLst/>
            <a:cxnLst/>
            <a:rect l="l" t="t" r="r" b="b"/>
            <a:pathLst>
              <a:path w="621030" h="17779">
                <a:moveTo>
                  <a:pt x="0" y="17475"/>
                </a:moveTo>
                <a:lnTo>
                  <a:pt x="620485" y="17475"/>
                </a:lnTo>
                <a:lnTo>
                  <a:pt x="620485" y="0"/>
                </a:lnTo>
                <a:lnTo>
                  <a:pt x="0" y="0"/>
                </a:lnTo>
                <a:lnTo>
                  <a:pt x="0" y="17475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4" name="object 3734"/>
          <p:cNvSpPr/>
          <p:nvPr/>
        </p:nvSpPr>
        <p:spPr>
          <a:xfrm>
            <a:off x="2266761" y="3711405"/>
            <a:ext cx="619125" cy="17780"/>
          </a:xfrm>
          <a:custGeom>
            <a:avLst/>
            <a:gdLst/>
            <a:ahLst/>
            <a:cxnLst/>
            <a:rect l="l" t="t" r="r" b="b"/>
            <a:pathLst>
              <a:path w="619125" h="17779">
                <a:moveTo>
                  <a:pt x="0" y="17439"/>
                </a:moveTo>
                <a:lnTo>
                  <a:pt x="618758" y="17439"/>
                </a:lnTo>
                <a:lnTo>
                  <a:pt x="618758" y="0"/>
                </a:lnTo>
                <a:lnTo>
                  <a:pt x="0" y="0"/>
                </a:lnTo>
                <a:lnTo>
                  <a:pt x="0" y="17439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5" name="object 3735"/>
          <p:cNvSpPr/>
          <p:nvPr/>
        </p:nvSpPr>
        <p:spPr>
          <a:xfrm>
            <a:off x="2267556" y="3710496"/>
            <a:ext cx="617220" cy="17780"/>
          </a:xfrm>
          <a:custGeom>
            <a:avLst/>
            <a:gdLst/>
            <a:ahLst/>
            <a:cxnLst/>
            <a:rect l="l" t="t" r="r" b="b"/>
            <a:pathLst>
              <a:path w="617219" h="17779">
                <a:moveTo>
                  <a:pt x="0" y="17394"/>
                </a:moveTo>
                <a:lnTo>
                  <a:pt x="617022" y="17394"/>
                </a:lnTo>
                <a:lnTo>
                  <a:pt x="617022" y="0"/>
                </a:lnTo>
                <a:lnTo>
                  <a:pt x="0" y="0"/>
                </a:lnTo>
                <a:lnTo>
                  <a:pt x="0" y="17394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6" name="object 3736"/>
          <p:cNvSpPr/>
          <p:nvPr/>
        </p:nvSpPr>
        <p:spPr>
          <a:xfrm>
            <a:off x="2268344" y="3709589"/>
            <a:ext cx="615315" cy="17780"/>
          </a:xfrm>
          <a:custGeom>
            <a:avLst/>
            <a:gdLst/>
            <a:ahLst/>
            <a:cxnLst/>
            <a:rect l="l" t="t" r="r" b="b"/>
            <a:pathLst>
              <a:path w="615314" h="17779">
                <a:moveTo>
                  <a:pt x="0" y="17336"/>
                </a:moveTo>
                <a:lnTo>
                  <a:pt x="615283" y="17336"/>
                </a:lnTo>
                <a:lnTo>
                  <a:pt x="615283" y="0"/>
                </a:lnTo>
                <a:lnTo>
                  <a:pt x="0" y="0"/>
                </a:lnTo>
                <a:lnTo>
                  <a:pt x="0" y="17336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7" name="object 3737"/>
          <p:cNvSpPr/>
          <p:nvPr/>
        </p:nvSpPr>
        <p:spPr>
          <a:xfrm>
            <a:off x="2269131" y="3708673"/>
            <a:ext cx="614045" cy="17780"/>
          </a:xfrm>
          <a:custGeom>
            <a:avLst/>
            <a:gdLst/>
            <a:ahLst/>
            <a:cxnLst/>
            <a:rect l="l" t="t" r="r" b="b"/>
            <a:pathLst>
              <a:path w="614044" h="17779">
                <a:moveTo>
                  <a:pt x="0" y="17300"/>
                </a:moveTo>
                <a:lnTo>
                  <a:pt x="613557" y="17300"/>
                </a:lnTo>
                <a:lnTo>
                  <a:pt x="613557" y="0"/>
                </a:lnTo>
                <a:lnTo>
                  <a:pt x="0" y="0"/>
                </a:lnTo>
                <a:lnTo>
                  <a:pt x="0" y="17300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8" name="object 3738"/>
          <p:cNvSpPr/>
          <p:nvPr/>
        </p:nvSpPr>
        <p:spPr>
          <a:xfrm>
            <a:off x="2269925" y="3707763"/>
            <a:ext cx="612140" cy="17780"/>
          </a:xfrm>
          <a:custGeom>
            <a:avLst/>
            <a:gdLst/>
            <a:ahLst/>
            <a:cxnLst/>
            <a:rect l="l" t="t" r="r" b="b"/>
            <a:pathLst>
              <a:path w="612139" h="17779">
                <a:moveTo>
                  <a:pt x="0" y="17255"/>
                </a:moveTo>
                <a:lnTo>
                  <a:pt x="611820" y="17255"/>
                </a:lnTo>
                <a:lnTo>
                  <a:pt x="611820" y="0"/>
                </a:lnTo>
                <a:lnTo>
                  <a:pt x="0" y="0"/>
                </a:lnTo>
                <a:lnTo>
                  <a:pt x="0" y="17255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9" name="object 3739"/>
          <p:cNvSpPr/>
          <p:nvPr/>
        </p:nvSpPr>
        <p:spPr>
          <a:xfrm>
            <a:off x="2270714" y="3706846"/>
            <a:ext cx="610235" cy="17780"/>
          </a:xfrm>
          <a:custGeom>
            <a:avLst/>
            <a:gdLst/>
            <a:ahLst/>
            <a:cxnLst/>
            <a:rect l="l" t="t" r="r" b="b"/>
            <a:pathLst>
              <a:path w="610235" h="17779">
                <a:moveTo>
                  <a:pt x="0" y="17207"/>
                </a:moveTo>
                <a:lnTo>
                  <a:pt x="610081" y="17207"/>
                </a:lnTo>
                <a:lnTo>
                  <a:pt x="610081" y="0"/>
                </a:lnTo>
                <a:lnTo>
                  <a:pt x="0" y="0"/>
                </a:lnTo>
                <a:lnTo>
                  <a:pt x="0" y="17207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0" name="object 3740"/>
          <p:cNvSpPr/>
          <p:nvPr/>
        </p:nvSpPr>
        <p:spPr>
          <a:xfrm>
            <a:off x="2271509" y="3705940"/>
            <a:ext cx="608965" cy="17780"/>
          </a:xfrm>
          <a:custGeom>
            <a:avLst/>
            <a:gdLst/>
            <a:ahLst/>
            <a:cxnLst/>
            <a:rect l="l" t="t" r="r" b="b"/>
            <a:pathLst>
              <a:path w="608964" h="17779">
                <a:moveTo>
                  <a:pt x="0" y="17160"/>
                </a:moveTo>
                <a:lnTo>
                  <a:pt x="608345" y="17160"/>
                </a:lnTo>
                <a:lnTo>
                  <a:pt x="608345" y="0"/>
                </a:lnTo>
                <a:lnTo>
                  <a:pt x="0" y="0"/>
                </a:lnTo>
                <a:lnTo>
                  <a:pt x="0" y="17160"/>
                </a:lnTo>
                <a:close/>
              </a:path>
            </a:pathLst>
          </a:custGeom>
          <a:solidFill>
            <a:srgbClr val="A06F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1" name="object 3741"/>
          <p:cNvSpPr/>
          <p:nvPr/>
        </p:nvSpPr>
        <p:spPr>
          <a:xfrm>
            <a:off x="2272292" y="3705030"/>
            <a:ext cx="607060" cy="17145"/>
          </a:xfrm>
          <a:custGeom>
            <a:avLst/>
            <a:gdLst/>
            <a:ahLst/>
            <a:cxnLst/>
            <a:rect l="l" t="t" r="r" b="b"/>
            <a:pathLst>
              <a:path w="607060" h="17145">
                <a:moveTo>
                  <a:pt x="0" y="17117"/>
                </a:moveTo>
                <a:lnTo>
                  <a:pt x="606621" y="17117"/>
                </a:lnTo>
                <a:lnTo>
                  <a:pt x="606621" y="0"/>
                </a:lnTo>
                <a:lnTo>
                  <a:pt x="0" y="0"/>
                </a:lnTo>
                <a:lnTo>
                  <a:pt x="0" y="17117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2" name="object 3742"/>
          <p:cNvSpPr/>
          <p:nvPr/>
        </p:nvSpPr>
        <p:spPr>
          <a:xfrm>
            <a:off x="2273039" y="3704111"/>
            <a:ext cx="605155" cy="17145"/>
          </a:xfrm>
          <a:custGeom>
            <a:avLst/>
            <a:gdLst/>
            <a:ahLst/>
            <a:cxnLst/>
            <a:rect l="l" t="t" r="r" b="b"/>
            <a:pathLst>
              <a:path w="605155" h="17145">
                <a:moveTo>
                  <a:pt x="0" y="17071"/>
                </a:moveTo>
                <a:lnTo>
                  <a:pt x="604924" y="17071"/>
                </a:lnTo>
                <a:lnTo>
                  <a:pt x="604924" y="0"/>
                </a:lnTo>
                <a:lnTo>
                  <a:pt x="0" y="0"/>
                </a:lnTo>
                <a:lnTo>
                  <a:pt x="0" y="17071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3" name="object 3743"/>
          <p:cNvSpPr/>
          <p:nvPr/>
        </p:nvSpPr>
        <p:spPr>
          <a:xfrm>
            <a:off x="2273791" y="3703201"/>
            <a:ext cx="603250" cy="17145"/>
          </a:xfrm>
          <a:custGeom>
            <a:avLst/>
            <a:gdLst/>
            <a:ahLst/>
            <a:cxnLst/>
            <a:rect l="l" t="t" r="r" b="b"/>
            <a:pathLst>
              <a:path w="603250" h="17145">
                <a:moveTo>
                  <a:pt x="0" y="17026"/>
                </a:moveTo>
                <a:lnTo>
                  <a:pt x="603230" y="17026"/>
                </a:lnTo>
                <a:lnTo>
                  <a:pt x="603230" y="0"/>
                </a:lnTo>
                <a:lnTo>
                  <a:pt x="0" y="0"/>
                </a:lnTo>
                <a:lnTo>
                  <a:pt x="0" y="17026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4" name="object 3744"/>
          <p:cNvSpPr/>
          <p:nvPr/>
        </p:nvSpPr>
        <p:spPr>
          <a:xfrm>
            <a:off x="2274538" y="3702293"/>
            <a:ext cx="601980" cy="17145"/>
          </a:xfrm>
          <a:custGeom>
            <a:avLst/>
            <a:gdLst/>
            <a:ahLst/>
            <a:cxnLst/>
            <a:rect l="l" t="t" r="r" b="b"/>
            <a:pathLst>
              <a:path w="601980" h="17145">
                <a:moveTo>
                  <a:pt x="0" y="16970"/>
                </a:moveTo>
                <a:lnTo>
                  <a:pt x="601532" y="16970"/>
                </a:lnTo>
                <a:lnTo>
                  <a:pt x="601532" y="0"/>
                </a:lnTo>
                <a:lnTo>
                  <a:pt x="0" y="0"/>
                </a:lnTo>
                <a:lnTo>
                  <a:pt x="0" y="16970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5" name="object 3745"/>
          <p:cNvSpPr/>
          <p:nvPr/>
        </p:nvSpPr>
        <p:spPr>
          <a:xfrm>
            <a:off x="2275282" y="3701376"/>
            <a:ext cx="600075" cy="17145"/>
          </a:xfrm>
          <a:custGeom>
            <a:avLst/>
            <a:gdLst/>
            <a:ahLst/>
            <a:cxnLst/>
            <a:rect l="l" t="t" r="r" b="b"/>
            <a:pathLst>
              <a:path w="600075" h="17145">
                <a:moveTo>
                  <a:pt x="0" y="16935"/>
                </a:moveTo>
                <a:lnTo>
                  <a:pt x="599848" y="16935"/>
                </a:lnTo>
                <a:lnTo>
                  <a:pt x="599848" y="0"/>
                </a:lnTo>
                <a:lnTo>
                  <a:pt x="0" y="0"/>
                </a:lnTo>
                <a:lnTo>
                  <a:pt x="0" y="16935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6" name="object 3746"/>
          <p:cNvSpPr/>
          <p:nvPr/>
        </p:nvSpPr>
        <p:spPr>
          <a:xfrm>
            <a:off x="2276035" y="3700465"/>
            <a:ext cx="598170" cy="17145"/>
          </a:xfrm>
          <a:custGeom>
            <a:avLst/>
            <a:gdLst/>
            <a:ahLst/>
            <a:cxnLst/>
            <a:rect l="l" t="t" r="r" b="b"/>
            <a:pathLst>
              <a:path w="598169" h="17145">
                <a:moveTo>
                  <a:pt x="0" y="16891"/>
                </a:moveTo>
                <a:lnTo>
                  <a:pt x="598154" y="16891"/>
                </a:lnTo>
                <a:lnTo>
                  <a:pt x="598154" y="0"/>
                </a:lnTo>
                <a:lnTo>
                  <a:pt x="0" y="0"/>
                </a:lnTo>
                <a:lnTo>
                  <a:pt x="0" y="16891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7" name="object 3747"/>
          <p:cNvSpPr/>
          <p:nvPr/>
        </p:nvSpPr>
        <p:spPr>
          <a:xfrm>
            <a:off x="2276781" y="3699557"/>
            <a:ext cx="596900" cy="17145"/>
          </a:xfrm>
          <a:custGeom>
            <a:avLst/>
            <a:gdLst/>
            <a:ahLst/>
            <a:cxnLst/>
            <a:rect l="l" t="t" r="r" b="b"/>
            <a:pathLst>
              <a:path w="596900" h="17145">
                <a:moveTo>
                  <a:pt x="0" y="16835"/>
                </a:moveTo>
                <a:lnTo>
                  <a:pt x="596457" y="16835"/>
                </a:lnTo>
                <a:lnTo>
                  <a:pt x="596457" y="0"/>
                </a:lnTo>
                <a:lnTo>
                  <a:pt x="0" y="0"/>
                </a:lnTo>
                <a:lnTo>
                  <a:pt x="0" y="16835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8" name="object 3748"/>
          <p:cNvSpPr/>
          <p:nvPr/>
        </p:nvSpPr>
        <p:spPr>
          <a:xfrm>
            <a:off x="2277526" y="3698640"/>
            <a:ext cx="594995" cy="17145"/>
          </a:xfrm>
          <a:custGeom>
            <a:avLst/>
            <a:gdLst/>
            <a:ahLst/>
            <a:cxnLst/>
            <a:rect l="l" t="t" r="r" b="b"/>
            <a:pathLst>
              <a:path w="594994" h="17145">
                <a:moveTo>
                  <a:pt x="0" y="16800"/>
                </a:moveTo>
                <a:lnTo>
                  <a:pt x="594773" y="16800"/>
                </a:lnTo>
                <a:lnTo>
                  <a:pt x="594773" y="0"/>
                </a:lnTo>
                <a:lnTo>
                  <a:pt x="0" y="0"/>
                </a:lnTo>
                <a:lnTo>
                  <a:pt x="0" y="16800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9" name="object 3749"/>
          <p:cNvSpPr/>
          <p:nvPr/>
        </p:nvSpPr>
        <p:spPr>
          <a:xfrm>
            <a:off x="2278278" y="3697729"/>
            <a:ext cx="593090" cy="17145"/>
          </a:xfrm>
          <a:custGeom>
            <a:avLst/>
            <a:gdLst/>
            <a:ahLst/>
            <a:cxnLst/>
            <a:rect l="l" t="t" r="r" b="b"/>
            <a:pathLst>
              <a:path w="593089" h="17145">
                <a:moveTo>
                  <a:pt x="0" y="16755"/>
                </a:moveTo>
                <a:lnTo>
                  <a:pt x="593078" y="16755"/>
                </a:lnTo>
                <a:lnTo>
                  <a:pt x="593078" y="0"/>
                </a:lnTo>
                <a:lnTo>
                  <a:pt x="0" y="0"/>
                </a:lnTo>
                <a:lnTo>
                  <a:pt x="0" y="16755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0" name="object 3750"/>
          <p:cNvSpPr/>
          <p:nvPr/>
        </p:nvSpPr>
        <p:spPr>
          <a:xfrm>
            <a:off x="2279025" y="3696821"/>
            <a:ext cx="591820" cy="17145"/>
          </a:xfrm>
          <a:custGeom>
            <a:avLst/>
            <a:gdLst/>
            <a:ahLst/>
            <a:cxnLst/>
            <a:rect l="l" t="t" r="r" b="b"/>
            <a:pathLst>
              <a:path w="591819" h="17145">
                <a:moveTo>
                  <a:pt x="0" y="16699"/>
                </a:moveTo>
                <a:lnTo>
                  <a:pt x="591381" y="16699"/>
                </a:lnTo>
                <a:lnTo>
                  <a:pt x="591381" y="0"/>
                </a:lnTo>
                <a:lnTo>
                  <a:pt x="0" y="0"/>
                </a:lnTo>
                <a:lnTo>
                  <a:pt x="0" y="16699"/>
                </a:lnTo>
                <a:close/>
              </a:path>
            </a:pathLst>
          </a:custGeom>
          <a:solidFill>
            <a:srgbClr val="A1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1" name="object 3751"/>
          <p:cNvSpPr/>
          <p:nvPr/>
        </p:nvSpPr>
        <p:spPr>
          <a:xfrm>
            <a:off x="2279769" y="3695903"/>
            <a:ext cx="589915" cy="17145"/>
          </a:xfrm>
          <a:custGeom>
            <a:avLst/>
            <a:gdLst/>
            <a:ahLst/>
            <a:cxnLst/>
            <a:rect l="l" t="t" r="r" b="b"/>
            <a:pathLst>
              <a:path w="589914" h="17145">
                <a:moveTo>
                  <a:pt x="0" y="16664"/>
                </a:moveTo>
                <a:lnTo>
                  <a:pt x="589697" y="16664"/>
                </a:lnTo>
                <a:lnTo>
                  <a:pt x="589697" y="0"/>
                </a:lnTo>
                <a:lnTo>
                  <a:pt x="0" y="0"/>
                </a:lnTo>
                <a:lnTo>
                  <a:pt x="0" y="16664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2" name="object 3752"/>
          <p:cNvSpPr/>
          <p:nvPr/>
        </p:nvSpPr>
        <p:spPr>
          <a:xfrm>
            <a:off x="2280522" y="3694993"/>
            <a:ext cx="588010" cy="17145"/>
          </a:xfrm>
          <a:custGeom>
            <a:avLst/>
            <a:gdLst/>
            <a:ahLst/>
            <a:cxnLst/>
            <a:rect l="l" t="t" r="r" b="b"/>
            <a:pathLst>
              <a:path w="588010" h="17145">
                <a:moveTo>
                  <a:pt x="0" y="16620"/>
                </a:moveTo>
                <a:lnTo>
                  <a:pt x="588003" y="16620"/>
                </a:lnTo>
                <a:lnTo>
                  <a:pt x="588003" y="0"/>
                </a:lnTo>
                <a:lnTo>
                  <a:pt x="0" y="0"/>
                </a:lnTo>
                <a:lnTo>
                  <a:pt x="0" y="16620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3" name="object 3753"/>
          <p:cNvSpPr/>
          <p:nvPr/>
        </p:nvSpPr>
        <p:spPr>
          <a:xfrm>
            <a:off x="2281269" y="3694075"/>
            <a:ext cx="586740" cy="17145"/>
          </a:xfrm>
          <a:custGeom>
            <a:avLst/>
            <a:gdLst/>
            <a:ahLst/>
            <a:cxnLst/>
            <a:rect l="l" t="t" r="r" b="b"/>
            <a:pathLst>
              <a:path w="586739" h="17145">
                <a:moveTo>
                  <a:pt x="0" y="16574"/>
                </a:moveTo>
                <a:lnTo>
                  <a:pt x="586305" y="16574"/>
                </a:lnTo>
                <a:lnTo>
                  <a:pt x="586305" y="0"/>
                </a:lnTo>
                <a:lnTo>
                  <a:pt x="0" y="0"/>
                </a:lnTo>
                <a:lnTo>
                  <a:pt x="0" y="16574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4" name="object 3754"/>
          <p:cNvSpPr/>
          <p:nvPr/>
        </p:nvSpPr>
        <p:spPr>
          <a:xfrm>
            <a:off x="2282021" y="3693167"/>
            <a:ext cx="584835" cy="17145"/>
          </a:xfrm>
          <a:custGeom>
            <a:avLst/>
            <a:gdLst/>
            <a:ahLst/>
            <a:cxnLst/>
            <a:rect l="l" t="t" r="r" b="b"/>
            <a:pathLst>
              <a:path w="584835" h="17145">
                <a:moveTo>
                  <a:pt x="0" y="16526"/>
                </a:moveTo>
                <a:lnTo>
                  <a:pt x="584611" y="16526"/>
                </a:lnTo>
                <a:lnTo>
                  <a:pt x="584611" y="0"/>
                </a:lnTo>
                <a:lnTo>
                  <a:pt x="0" y="0"/>
                </a:lnTo>
                <a:lnTo>
                  <a:pt x="0" y="16526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5" name="object 3755"/>
          <p:cNvSpPr/>
          <p:nvPr/>
        </p:nvSpPr>
        <p:spPr>
          <a:xfrm>
            <a:off x="2282765" y="3692257"/>
            <a:ext cx="582930" cy="16510"/>
          </a:xfrm>
          <a:custGeom>
            <a:avLst/>
            <a:gdLst/>
            <a:ahLst/>
            <a:cxnLst/>
            <a:rect l="l" t="t" r="r" b="b"/>
            <a:pathLst>
              <a:path w="582930" h="16510">
                <a:moveTo>
                  <a:pt x="0" y="16484"/>
                </a:moveTo>
                <a:lnTo>
                  <a:pt x="582927" y="16484"/>
                </a:lnTo>
                <a:lnTo>
                  <a:pt x="582927" y="0"/>
                </a:lnTo>
                <a:lnTo>
                  <a:pt x="0" y="0"/>
                </a:lnTo>
                <a:lnTo>
                  <a:pt x="0" y="16484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6" name="object 3756"/>
          <p:cNvSpPr/>
          <p:nvPr/>
        </p:nvSpPr>
        <p:spPr>
          <a:xfrm>
            <a:off x="2283512" y="3691339"/>
            <a:ext cx="581660" cy="16510"/>
          </a:xfrm>
          <a:custGeom>
            <a:avLst/>
            <a:gdLst/>
            <a:ahLst/>
            <a:cxnLst/>
            <a:rect l="l" t="t" r="r" b="b"/>
            <a:pathLst>
              <a:path w="581660" h="16510">
                <a:moveTo>
                  <a:pt x="0" y="16438"/>
                </a:moveTo>
                <a:lnTo>
                  <a:pt x="581230" y="16438"/>
                </a:lnTo>
                <a:lnTo>
                  <a:pt x="581230" y="0"/>
                </a:lnTo>
                <a:lnTo>
                  <a:pt x="0" y="0"/>
                </a:lnTo>
                <a:lnTo>
                  <a:pt x="0" y="16438"/>
                </a:lnTo>
                <a:close/>
              </a:path>
            </a:pathLst>
          </a:custGeom>
          <a:solidFill>
            <a:srgbClr val="A270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7" name="object 3757"/>
          <p:cNvSpPr/>
          <p:nvPr/>
        </p:nvSpPr>
        <p:spPr>
          <a:xfrm>
            <a:off x="2284265" y="3690429"/>
            <a:ext cx="579755" cy="16510"/>
          </a:xfrm>
          <a:custGeom>
            <a:avLst/>
            <a:gdLst/>
            <a:ahLst/>
            <a:cxnLst/>
            <a:rect l="l" t="t" r="r" b="b"/>
            <a:pathLst>
              <a:path w="579755" h="16510">
                <a:moveTo>
                  <a:pt x="0" y="16393"/>
                </a:moveTo>
                <a:lnTo>
                  <a:pt x="579535" y="16393"/>
                </a:lnTo>
                <a:lnTo>
                  <a:pt x="579535" y="0"/>
                </a:lnTo>
                <a:lnTo>
                  <a:pt x="0" y="0"/>
                </a:lnTo>
                <a:lnTo>
                  <a:pt x="0" y="16393"/>
                </a:lnTo>
                <a:close/>
              </a:path>
            </a:pathLst>
          </a:custGeom>
          <a:solidFill>
            <a:srgbClr val="A2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8" name="object 3758"/>
          <p:cNvSpPr/>
          <p:nvPr/>
        </p:nvSpPr>
        <p:spPr>
          <a:xfrm>
            <a:off x="2285011" y="3689521"/>
            <a:ext cx="577850" cy="16510"/>
          </a:xfrm>
          <a:custGeom>
            <a:avLst/>
            <a:gdLst/>
            <a:ahLst/>
            <a:cxnLst/>
            <a:rect l="l" t="t" r="r" b="b"/>
            <a:pathLst>
              <a:path w="577850" h="16510">
                <a:moveTo>
                  <a:pt x="0" y="16337"/>
                </a:moveTo>
                <a:lnTo>
                  <a:pt x="577838" y="16337"/>
                </a:lnTo>
                <a:lnTo>
                  <a:pt x="577838" y="0"/>
                </a:lnTo>
                <a:lnTo>
                  <a:pt x="0" y="0"/>
                </a:lnTo>
                <a:lnTo>
                  <a:pt x="0" y="16337"/>
                </a:lnTo>
                <a:close/>
              </a:path>
            </a:pathLst>
          </a:custGeom>
          <a:solidFill>
            <a:srgbClr val="A2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9" name="object 3759"/>
          <p:cNvSpPr/>
          <p:nvPr/>
        </p:nvSpPr>
        <p:spPr>
          <a:xfrm>
            <a:off x="2285756" y="3688603"/>
            <a:ext cx="576580" cy="16510"/>
          </a:xfrm>
          <a:custGeom>
            <a:avLst/>
            <a:gdLst/>
            <a:ahLst/>
            <a:cxnLst/>
            <a:rect l="l" t="t" r="r" b="b"/>
            <a:pathLst>
              <a:path w="576580" h="16510">
                <a:moveTo>
                  <a:pt x="0" y="16302"/>
                </a:moveTo>
                <a:lnTo>
                  <a:pt x="576154" y="16302"/>
                </a:lnTo>
                <a:lnTo>
                  <a:pt x="576154" y="0"/>
                </a:lnTo>
                <a:lnTo>
                  <a:pt x="0" y="0"/>
                </a:lnTo>
                <a:lnTo>
                  <a:pt x="0" y="16302"/>
                </a:lnTo>
                <a:close/>
              </a:path>
            </a:pathLst>
          </a:custGeom>
          <a:solidFill>
            <a:srgbClr val="A2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0" name="object 3760"/>
          <p:cNvSpPr/>
          <p:nvPr/>
        </p:nvSpPr>
        <p:spPr>
          <a:xfrm>
            <a:off x="2286508" y="3687693"/>
            <a:ext cx="574675" cy="16510"/>
          </a:xfrm>
          <a:custGeom>
            <a:avLst/>
            <a:gdLst/>
            <a:ahLst/>
            <a:cxnLst/>
            <a:rect l="l" t="t" r="r" b="b"/>
            <a:pathLst>
              <a:path w="574675" h="16510">
                <a:moveTo>
                  <a:pt x="0" y="16258"/>
                </a:moveTo>
                <a:lnTo>
                  <a:pt x="574459" y="16258"/>
                </a:lnTo>
                <a:lnTo>
                  <a:pt x="574459" y="0"/>
                </a:lnTo>
                <a:lnTo>
                  <a:pt x="0" y="0"/>
                </a:lnTo>
                <a:lnTo>
                  <a:pt x="0" y="16258"/>
                </a:lnTo>
                <a:close/>
              </a:path>
            </a:pathLst>
          </a:custGeom>
          <a:solidFill>
            <a:srgbClr val="A2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1" name="object 3761"/>
          <p:cNvSpPr/>
          <p:nvPr/>
        </p:nvSpPr>
        <p:spPr>
          <a:xfrm>
            <a:off x="2287255" y="3686785"/>
            <a:ext cx="572770" cy="16510"/>
          </a:xfrm>
          <a:custGeom>
            <a:avLst/>
            <a:gdLst/>
            <a:ahLst/>
            <a:cxnLst/>
            <a:rect l="l" t="t" r="r" b="b"/>
            <a:pathLst>
              <a:path w="572769" h="16510">
                <a:moveTo>
                  <a:pt x="0" y="16202"/>
                </a:moveTo>
                <a:lnTo>
                  <a:pt x="572762" y="16202"/>
                </a:lnTo>
                <a:lnTo>
                  <a:pt x="572762" y="0"/>
                </a:lnTo>
                <a:lnTo>
                  <a:pt x="0" y="0"/>
                </a:lnTo>
                <a:lnTo>
                  <a:pt x="0" y="16202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2" name="object 3762"/>
          <p:cNvSpPr/>
          <p:nvPr/>
        </p:nvSpPr>
        <p:spPr>
          <a:xfrm>
            <a:off x="2287999" y="3685867"/>
            <a:ext cx="571500" cy="16510"/>
          </a:xfrm>
          <a:custGeom>
            <a:avLst/>
            <a:gdLst/>
            <a:ahLst/>
            <a:cxnLst/>
            <a:rect l="l" t="t" r="r" b="b"/>
            <a:pathLst>
              <a:path w="571500" h="16510">
                <a:moveTo>
                  <a:pt x="0" y="16167"/>
                </a:moveTo>
                <a:lnTo>
                  <a:pt x="571078" y="16167"/>
                </a:lnTo>
                <a:lnTo>
                  <a:pt x="571078" y="0"/>
                </a:lnTo>
                <a:lnTo>
                  <a:pt x="0" y="0"/>
                </a:lnTo>
                <a:lnTo>
                  <a:pt x="0" y="16167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3" name="object 3763"/>
          <p:cNvSpPr/>
          <p:nvPr/>
        </p:nvSpPr>
        <p:spPr>
          <a:xfrm>
            <a:off x="2288752" y="3684957"/>
            <a:ext cx="569595" cy="16510"/>
          </a:xfrm>
          <a:custGeom>
            <a:avLst/>
            <a:gdLst/>
            <a:ahLst/>
            <a:cxnLst/>
            <a:rect l="l" t="t" r="r" b="b"/>
            <a:pathLst>
              <a:path w="569594" h="16510">
                <a:moveTo>
                  <a:pt x="0" y="16122"/>
                </a:moveTo>
                <a:lnTo>
                  <a:pt x="569384" y="16122"/>
                </a:lnTo>
                <a:lnTo>
                  <a:pt x="569384" y="0"/>
                </a:lnTo>
                <a:lnTo>
                  <a:pt x="0" y="0"/>
                </a:lnTo>
                <a:lnTo>
                  <a:pt x="0" y="16122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4" name="object 3764"/>
          <p:cNvSpPr/>
          <p:nvPr/>
        </p:nvSpPr>
        <p:spPr>
          <a:xfrm>
            <a:off x="2289498" y="3684039"/>
            <a:ext cx="567690" cy="16510"/>
          </a:xfrm>
          <a:custGeom>
            <a:avLst/>
            <a:gdLst/>
            <a:ahLst/>
            <a:cxnLst/>
            <a:rect l="l" t="t" r="r" b="b"/>
            <a:pathLst>
              <a:path w="567689" h="16510">
                <a:moveTo>
                  <a:pt x="0" y="16076"/>
                </a:moveTo>
                <a:lnTo>
                  <a:pt x="567686" y="16076"/>
                </a:lnTo>
                <a:lnTo>
                  <a:pt x="567686" y="0"/>
                </a:lnTo>
                <a:lnTo>
                  <a:pt x="0" y="0"/>
                </a:lnTo>
                <a:lnTo>
                  <a:pt x="0" y="16076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5" name="object 3765"/>
          <p:cNvSpPr/>
          <p:nvPr/>
        </p:nvSpPr>
        <p:spPr>
          <a:xfrm>
            <a:off x="2290251" y="3683131"/>
            <a:ext cx="566420" cy="16510"/>
          </a:xfrm>
          <a:custGeom>
            <a:avLst/>
            <a:gdLst/>
            <a:ahLst/>
            <a:cxnLst/>
            <a:rect l="l" t="t" r="r" b="b"/>
            <a:pathLst>
              <a:path w="566419" h="16510">
                <a:moveTo>
                  <a:pt x="0" y="16029"/>
                </a:moveTo>
                <a:lnTo>
                  <a:pt x="565992" y="16029"/>
                </a:lnTo>
                <a:lnTo>
                  <a:pt x="565992" y="0"/>
                </a:lnTo>
                <a:lnTo>
                  <a:pt x="0" y="0"/>
                </a:lnTo>
                <a:lnTo>
                  <a:pt x="0" y="16029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6" name="object 3766"/>
          <p:cNvSpPr/>
          <p:nvPr/>
        </p:nvSpPr>
        <p:spPr>
          <a:xfrm>
            <a:off x="2290995" y="3682220"/>
            <a:ext cx="564515" cy="16510"/>
          </a:xfrm>
          <a:custGeom>
            <a:avLst/>
            <a:gdLst/>
            <a:ahLst/>
            <a:cxnLst/>
            <a:rect l="l" t="t" r="r" b="b"/>
            <a:pathLst>
              <a:path w="564514" h="16510">
                <a:moveTo>
                  <a:pt x="0" y="15986"/>
                </a:moveTo>
                <a:lnTo>
                  <a:pt x="564296" y="15986"/>
                </a:lnTo>
                <a:lnTo>
                  <a:pt x="564296" y="0"/>
                </a:lnTo>
                <a:lnTo>
                  <a:pt x="0" y="0"/>
                </a:lnTo>
                <a:lnTo>
                  <a:pt x="0" y="15986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7" name="object 3767"/>
          <p:cNvSpPr/>
          <p:nvPr/>
        </p:nvSpPr>
        <p:spPr>
          <a:xfrm>
            <a:off x="2291742" y="3681303"/>
            <a:ext cx="562610" cy="16510"/>
          </a:xfrm>
          <a:custGeom>
            <a:avLst/>
            <a:gdLst/>
            <a:ahLst/>
            <a:cxnLst/>
            <a:rect l="l" t="t" r="r" b="b"/>
            <a:pathLst>
              <a:path w="562610" h="16510">
                <a:moveTo>
                  <a:pt x="0" y="15931"/>
                </a:moveTo>
                <a:lnTo>
                  <a:pt x="562252" y="15931"/>
                </a:lnTo>
                <a:lnTo>
                  <a:pt x="562252" y="0"/>
                </a:lnTo>
                <a:lnTo>
                  <a:pt x="0" y="0"/>
                </a:lnTo>
                <a:lnTo>
                  <a:pt x="0" y="15931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8" name="object 3768"/>
          <p:cNvSpPr/>
          <p:nvPr/>
        </p:nvSpPr>
        <p:spPr>
          <a:xfrm>
            <a:off x="2292494" y="3680395"/>
            <a:ext cx="560705" cy="15875"/>
          </a:xfrm>
          <a:custGeom>
            <a:avLst/>
            <a:gdLst/>
            <a:ahLst/>
            <a:cxnLst/>
            <a:rect l="l" t="t" r="r" b="b"/>
            <a:pathLst>
              <a:path w="560705" h="15875">
                <a:moveTo>
                  <a:pt x="0" y="15875"/>
                </a:moveTo>
                <a:lnTo>
                  <a:pt x="560213" y="15875"/>
                </a:lnTo>
                <a:lnTo>
                  <a:pt x="560213" y="0"/>
                </a:lnTo>
                <a:lnTo>
                  <a:pt x="0" y="0"/>
                </a:lnTo>
                <a:lnTo>
                  <a:pt x="0" y="15875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9" name="object 3769"/>
          <p:cNvSpPr/>
          <p:nvPr/>
        </p:nvSpPr>
        <p:spPr>
          <a:xfrm>
            <a:off x="2293239" y="3679485"/>
            <a:ext cx="558800" cy="15875"/>
          </a:xfrm>
          <a:custGeom>
            <a:avLst/>
            <a:gdLst/>
            <a:ahLst/>
            <a:cxnLst/>
            <a:rect l="l" t="t" r="r" b="b"/>
            <a:pathLst>
              <a:path w="558800" h="15875">
                <a:moveTo>
                  <a:pt x="0" y="15823"/>
                </a:moveTo>
                <a:lnTo>
                  <a:pt x="558186" y="15823"/>
                </a:lnTo>
                <a:lnTo>
                  <a:pt x="558186" y="0"/>
                </a:lnTo>
                <a:lnTo>
                  <a:pt x="0" y="0"/>
                </a:lnTo>
                <a:lnTo>
                  <a:pt x="0" y="15823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0" name="object 3770"/>
          <p:cNvSpPr/>
          <p:nvPr/>
        </p:nvSpPr>
        <p:spPr>
          <a:xfrm>
            <a:off x="2293985" y="3678567"/>
            <a:ext cx="556260" cy="15875"/>
          </a:xfrm>
          <a:custGeom>
            <a:avLst/>
            <a:gdLst/>
            <a:ahLst/>
            <a:cxnLst/>
            <a:rect l="l" t="t" r="r" b="b"/>
            <a:pathLst>
              <a:path w="556260" h="15875">
                <a:moveTo>
                  <a:pt x="0" y="15768"/>
                </a:moveTo>
                <a:lnTo>
                  <a:pt x="556142" y="15768"/>
                </a:lnTo>
                <a:lnTo>
                  <a:pt x="556142" y="0"/>
                </a:lnTo>
                <a:lnTo>
                  <a:pt x="0" y="0"/>
                </a:lnTo>
                <a:lnTo>
                  <a:pt x="0" y="15768"/>
                </a:lnTo>
                <a:close/>
              </a:path>
            </a:pathLst>
          </a:custGeom>
          <a:solidFill>
            <a:srgbClr val="A371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1" name="object 3771"/>
          <p:cNvSpPr/>
          <p:nvPr/>
        </p:nvSpPr>
        <p:spPr>
          <a:xfrm>
            <a:off x="2294738" y="3677656"/>
            <a:ext cx="554355" cy="15875"/>
          </a:xfrm>
          <a:custGeom>
            <a:avLst/>
            <a:gdLst/>
            <a:ahLst/>
            <a:cxnLst/>
            <a:rect l="l" t="t" r="r" b="b"/>
            <a:pathLst>
              <a:path w="554355" h="15875">
                <a:moveTo>
                  <a:pt x="0" y="15714"/>
                </a:moveTo>
                <a:lnTo>
                  <a:pt x="554103" y="15714"/>
                </a:lnTo>
                <a:lnTo>
                  <a:pt x="554103" y="0"/>
                </a:lnTo>
                <a:lnTo>
                  <a:pt x="0" y="0"/>
                </a:lnTo>
                <a:lnTo>
                  <a:pt x="0" y="15714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2" name="object 3772"/>
          <p:cNvSpPr/>
          <p:nvPr/>
        </p:nvSpPr>
        <p:spPr>
          <a:xfrm>
            <a:off x="2295485" y="3676748"/>
            <a:ext cx="552450" cy="15875"/>
          </a:xfrm>
          <a:custGeom>
            <a:avLst/>
            <a:gdLst/>
            <a:ahLst/>
            <a:cxnLst/>
            <a:rect l="l" t="t" r="r" b="b"/>
            <a:pathLst>
              <a:path w="552450" h="15875">
                <a:moveTo>
                  <a:pt x="0" y="15649"/>
                </a:moveTo>
                <a:lnTo>
                  <a:pt x="552059" y="15649"/>
                </a:lnTo>
                <a:lnTo>
                  <a:pt x="552059" y="0"/>
                </a:lnTo>
                <a:lnTo>
                  <a:pt x="0" y="0"/>
                </a:lnTo>
                <a:lnTo>
                  <a:pt x="0" y="15649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3" name="object 3773"/>
          <p:cNvSpPr/>
          <p:nvPr/>
        </p:nvSpPr>
        <p:spPr>
          <a:xfrm>
            <a:off x="2296229" y="3675831"/>
            <a:ext cx="550545" cy="15875"/>
          </a:xfrm>
          <a:custGeom>
            <a:avLst/>
            <a:gdLst/>
            <a:ahLst/>
            <a:cxnLst/>
            <a:rect l="l" t="t" r="r" b="b"/>
            <a:pathLst>
              <a:path w="550544" h="15875">
                <a:moveTo>
                  <a:pt x="0" y="15605"/>
                </a:moveTo>
                <a:lnTo>
                  <a:pt x="550031" y="15605"/>
                </a:lnTo>
                <a:lnTo>
                  <a:pt x="550031" y="0"/>
                </a:lnTo>
                <a:lnTo>
                  <a:pt x="0" y="0"/>
                </a:lnTo>
                <a:lnTo>
                  <a:pt x="0" y="15605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4" name="object 3774"/>
          <p:cNvSpPr/>
          <p:nvPr/>
        </p:nvSpPr>
        <p:spPr>
          <a:xfrm>
            <a:off x="2296982" y="3674920"/>
            <a:ext cx="548005" cy="15875"/>
          </a:xfrm>
          <a:custGeom>
            <a:avLst/>
            <a:gdLst/>
            <a:ahLst/>
            <a:cxnLst/>
            <a:rect l="l" t="t" r="r" b="b"/>
            <a:pathLst>
              <a:path w="548005" h="15875">
                <a:moveTo>
                  <a:pt x="0" y="15551"/>
                </a:moveTo>
                <a:lnTo>
                  <a:pt x="547993" y="15551"/>
                </a:lnTo>
                <a:lnTo>
                  <a:pt x="547993" y="0"/>
                </a:lnTo>
                <a:lnTo>
                  <a:pt x="0" y="0"/>
                </a:lnTo>
                <a:lnTo>
                  <a:pt x="0" y="15551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5" name="object 3775"/>
          <p:cNvSpPr/>
          <p:nvPr/>
        </p:nvSpPr>
        <p:spPr>
          <a:xfrm>
            <a:off x="2297728" y="3674012"/>
            <a:ext cx="546100" cy="15875"/>
          </a:xfrm>
          <a:custGeom>
            <a:avLst/>
            <a:gdLst/>
            <a:ahLst/>
            <a:cxnLst/>
            <a:rect l="l" t="t" r="r" b="b"/>
            <a:pathLst>
              <a:path w="546100" h="15875">
                <a:moveTo>
                  <a:pt x="0" y="15486"/>
                </a:moveTo>
                <a:lnTo>
                  <a:pt x="545949" y="15486"/>
                </a:lnTo>
                <a:lnTo>
                  <a:pt x="545949" y="0"/>
                </a:lnTo>
                <a:lnTo>
                  <a:pt x="0" y="0"/>
                </a:lnTo>
                <a:lnTo>
                  <a:pt x="0" y="15486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6" name="object 3776"/>
          <p:cNvSpPr/>
          <p:nvPr/>
        </p:nvSpPr>
        <p:spPr>
          <a:xfrm>
            <a:off x="2298473" y="3673095"/>
            <a:ext cx="544195" cy="15875"/>
          </a:xfrm>
          <a:custGeom>
            <a:avLst/>
            <a:gdLst/>
            <a:ahLst/>
            <a:cxnLst/>
            <a:rect l="l" t="t" r="r" b="b"/>
            <a:pathLst>
              <a:path w="544194" h="15875">
                <a:moveTo>
                  <a:pt x="0" y="15442"/>
                </a:moveTo>
                <a:lnTo>
                  <a:pt x="543921" y="15442"/>
                </a:lnTo>
                <a:lnTo>
                  <a:pt x="543921" y="0"/>
                </a:lnTo>
                <a:lnTo>
                  <a:pt x="0" y="0"/>
                </a:lnTo>
                <a:lnTo>
                  <a:pt x="0" y="15442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7" name="object 3777"/>
          <p:cNvSpPr/>
          <p:nvPr/>
        </p:nvSpPr>
        <p:spPr>
          <a:xfrm>
            <a:off x="2299225" y="3672184"/>
            <a:ext cx="542290" cy="15875"/>
          </a:xfrm>
          <a:custGeom>
            <a:avLst/>
            <a:gdLst/>
            <a:ahLst/>
            <a:cxnLst/>
            <a:rect l="l" t="t" r="r" b="b"/>
            <a:pathLst>
              <a:path w="542289" h="15875">
                <a:moveTo>
                  <a:pt x="0" y="15388"/>
                </a:moveTo>
                <a:lnTo>
                  <a:pt x="541883" y="15388"/>
                </a:lnTo>
                <a:lnTo>
                  <a:pt x="541883" y="0"/>
                </a:lnTo>
                <a:lnTo>
                  <a:pt x="0" y="0"/>
                </a:lnTo>
                <a:lnTo>
                  <a:pt x="0" y="15388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8" name="object 3778"/>
          <p:cNvSpPr/>
          <p:nvPr/>
        </p:nvSpPr>
        <p:spPr>
          <a:xfrm>
            <a:off x="2299972" y="3671266"/>
            <a:ext cx="540385" cy="15875"/>
          </a:xfrm>
          <a:custGeom>
            <a:avLst/>
            <a:gdLst/>
            <a:ahLst/>
            <a:cxnLst/>
            <a:rect l="l" t="t" r="r" b="b"/>
            <a:pathLst>
              <a:path w="540385" h="15875">
                <a:moveTo>
                  <a:pt x="0" y="15332"/>
                </a:moveTo>
                <a:lnTo>
                  <a:pt x="539838" y="15332"/>
                </a:lnTo>
                <a:lnTo>
                  <a:pt x="539838" y="0"/>
                </a:lnTo>
                <a:lnTo>
                  <a:pt x="0" y="0"/>
                </a:lnTo>
                <a:lnTo>
                  <a:pt x="0" y="15332"/>
                </a:lnTo>
                <a:close/>
              </a:path>
            </a:pathLst>
          </a:custGeom>
          <a:solidFill>
            <a:srgbClr val="A4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9" name="object 3779"/>
          <p:cNvSpPr/>
          <p:nvPr/>
        </p:nvSpPr>
        <p:spPr>
          <a:xfrm>
            <a:off x="2300724" y="3670359"/>
            <a:ext cx="537845" cy="15875"/>
          </a:xfrm>
          <a:custGeom>
            <a:avLst/>
            <a:gdLst/>
            <a:ahLst/>
            <a:cxnLst/>
            <a:rect l="l" t="t" r="r" b="b"/>
            <a:pathLst>
              <a:path w="537844" h="15875">
                <a:moveTo>
                  <a:pt x="0" y="15276"/>
                </a:moveTo>
                <a:lnTo>
                  <a:pt x="537800" y="15276"/>
                </a:lnTo>
                <a:lnTo>
                  <a:pt x="537800" y="0"/>
                </a:lnTo>
                <a:lnTo>
                  <a:pt x="0" y="0"/>
                </a:lnTo>
                <a:lnTo>
                  <a:pt x="0" y="15276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0" name="object 3780"/>
          <p:cNvSpPr/>
          <p:nvPr/>
        </p:nvSpPr>
        <p:spPr>
          <a:xfrm>
            <a:off x="2301469" y="3669447"/>
            <a:ext cx="535940" cy="15240"/>
          </a:xfrm>
          <a:custGeom>
            <a:avLst/>
            <a:gdLst/>
            <a:ahLst/>
            <a:cxnLst/>
            <a:rect l="l" t="t" r="r" b="b"/>
            <a:pathLst>
              <a:path w="535939" h="15239">
                <a:moveTo>
                  <a:pt x="0" y="15226"/>
                </a:moveTo>
                <a:lnTo>
                  <a:pt x="535772" y="15226"/>
                </a:lnTo>
                <a:lnTo>
                  <a:pt x="535772" y="0"/>
                </a:lnTo>
                <a:lnTo>
                  <a:pt x="0" y="0"/>
                </a:lnTo>
                <a:lnTo>
                  <a:pt x="0" y="15226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1" name="object 3781"/>
          <p:cNvSpPr/>
          <p:nvPr/>
        </p:nvSpPr>
        <p:spPr>
          <a:xfrm>
            <a:off x="2302174" y="3668526"/>
            <a:ext cx="534035" cy="15240"/>
          </a:xfrm>
          <a:custGeom>
            <a:avLst/>
            <a:gdLst/>
            <a:ahLst/>
            <a:cxnLst/>
            <a:rect l="l" t="t" r="r" b="b"/>
            <a:pathLst>
              <a:path w="534035" h="15239">
                <a:moveTo>
                  <a:pt x="0" y="15173"/>
                </a:moveTo>
                <a:lnTo>
                  <a:pt x="533769" y="15173"/>
                </a:lnTo>
                <a:lnTo>
                  <a:pt x="533769" y="0"/>
                </a:lnTo>
                <a:lnTo>
                  <a:pt x="0" y="0"/>
                </a:lnTo>
                <a:lnTo>
                  <a:pt x="0" y="15173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2" name="object 3782"/>
          <p:cNvSpPr/>
          <p:nvPr/>
        </p:nvSpPr>
        <p:spPr>
          <a:xfrm>
            <a:off x="2302815" y="3667616"/>
            <a:ext cx="532130" cy="15240"/>
          </a:xfrm>
          <a:custGeom>
            <a:avLst/>
            <a:gdLst/>
            <a:ahLst/>
            <a:cxnLst/>
            <a:rect l="l" t="t" r="r" b="b"/>
            <a:pathLst>
              <a:path w="532130" h="15239">
                <a:moveTo>
                  <a:pt x="0" y="15120"/>
                </a:moveTo>
                <a:lnTo>
                  <a:pt x="531842" y="15120"/>
                </a:lnTo>
                <a:lnTo>
                  <a:pt x="531842" y="0"/>
                </a:lnTo>
                <a:lnTo>
                  <a:pt x="0" y="0"/>
                </a:lnTo>
                <a:lnTo>
                  <a:pt x="0" y="15120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3" name="object 3783"/>
          <p:cNvSpPr/>
          <p:nvPr/>
        </p:nvSpPr>
        <p:spPr>
          <a:xfrm>
            <a:off x="2303449" y="3666702"/>
            <a:ext cx="530225" cy="15240"/>
          </a:xfrm>
          <a:custGeom>
            <a:avLst/>
            <a:gdLst/>
            <a:ahLst/>
            <a:cxnLst/>
            <a:rect l="l" t="t" r="r" b="b"/>
            <a:pathLst>
              <a:path w="530225" h="15239">
                <a:moveTo>
                  <a:pt x="0" y="15071"/>
                </a:moveTo>
                <a:lnTo>
                  <a:pt x="529925" y="15071"/>
                </a:lnTo>
                <a:lnTo>
                  <a:pt x="529925" y="0"/>
                </a:lnTo>
                <a:lnTo>
                  <a:pt x="0" y="0"/>
                </a:lnTo>
                <a:lnTo>
                  <a:pt x="0" y="15071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4" name="object 3784"/>
          <p:cNvSpPr/>
          <p:nvPr/>
        </p:nvSpPr>
        <p:spPr>
          <a:xfrm>
            <a:off x="2304085" y="3665782"/>
            <a:ext cx="528320" cy="15240"/>
          </a:xfrm>
          <a:custGeom>
            <a:avLst/>
            <a:gdLst/>
            <a:ahLst/>
            <a:cxnLst/>
            <a:rect l="l" t="t" r="r" b="b"/>
            <a:pathLst>
              <a:path w="528319" h="15239">
                <a:moveTo>
                  <a:pt x="0" y="15019"/>
                </a:moveTo>
                <a:lnTo>
                  <a:pt x="527991" y="15019"/>
                </a:lnTo>
                <a:lnTo>
                  <a:pt x="527991" y="0"/>
                </a:lnTo>
                <a:lnTo>
                  <a:pt x="0" y="0"/>
                </a:lnTo>
                <a:lnTo>
                  <a:pt x="0" y="15019"/>
                </a:lnTo>
                <a:close/>
              </a:path>
            </a:pathLst>
          </a:custGeom>
          <a:solidFill>
            <a:srgbClr val="A572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5" name="object 3785"/>
          <p:cNvSpPr/>
          <p:nvPr/>
        </p:nvSpPr>
        <p:spPr>
          <a:xfrm>
            <a:off x="2304726" y="3664868"/>
            <a:ext cx="526415" cy="15240"/>
          </a:xfrm>
          <a:custGeom>
            <a:avLst/>
            <a:gdLst/>
            <a:ahLst/>
            <a:cxnLst/>
            <a:rect l="l" t="t" r="r" b="b"/>
            <a:pathLst>
              <a:path w="526414" h="15239">
                <a:moveTo>
                  <a:pt x="0" y="14968"/>
                </a:moveTo>
                <a:lnTo>
                  <a:pt x="526064" y="14968"/>
                </a:lnTo>
                <a:lnTo>
                  <a:pt x="526064" y="0"/>
                </a:lnTo>
                <a:lnTo>
                  <a:pt x="0" y="0"/>
                </a:lnTo>
                <a:lnTo>
                  <a:pt x="0" y="14968"/>
                </a:lnTo>
                <a:close/>
              </a:path>
            </a:pathLst>
          </a:custGeom>
          <a:solidFill>
            <a:srgbClr val="A5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6" name="object 3786"/>
          <p:cNvSpPr/>
          <p:nvPr/>
        </p:nvSpPr>
        <p:spPr>
          <a:xfrm>
            <a:off x="2305362" y="3663957"/>
            <a:ext cx="524510" cy="15240"/>
          </a:xfrm>
          <a:custGeom>
            <a:avLst/>
            <a:gdLst/>
            <a:ahLst/>
            <a:cxnLst/>
            <a:rect l="l" t="t" r="r" b="b"/>
            <a:pathLst>
              <a:path w="524510" h="15239">
                <a:moveTo>
                  <a:pt x="0" y="14906"/>
                </a:moveTo>
                <a:lnTo>
                  <a:pt x="524131" y="14906"/>
                </a:lnTo>
                <a:lnTo>
                  <a:pt x="524131" y="0"/>
                </a:lnTo>
                <a:lnTo>
                  <a:pt x="0" y="0"/>
                </a:lnTo>
                <a:lnTo>
                  <a:pt x="0" y="14906"/>
                </a:lnTo>
                <a:close/>
              </a:path>
            </a:pathLst>
          </a:custGeom>
          <a:solidFill>
            <a:srgbClr val="A5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7" name="object 3787"/>
          <p:cNvSpPr/>
          <p:nvPr/>
        </p:nvSpPr>
        <p:spPr>
          <a:xfrm>
            <a:off x="2305996" y="3663036"/>
            <a:ext cx="522605" cy="15240"/>
          </a:xfrm>
          <a:custGeom>
            <a:avLst/>
            <a:gdLst/>
            <a:ahLst/>
            <a:cxnLst/>
            <a:rect l="l" t="t" r="r" b="b"/>
            <a:pathLst>
              <a:path w="522605" h="15239">
                <a:moveTo>
                  <a:pt x="0" y="14865"/>
                </a:moveTo>
                <a:lnTo>
                  <a:pt x="522214" y="14865"/>
                </a:lnTo>
                <a:lnTo>
                  <a:pt x="522214" y="0"/>
                </a:lnTo>
                <a:lnTo>
                  <a:pt x="0" y="0"/>
                </a:lnTo>
                <a:lnTo>
                  <a:pt x="0" y="14865"/>
                </a:lnTo>
                <a:close/>
              </a:path>
            </a:pathLst>
          </a:custGeom>
          <a:solidFill>
            <a:srgbClr val="A5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8" name="object 3788"/>
          <p:cNvSpPr/>
          <p:nvPr/>
        </p:nvSpPr>
        <p:spPr>
          <a:xfrm>
            <a:off x="2306637" y="3662123"/>
            <a:ext cx="520700" cy="15240"/>
          </a:xfrm>
          <a:custGeom>
            <a:avLst/>
            <a:gdLst/>
            <a:ahLst/>
            <a:cxnLst/>
            <a:rect l="l" t="t" r="r" b="b"/>
            <a:pathLst>
              <a:path w="520700" h="15239">
                <a:moveTo>
                  <a:pt x="0" y="14814"/>
                </a:moveTo>
                <a:lnTo>
                  <a:pt x="520287" y="14814"/>
                </a:lnTo>
                <a:lnTo>
                  <a:pt x="520287" y="0"/>
                </a:lnTo>
                <a:lnTo>
                  <a:pt x="0" y="0"/>
                </a:lnTo>
                <a:lnTo>
                  <a:pt x="0" y="14814"/>
                </a:lnTo>
                <a:close/>
              </a:path>
            </a:pathLst>
          </a:custGeom>
          <a:solidFill>
            <a:srgbClr val="A5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9" name="object 3789"/>
          <p:cNvSpPr/>
          <p:nvPr/>
        </p:nvSpPr>
        <p:spPr>
          <a:xfrm>
            <a:off x="2307273" y="3661212"/>
            <a:ext cx="518795" cy="15240"/>
          </a:xfrm>
          <a:custGeom>
            <a:avLst/>
            <a:gdLst/>
            <a:ahLst/>
            <a:cxnLst/>
            <a:rect l="l" t="t" r="r" b="b"/>
            <a:pathLst>
              <a:path w="518794" h="15239">
                <a:moveTo>
                  <a:pt x="0" y="14752"/>
                </a:moveTo>
                <a:lnTo>
                  <a:pt x="518353" y="14752"/>
                </a:lnTo>
                <a:lnTo>
                  <a:pt x="518353" y="0"/>
                </a:lnTo>
                <a:lnTo>
                  <a:pt x="0" y="0"/>
                </a:lnTo>
                <a:lnTo>
                  <a:pt x="0" y="14752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0" name="object 3790"/>
          <p:cNvSpPr/>
          <p:nvPr/>
        </p:nvSpPr>
        <p:spPr>
          <a:xfrm>
            <a:off x="2307907" y="3660292"/>
            <a:ext cx="516890" cy="15240"/>
          </a:xfrm>
          <a:custGeom>
            <a:avLst/>
            <a:gdLst/>
            <a:ahLst/>
            <a:cxnLst/>
            <a:rect l="l" t="t" r="r" b="b"/>
            <a:pathLst>
              <a:path w="516889" h="15239">
                <a:moveTo>
                  <a:pt x="0" y="14710"/>
                </a:moveTo>
                <a:lnTo>
                  <a:pt x="516436" y="14710"/>
                </a:lnTo>
                <a:lnTo>
                  <a:pt x="516436" y="0"/>
                </a:lnTo>
                <a:lnTo>
                  <a:pt x="0" y="0"/>
                </a:lnTo>
                <a:lnTo>
                  <a:pt x="0" y="14710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1" name="object 3791"/>
          <p:cNvSpPr/>
          <p:nvPr/>
        </p:nvSpPr>
        <p:spPr>
          <a:xfrm>
            <a:off x="2308548" y="3659378"/>
            <a:ext cx="514984" cy="15240"/>
          </a:xfrm>
          <a:custGeom>
            <a:avLst/>
            <a:gdLst/>
            <a:ahLst/>
            <a:cxnLst/>
            <a:rect l="l" t="t" r="r" b="b"/>
            <a:pathLst>
              <a:path w="514985" h="15239">
                <a:moveTo>
                  <a:pt x="0" y="14659"/>
                </a:moveTo>
                <a:lnTo>
                  <a:pt x="514509" y="14659"/>
                </a:lnTo>
                <a:lnTo>
                  <a:pt x="514509" y="0"/>
                </a:lnTo>
                <a:lnTo>
                  <a:pt x="0" y="0"/>
                </a:lnTo>
                <a:lnTo>
                  <a:pt x="0" y="14659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2" name="object 3792"/>
          <p:cNvSpPr/>
          <p:nvPr/>
        </p:nvSpPr>
        <p:spPr>
          <a:xfrm>
            <a:off x="2309184" y="3658458"/>
            <a:ext cx="513080" cy="14604"/>
          </a:xfrm>
          <a:custGeom>
            <a:avLst/>
            <a:gdLst/>
            <a:ahLst/>
            <a:cxnLst/>
            <a:rect l="l" t="t" r="r" b="b"/>
            <a:pathLst>
              <a:path w="513080" h="14604">
                <a:moveTo>
                  <a:pt x="0" y="14607"/>
                </a:moveTo>
                <a:lnTo>
                  <a:pt x="512575" y="14607"/>
                </a:lnTo>
                <a:lnTo>
                  <a:pt x="512575" y="0"/>
                </a:lnTo>
                <a:lnTo>
                  <a:pt x="0" y="0"/>
                </a:lnTo>
                <a:lnTo>
                  <a:pt x="0" y="14607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3" name="object 3793"/>
          <p:cNvSpPr/>
          <p:nvPr/>
        </p:nvSpPr>
        <p:spPr>
          <a:xfrm>
            <a:off x="2309825" y="3657547"/>
            <a:ext cx="511175" cy="14604"/>
          </a:xfrm>
          <a:custGeom>
            <a:avLst/>
            <a:gdLst/>
            <a:ahLst/>
            <a:cxnLst/>
            <a:rect l="l" t="t" r="r" b="b"/>
            <a:pathLst>
              <a:path w="511175" h="14604">
                <a:moveTo>
                  <a:pt x="0" y="14553"/>
                </a:moveTo>
                <a:lnTo>
                  <a:pt x="510648" y="14553"/>
                </a:lnTo>
                <a:lnTo>
                  <a:pt x="510648" y="0"/>
                </a:lnTo>
                <a:lnTo>
                  <a:pt x="0" y="0"/>
                </a:lnTo>
                <a:lnTo>
                  <a:pt x="0" y="14553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4" name="object 3794"/>
          <p:cNvSpPr/>
          <p:nvPr/>
        </p:nvSpPr>
        <p:spPr>
          <a:xfrm>
            <a:off x="2310459" y="3656633"/>
            <a:ext cx="509270" cy="14604"/>
          </a:xfrm>
          <a:custGeom>
            <a:avLst/>
            <a:gdLst/>
            <a:ahLst/>
            <a:cxnLst/>
            <a:rect l="l" t="t" r="r" b="b"/>
            <a:pathLst>
              <a:path w="509269" h="14604">
                <a:moveTo>
                  <a:pt x="0" y="14505"/>
                </a:moveTo>
                <a:lnTo>
                  <a:pt x="508732" y="14505"/>
                </a:lnTo>
                <a:lnTo>
                  <a:pt x="508732" y="0"/>
                </a:lnTo>
                <a:lnTo>
                  <a:pt x="0" y="0"/>
                </a:lnTo>
                <a:lnTo>
                  <a:pt x="0" y="14505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5" name="object 3795"/>
          <p:cNvSpPr/>
          <p:nvPr/>
        </p:nvSpPr>
        <p:spPr>
          <a:xfrm>
            <a:off x="2311095" y="3655712"/>
            <a:ext cx="507365" cy="14604"/>
          </a:xfrm>
          <a:custGeom>
            <a:avLst/>
            <a:gdLst/>
            <a:ahLst/>
            <a:cxnLst/>
            <a:rect l="l" t="t" r="r" b="b"/>
            <a:pathLst>
              <a:path w="507364" h="14604">
                <a:moveTo>
                  <a:pt x="0" y="14453"/>
                </a:moveTo>
                <a:lnTo>
                  <a:pt x="506798" y="14453"/>
                </a:lnTo>
                <a:lnTo>
                  <a:pt x="506798" y="0"/>
                </a:lnTo>
                <a:lnTo>
                  <a:pt x="0" y="0"/>
                </a:lnTo>
                <a:lnTo>
                  <a:pt x="0" y="14453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6" name="object 3796"/>
          <p:cNvSpPr/>
          <p:nvPr/>
        </p:nvSpPr>
        <p:spPr>
          <a:xfrm>
            <a:off x="2311736" y="3654802"/>
            <a:ext cx="505459" cy="14604"/>
          </a:xfrm>
          <a:custGeom>
            <a:avLst/>
            <a:gdLst/>
            <a:ahLst/>
            <a:cxnLst/>
            <a:rect l="l" t="t" r="r" b="b"/>
            <a:pathLst>
              <a:path w="505460" h="14604">
                <a:moveTo>
                  <a:pt x="0" y="14399"/>
                </a:moveTo>
                <a:lnTo>
                  <a:pt x="504871" y="14399"/>
                </a:lnTo>
                <a:lnTo>
                  <a:pt x="504871" y="0"/>
                </a:lnTo>
                <a:lnTo>
                  <a:pt x="0" y="0"/>
                </a:lnTo>
                <a:lnTo>
                  <a:pt x="0" y="14399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7" name="object 3797"/>
          <p:cNvSpPr/>
          <p:nvPr/>
        </p:nvSpPr>
        <p:spPr>
          <a:xfrm>
            <a:off x="2312370" y="3653888"/>
            <a:ext cx="503555" cy="14604"/>
          </a:xfrm>
          <a:custGeom>
            <a:avLst/>
            <a:gdLst/>
            <a:ahLst/>
            <a:cxnLst/>
            <a:rect l="l" t="t" r="r" b="b"/>
            <a:pathLst>
              <a:path w="503555" h="14604">
                <a:moveTo>
                  <a:pt x="0" y="14351"/>
                </a:moveTo>
                <a:lnTo>
                  <a:pt x="502954" y="14351"/>
                </a:lnTo>
                <a:lnTo>
                  <a:pt x="502954" y="0"/>
                </a:lnTo>
                <a:lnTo>
                  <a:pt x="0" y="0"/>
                </a:lnTo>
                <a:lnTo>
                  <a:pt x="0" y="14351"/>
                </a:lnTo>
                <a:close/>
              </a:path>
            </a:pathLst>
          </a:custGeom>
          <a:solidFill>
            <a:srgbClr val="A6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8" name="object 3798"/>
          <p:cNvSpPr/>
          <p:nvPr/>
        </p:nvSpPr>
        <p:spPr>
          <a:xfrm>
            <a:off x="2313006" y="3652968"/>
            <a:ext cx="501015" cy="14604"/>
          </a:xfrm>
          <a:custGeom>
            <a:avLst/>
            <a:gdLst/>
            <a:ahLst/>
            <a:cxnLst/>
            <a:rect l="l" t="t" r="r" b="b"/>
            <a:pathLst>
              <a:path w="501014" h="14604">
                <a:moveTo>
                  <a:pt x="0" y="14299"/>
                </a:moveTo>
                <a:lnTo>
                  <a:pt x="501021" y="14299"/>
                </a:lnTo>
                <a:lnTo>
                  <a:pt x="501021" y="0"/>
                </a:lnTo>
                <a:lnTo>
                  <a:pt x="0" y="0"/>
                </a:lnTo>
                <a:lnTo>
                  <a:pt x="0" y="14299"/>
                </a:lnTo>
                <a:close/>
              </a:path>
            </a:pathLst>
          </a:custGeom>
          <a:solidFill>
            <a:srgbClr val="A7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9" name="object 3799"/>
          <p:cNvSpPr/>
          <p:nvPr/>
        </p:nvSpPr>
        <p:spPr>
          <a:xfrm>
            <a:off x="2313646" y="3652054"/>
            <a:ext cx="499109" cy="14604"/>
          </a:xfrm>
          <a:custGeom>
            <a:avLst/>
            <a:gdLst/>
            <a:ahLst/>
            <a:cxnLst/>
            <a:rect l="l" t="t" r="r" b="b"/>
            <a:pathLst>
              <a:path w="499110" h="14604">
                <a:moveTo>
                  <a:pt x="0" y="14248"/>
                </a:moveTo>
                <a:lnTo>
                  <a:pt x="499093" y="14248"/>
                </a:lnTo>
                <a:lnTo>
                  <a:pt x="499093" y="0"/>
                </a:lnTo>
                <a:lnTo>
                  <a:pt x="0" y="0"/>
                </a:lnTo>
                <a:lnTo>
                  <a:pt x="0" y="14248"/>
                </a:lnTo>
                <a:close/>
              </a:path>
            </a:pathLst>
          </a:custGeom>
          <a:solidFill>
            <a:srgbClr val="A773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0" name="object 3800"/>
          <p:cNvSpPr/>
          <p:nvPr/>
        </p:nvSpPr>
        <p:spPr>
          <a:xfrm>
            <a:off x="2314283" y="3651143"/>
            <a:ext cx="497205" cy="14604"/>
          </a:xfrm>
          <a:custGeom>
            <a:avLst/>
            <a:gdLst/>
            <a:ahLst/>
            <a:cxnLst/>
            <a:rect l="l" t="t" r="r" b="b"/>
            <a:pathLst>
              <a:path w="497205" h="14604">
                <a:moveTo>
                  <a:pt x="0" y="14175"/>
                </a:moveTo>
                <a:lnTo>
                  <a:pt x="496749" y="14175"/>
                </a:lnTo>
                <a:lnTo>
                  <a:pt x="496749" y="0"/>
                </a:lnTo>
                <a:lnTo>
                  <a:pt x="0" y="0"/>
                </a:lnTo>
                <a:lnTo>
                  <a:pt x="0" y="14175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1" name="object 3801"/>
          <p:cNvSpPr/>
          <p:nvPr/>
        </p:nvSpPr>
        <p:spPr>
          <a:xfrm>
            <a:off x="2314917" y="3650222"/>
            <a:ext cx="494665" cy="14604"/>
          </a:xfrm>
          <a:custGeom>
            <a:avLst/>
            <a:gdLst/>
            <a:ahLst/>
            <a:cxnLst/>
            <a:rect l="l" t="t" r="r" b="b"/>
            <a:pathLst>
              <a:path w="494664" h="14604">
                <a:moveTo>
                  <a:pt x="0" y="14120"/>
                </a:moveTo>
                <a:lnTo>
                  <a:pt x="494316" y="14120"/>
                </a:lnTo>
                <a:lnTo>
                  <a:pt x="494316" y="0"/>
                </a:lnTo>
                <a:lnTo>
                  <a:pt x="0" y="0"/>
                </a:lnTo>
                <a:lnTo>
                  <a:pt x="0" y="14120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2" name="object 3802"/>
          <p:cNvSpPr/>
          <p:nvPr/>
        </p:nvSpPr>
        <p:spPr>
          <a:xfrm>
            <a:off x="2315557" y="3649309"/>
            <a:ext cx="492125" cy="14604"/>
          </a:xfrm>
          <a:custGeom>
            <a:avLst/>
            <a:gdLst/>
            <a:ahLst/>
            <a:cxnLst/>
            <a:rect l="l" t="t" r="r" b="b"/>
            <a:pathLst>
              <a:path w="492125" h="14604">
                <a:moveTo>
                  <a:pt x="0" y="14055"/>
                </a:moveTo>
                <a:lnTo>
                  <a:pt x="491871" y="14055"/>
                </a:lnTo>
                <a:lnTo>
                  <a:pt x="491871" y="0"/>
                </a:lnTo>
                <a:lnTo>
                  <a:pt x="0" y="0"/>
                </a:lnTo>
                <a:lnTo>
                  <a:pt x="0" y="14055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3" name="object 3803"/>
          <p:cNvSpPr/>
          <p:nvPr/>
        </p:nvSpPr>
        <p:spPr>
          <a:xfrm>
            <a:off x="2316193" y="3648398"/>
            <a:ext cx="489584" cy="14604"/>
          </a:xfrm>
          <a:custGeom>
            <a:avLst/>
            <a:gdLst/>
            <a:ahLst/>
            <a:cxnLst/>
            <a:rect l="l" t="t" r="r" b="b"/>
            <a:pathLst>
              <a:path w="489585" h="14604">
                <a:moveTo>
                  <a:pt x="0" y="13979"/>
                </a:moveTo>
                <a:lnTo>
                  <a:pt x="489417" y="13979"/>
                </a:lnTo>
                <a:lnTo>
                  <a:pt x="489417" y="0"/>
                </a:lnTo>
                <a:lnTo>
                  <a:pt x="0" y="0"/>
                </a:lnTo>
                <a:lnTo>
                  <a:pt x="0" y="13979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4" name="object 3804"/>
          <p:cNvSpPr/>
          <p:nvPr/>
        </p:nvSpPr>
        <p:spPr>
          <a:xfrm>
            <a:off x="2316827" y="3647478"/>
            <a:ext cx="487045" cy="13970"/>
          </a:xfrm>
          <a:custGeom>
            <a:avLst/>
            <a:gdLst/>
            <a:ahLst/>
            <a:cxnLst/>
            <a:rect l="l" t="t" r="r" b="b"/>
            <a:pathLst>
              <a:path w="487044" h="13970">
                <a:moveTo>
                  <a:pt x="0" y="13924"/>
                </a:moveTo>
                <a:lnTo>
                  <a:pt x="486984" y="13924"/>
                </a:lnTo>
                <a:lnTo>
                  <a:pt x="486984" y="0"/>
                </a:lnTo>
                <a:lnTo>
                  <a:pt x="0" y="0"/>
                </a:lnTo>
                <a:lnTo>
                  <a:pt x="0" y="13924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5" name="object 3805"/>
          <p:cNvSpPr/>
          <p:nvPr/>
        </p:nvSpPr>
        <p:spPr>
          <a:xfrm>
            <a:off x="2317468" y="3646564"/>
            <a:ext cx="485140" cy="13970"/>
          </a:xfrm>
          <a:custGeom>
            <a:avLst/>
            <a:gdLst/>
            <a:ahLst/>
            <a:cxnLst/>
            <a:rect l="l" t="t" r="r" b="b"/>
            <a:pathLst>
              <a:path w="485139" h="13970">
                <a:moveTo>
                  <a:pt x="0" y="13859"/>
                </a:moveTo>
                <a:lnTo>
                  <a:pt x="484539" y="13859"/>
                </a:lnTo>
                <a:lnTo>
                  <a:pt x="484539" y="0"/>
                </a:lnTo>
                <a:lnTo>
                  <a:pt x="0" y="0"/>
                </a:lnTo>
                <a:lnTo>
                  <a:pt x="0" y="13859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6" name="object 3806"/>
          <p:cNvSpPr/>
          <p:nvPr/>
        </p:nvSpPr>
        <p:spPr>
          <a:xfrm>
            <a:off x="2318104" y="3645644"/>
            <a:ext cx="482600" cy="13970"/>
          </a:xfrm>
          <a:custGeom>
            <a:avLst/>
            <a:gdLst/>
            <a:ahLst/>
            <a:cxnLst/>
            <a:rect l="l" t="t" r="r" b="b"/>
            <a:pathLst>
              <a:path w="482600" h="13970">
                <a:moveTo>
                  <a:pt x="0" y="13793"/>
                </a:moveTo>
                <a:lnTo>
                  <a:pt x="482084" y="13793"/>
                </a:lnTo>
                <a:lnTo>
                  <a:pt x="482084" y="0"/>
                </a:lnTo>
                <a:lnTo>
                  <a:pt x="0" y="0"/>
                </a:lnTo>
                <a:lnTo>
                  <a:pt x="0" y="13793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7" name="object 3807"/>
          <p:cNvSpPr/>
          <p:nvPr/>
        </p:nvSpPr>
        <p:spPr>
          <a:xfrm>
            <a:off x="2318745" y="3644733"/>
            <a:ext cx="480059" cy="13970"/>
          </a:xfrm>
          <a:custGeom>
            <a:avLst/>
            <a:gdLst/>
            <a:ahLst/>
            <a:cxnLst/>
            <a:rect l="l" t="t" r="r" b="b"/>
            <a:pathLst>
              <a:path w="480060" h="13970">
                <a:moveTo>
                  <a:pt x="0" y="13725"/>
                </a:moveTo>
                <a:lnTo>
                  <a:pt x="479639" y="13725"/>
                </a:lnTo>
                <a:lnTo>
                  <a:pt x="479639" y="0"/>
                </a:lnTo>
                <a:lnTo>
                  <a:pt x="0" y="0"/>
                </a:lnTo>
                <a:lnTo>
                  <a:pt x="0" y="13725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8" name="object 3808"/>
          <p:cNvSpPr/>
          <p:nvPr/>
        </p:nvSpPr>
        <p:spPr>
          <a:xfrm>
            <a:off x="2319379" y="3643819"/>
            <a:ext cx="477520" cy="13970"/>
          </a:xfrm>
          <a:custGeom>
            <a:avLst/>
            <a:gdLst/>
            <a:ahLst/>
            <a:cxnLst/>
            <a:rect l="l" t="t" r="r" b="b"/>
            <a:pathLst>
              <a:path w="477519" h="13970">
                <a:moveTo>
                  <a:pt x="0" y="13663"/>
                </a:moveTo>
                <a:lnTo>
                  <a:pt x="477206" y="13663"/>
                </a:lnTo>
                <a:lnTo>
                  <a:pt x="477206" y="0"/>
                </a:lnTo>
                <a:lnTo>
                  <a:pt x="0" y="0"/>
                </a:lnTo>
                <a:lnTo>
                  <a:pt x="0" y="13663"/>
                </a:lnTo>
                <a:close/>
              </a:path>
            </a:pathLst>
          </a:custGeom>
          <a:solidFill>
            <a:srgbClr val="A7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9" name="object 3809"/>
          <p:cNvSpPr/>
          <p:nvPr/>
        </p:nvSpPr>
        <p:spPr>
          <a:xfrm>
            <a:off x="2320015" y="3642899"/>
            <a:ext cx="474980" cy="13970"/>
          </a:xfrm>
          <a:custGeom>
            <a:avLst/>
            <a:gdLst/>
            <a:ahLst/>
            <a:cxnLst/>
            <a:rect l="l" t="t" r="r" b="b"/>
            <a:pathLst>
              <a:path w="474980" h="13970">
                <a:moveTo>
                  <a:pt x="0" y="13597"/>
                </a:moveTo>
                <a:lnTo>
                  <a:pt x="474751" y="13597"/>
                </a:lnTo>
                <a:lnTo>
                  <a:pt x="474751" y="0"/>
                </a:lnTo>
                <a:lnTo>
                  <a:pt x="0" y="0"/>
                </a:lnTo>
                <a:lnTo>
                  <a:pt x="0" y="13597"/>
                </a:lnTo>
                <a:close/>
              </a:path>
            </a:pathLst>
          </a:custGeom>
          <a:solidFill>
            <a:srgbClr val="A8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0" name="object 3810"/>
          <p:cNvSpPr/>
          <p:nvPr/>
        </p:nvSpPr>
        <p:spPr>
          <a:xfrm>
            <a:off x="2320656" y="3641985"/>
            <a:ext cx="472440" cy="13970"/>
          </a:xfrm>
          <a:custGeom>
            <a:avLst/>
            <a:gdLst/>
            <a:ahLst/>
            <a:cxnLst/>
            <a:rect l="l" t="t" r="r" b="b"/>
            <a:pathLst>
              <a:path w="472439" h="13970">
                <a:moveTo>
                  <a:pt x="0" y="13532"/>
                </a:moveTo>
                <a:lnTo>
                  <a:pt x="472306" y="13532"/>
                </a:lnTo>
                <a:lnTo>
                  <a:pt x="472306" y="0"/>
                </a:lnTo>
                <a:lnTo>
                  <a:pt x="0" y="0"/>
                </a:lnTo>
                <a:lnTo>
                  <a:pt x="0" y="13532"/>
                </a:lnTo>
                <a:close/>
              </a:path>
            </a:pathLst>
          </a:custGeom>
          <a:solidFill>
            <a:srgbClr val="A8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1" name="object 3811"/>
          <p:cNvSpPr/>
          <p:nvPr/>
        </p:nvSpPr>
        <p:spPr>
          <a:xfrm>
            <a:off x="2321292" y="3641074"/>
            <a:ext cx="469900" cy="13970"/>
          </a:xfrm>
          <a:custGeom>
            <a:avLst/>
            <a:gdLst/>
            <a:ahLst/>
            <a:cxnLst/>
            <a:rect l="l" t="t" r="r" b="b"/>
            <a:pathLst>
              <a:path w="469900" h="13970">
                <a:moveTo>
                  <a:pt x="0" y="13457"/>
                </a:moveTo>
                <a:lnTo>
                  <a:pt x="469852" y="13457"/>
                </a:lnTo>
                <a:lnTo>
                  <a:pt x="469852" y="0"/>
                </a:lnTo>
                <a:lnTo>
                  <a:pt x="0" y="0"/>
                </a:lnTo>
                <a:lnTo>
                  <a:pt x="0" y="13457"/>
                </a:lnTo>
                <a:close/>
              </a:path>
            </a:pathLst>
          </a:custGeom>
          <a:solidFill>
            <a:srgbClr val="A8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2" name="object 3812"/>
          <p:cNvSpPr/>
          <p:nvPr/>
        </p:nvSpPr>
        <p:spPr>
          <a:xfrm>
            <a:off x="2321926" y="3640154"/>
            <a:ext cx="467995" cy="13970"/>
          </a:xfrm>
          <a:custGeom>
            <a:avLst/>
            <a:gdLst/>
            <a:ahLst/>
            <a:cxnLst/>
            <a:rect l="l" t="t" r="r" b="b"/>
            <a:pathLst>
              <a:path w="467994" h="13970">
                <a:moveTo>
                  <a:pt x="0" y="13401"/>
                </a:moveTo>
                <a:lnTo>
                  <a:pt x="467419" y="13401"/>
                </a:lnTo>
                <a:lnTo>
                  <a:pt x="467419" y="0"/>
                </a:lnTo>
                <a:lnTo>
                  <a:pt x="0" y="0"/>
                </a:lnTo>
                <a:lnTo>
                  <a:pt x="0" y="13401"/>
                </a:lnTo>
                <a:close/>
              </a:path>
            </a:pathLst>
          </a:custGeom>
          <a:solidFill>
            <a:srgbClr val="A8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3" name="object 3813"/>
          <p:cNvSpPr/>
          <p:nvPr/>
        </p:nvSpPr>
        <p:spPr>
          <a:xfrm>
            <a:off x="2322567" y="3639240"/>
            <a:ext cx="465455" cy="13335"/>
          </a:xfrm>
          <a:custGeom>
            <a:avLst/>
            <a:gdLst/>
            <a:ahLst/>
            <a:cxnLst/>
            <a:rect l="l" t="t" r="r" b="b"/>
            <a:pathLst>
              <a:path w="465455" h="13335">
                <a:moveTo>
                  <a:pt x="0" y="13336"/>
                </a:moveTo>
                <a:lnTo>
                  <a:pt x="464973" y="13336"/>
                </a:lnTo>
                <a:lnTo>
                  <a:pt x="464973" y="0"/>
                </a:lnTo>
                <a:lnTo>
                  <a:pt x="0" y="0"/>
                </a:lnTo>
                <a:lnTo>
                  <a:pt x="0" y="13336"/>
                </a:lnTo>
                <a:close/>
              </a:path>
            </a:pathLst>
          </a:custGeom>
          <a:solidFill>
            <a:srgbClr val="A874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4" name="object 3814"/>
          <p:cNvSpPr/>
          <p:nvPr/>
        </p:nvSpPr>
        <p:spPr>
          <a:xfrm>
            <a:off x="2323203" y="3638329"/>
            <a:ext cx="462915" cy="13335"/>
          </a:xfrm>
          <a:custGeom>
            <a:avLst/>
            <a:gdLst/>
            <a:ahLst/>
            <a:cxnLst/>
            <a:rect l="l" t="t" r="r" b="b"/>
            <a:pathLst>
              <a:path w="462914" h="13335">
                <a:moveTo>
                  <a:pt x="0" y="13261"/>
                </a:moveTo>
                <a:lnTo>
                  <a:pt x="462519" y="13261"/>
                </a:lnTo>
                <a:lnTo>
                  <a:pt x="462519" y="0"/>
                </a:lnTo>
                <a:lnTo>
                  <a:pt x="0" y="0"/>
                </a:lnTo>
                <a:lnTo>
                  <a:pt x="0" y="13261"/>
                </a:lnTo>
                <a:close/>
              </a:path>
            </a:pathLst>
          </a:custGeom>
          <a:solidFill>
            <a:srgbClr val="A875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5" name="object 3815"/>
          <p:cNvSpPr/>
          <p:nvPr/>
        </p:nvSpPr>
        <p:spPr>
          <a:xfrm>
            <a:off x="2323837" y="3637409"/>
            <a:ext cx="460375" cy="13335"/>
          </a:xfrm>
          <a:custGeom>
            <a:avLst/>
            <a:gdLst/>
            <a:ahLst/>
            <a:cxnLst/>
            <a:rect l="l" t="t" r="r" b="b"/>
            <a:pathLst>
              <a:path w="460375" h="13335">
                <a:moveTo>
                  <a:pt x="0" y="13205"/>
                </a:moveTo>
                <a:lnTo>
                  <a:pt x="460086" y="13205"/>
                </a:lnTo>
                <a:lnTo>
                  <a:pt x="460086" y="0"/>
                </a:lnTo>
                <a:lnTo>
                  <a:pt x="0" y="0"/>
                </a:lnTo>
                <a:lnTo>
                  <a:pt x="0" y="13205"/>
                </a:lnTo>
                <a:close/>
              </a:path>
            </a:pathLst>
          </a:custGeom>
          <a:solidFill>
            <a:srgbClr val="A8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6" name="object 3816"/>
          <p:cNvSpPr/>
          <p:nvPr/>
        </p:nvSpPr>
        <p:spPr>
          <a:xfrm>
            <a:off x="2324478" y="3636495"/>
            <a:ext cx="457834" cy="13335"/>
          </a:xfrm>
          <a:custGeom>
            <a:avLst/>
            <a:gdLst/>
            <a:ahLst/>
            <a:cxnLst/>
            <a:rect l="l" t="t" r="r" b="b"/>
            <a:pathLst>
              <a:path w="457835" h="13335">
                <a:moveTo>
                  <a:pt x="0" y="13140"/>
                </a:moveTo>
                <a:lnTo>
                  <a:pt x="457640" y="13140"/>
                </a:lnTo>
                <a:lnTo>
                  <a:pt x="457640" y="0"/>
                </a:lnTo>
                <a:lnTo>
                  <a:pt x="0" y="0"/>
                </a:lnTo>
                <a:lnTo>
                  <a:pt x="0" y="13140"/>
                </a:lnTo>
                <a:close/>
              </a:path>
            </a:pathLst>
          </a:custGeom>
          <a:solidFill>
            <a:srgbClr val="A8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7" name="object 3817"/>
          <p:cNvSpPr/>
          <p:nvPr/>
        </p:nvSpPr>
        <p:spPr>
          <a:xfrm>
            <a:off x="2325114" y="3635584"/>
            <a:ext cx="455295" cy="13335"/>
          </a:xfrm>
          <a:custGeom>
            <a:avLst/>
            <a:gdLst/>
            <a:ahLst/>
            <a:cxnLst/>
            <a:rect l="l" t="t" r="r" b="b"/>
            <a:pathLst>
              <a:path w="455294" h="13335">
                <a:moveTo>
                  <a:pt x="0" y="13065"/>
                </a:moveTo>
                <a:lnTo>
                  <a:pt x="455186" y="13065"/>
                </a:lnTo>
                <a:lnTo>
                  <a:pt x="455186" y="0"/>
                </a:lnTo>
                <a:lnTo>
                  <a:pt x="0" y="0"/>
                </a:lnTo>
                <a:lnTo>
                  <a:pt x="0" y="13065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8" name="object 3818"/>
          <p:cNvSpPr/>
          <p:nvPr/>
        </p:nvSpPr>
        <p:spPr>
          <a:xfrm>
            <a:off x="2325748" y="3634664"/>
            <a:ext cx="452755" cy="13335"/>
          </a:xfrm>
          <a:custGeom>
            <a:avLst/>
            <a:gdLst/>
            <a:ahLst/>
            <a:cxnLst/>
            <a:rect l="l" t="t" r="r" b="b"/>
            <a:pathLst>
              <a:path w="452755" h="13335">
                <a:moveTo>
                  <a:pt x="0" y="13010"/>
                </a:moveTo>
                <a:lnTo>
                  <a:pt x="452754" y="13010"/>
                </a:lnTo>
                <a:lnTo>
                  <a:pt x="452754" y="0"/>
                </a:lnTo>
                <a:lnTo>
                  <a:pt x="0" y="0"/>
                </a:lnTo>
                <a:lnTo>
                  <a:pt x="0" y="13010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9" name="object 3819"/>
          <p:cNvSpPr/>
          <p:nvPr/>
        </p:nvSpPr>
        <p:spPr>
          <a:xfrm>
            <a:off x="2326389" y="3633750"/>
            <a:ext cx="450850" cy="13335"/>
          </a:xfrm>
          <a:custGeom>
            <a:avLst/>
            <a:gdLst/>
            <a:ahLst/>
            <a:cxnLst/>
            <a:rect l="l" t="t" r="r" b="b"/>
            <a:pathLst>
              <a:path w="450850" h="13335">
                <a:moveTo>
                  <a:pt x="0" y="12945"/>
                </a:moveTo>
                <a:lnTo>
                  <a:pt x="450308" y="12945"/>
                </a:lnTo>
                <a:lnTo>
                  <a:pt x="450308" y="0"/>
                </a:lnTo>
                <a:lnTo>
                  <a:pt x="0" y="0"/>
                </a:lnTo>
                <a:lnTo>
                  <a:pt x="0" y="12945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0" name="object 3820"/>
          <p:cNvSpPr/>
          <p:nvPr/>
        </p:nvSpPr>
        <p:spPr>
          <a:xfrm>
            <a:off x="2327025" y="3632830"/>
            <a:ext cx="448309" cy="13335"/>
          </a:xfrm>
          <a:custGeom>
            <a:avLst/>
            <a:gdLst/>
            <a:ahLst/>
            <a:cxnLst/>
            <a:rect l="l" t="t" r="r" b="b"/>
            <a:pathLst>
              <a:path w="448310" h="13335">
                <a:moveTo>
                  <a:pt x="0" y="12879"/>
                </a:moveTo>
                <a:lnTo>
                  <a:pt x="447854" y="12879"/>
                </a:lnTo>
                <a:lnTo>
                  <a:pt x="447854" y="0"/>
                </a:lnTo>
                <a:lnTo>
                  <a:pt x="0" y="0"/>
                </a:lnTo>
                <a:lnTo>
                  <a:pt x="0" y="12879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1" name="object 3821"/>
          <p:cNvSpPr/>
          <p:nvPr/>
        </p:nvSpPr>
        <p:spPr>
          <a:xfrm>
            <a:off x="2327665" y="3631918"/>
            <a:ext cx="445770" cy="13335"/>
          </a:xfrm>
          <a:custGeom>
            <a:avLst/>
            <a:gdLst/>
            <a:ahLst/>
            <a:cxnLst/>
            <a:rect l="l" t="t" r="r" b="b"/>
            <a:pathLst>
              <a:path w="445769" h="13335">
                <a:moveTo>
                  <a:pt x="0" y="12810"/>
                </a:moveTo>
                <a:lnTo>
                  <a:pt x="445337" y="12810"/>
                </a:lnTo>
                <a:lnTo>
                  <a:pt x="445337" y="0"/>
                </a:lnTo>
                <a:lnTo>
                  <a:pt x="0" y="0"/>
                </a:lnTo>
                <a:lnTo>
                  <a:pt x="0" y="12810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2" name="object 3822"/>
          <p:cNvSpPr/>
          <p:nvPr/>
        </p:nvSpPr>
        <p:spPr>
          <a:xfrm>
            <a:off x="2328261" y="3631000"/>
            <a:ext cx="442595" cy="13335"/>
          </a:xfrm>
          <a:custGeom>
            <a:avLst/>
            <a:gdLst/>
            <a:ahLst/>
            <a:cxnLst/>
            <a:rect l="l" t="t" r="r" b="b"/>
            <a:pathLst>
              <a:path w="442594" h="13335">
                <a:moveTo>
                  <a:pt x="0" y="12731"/>
                </a:moveTo>
                <a:lnTo>
                  <a:pt x="442154" y="12731"/>
                </a:lnTo>
                <a:lnTo>
                  <a:pt x="442154" y="0"/>
                </a:lnTo>
                <a:lnTo>
                  <a:pt x="0" y="0"/>
                </a:lnTo>
                <a:lnTo>
                  <a:pt x="0" y="12731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3" name="object 3823"/>
          <p:cNvSpPr/>
          <p:nvPr/>
        </p:nvSpPr>
        <p:spPr>
          <a:xfrm>
            <a:off x="2328732" y="3630075"/>
            <a:ext cx="439420" cy="12700"/>
          </a:xfrm>
          <a:custGeom>
            <a:avLst/>
            <a:gdLst/>
            <a:ahLst/>
            <a:cxnLst/>
            <a:rect l="l" t="t" r="r" b="b"/>
            <a:pathLst>
              <a:path w="439419" h="12700">
                <a:moveTo>
                  <a:pt x="0" y="12649"/>
                </a:moveTo>
                <a:lnTo>
                  <a:pt x="439071" y="12649"/>
                </a:lnTo>
                <a:lnTo>
                  <a:pt x="439071" y="0"/>
                </a:lnTo>
                <a:lnTo>
                  <a:pt x="0" y="0"/>
                </a:lnTo>
                <a:lnTo>
                  <a:pt x="0" y="12649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4" name="object 3824"/>
          <p:cNvSpPr/>
          <p:nvPr/>
        </p:nvSpPr>
        <p:spPr>
          <a:xfrm>
            <a:off x="2329207" y="3629156"/>
            <a:ext cx="436245" cy="12700"/>
          </a:xfrm>
          <a:custGeom>
            <a:avLst/>
            <a:gdLst/>
            <a:ahLst/>
            <a:cxnLst/>
            <a:rect l="l" t="t" r="r" b="b"/>
            <a:pathLst>
              <a:path w="436244" h="12700">
                <a:moveTo>
                  <a:pt x="0" y="12567"/>
                </a:moveTo>
                <a:lnTo>
                  <a:pt x="436002" y="12567"/>
                </a:lnTo>
                <a:lnTo>
                  <a:pt x="436002" y="0"/>
                </a:lnTo>
                <a:lnTo>
                  <a:pt x="0" y="0"/>
                </a:lnTo>
                <a:lnTo>
                  <a:pt x="0" y="12567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5" name="object 3825"/>
          <p:cNvSpPr/>
          <p:nvPr/>
        </p:nvSpPr>
        <p:spPr>
          <a:xfrm>
            <a:off x="2329677" y="3628241"/>
            <a:ext cx="433070" cy="12700"/>
          </a:xfrm>
          <a:custGeom>
            <a:avLst/>
            <a:gdLst/>
            <a:ahLst/>
            <a:cxnLst/>
            <a:rect l="l" t="t" r="r" b="b"/>
            <a:pathLst>
              <a:path w="433069" h="12700">
                <a:moveTo>
                  <a:pt x="0" y="12475"/>
                </a:moveTo>
                <a:lnTo>
                  <a:pt x="432919" y="12475"/>
                </a:lnTo>
                <a:lnTo>
                  <a:pt x="432919" y="0"/>
                </a:lnTo>
                <a:lnTo>
                  <a:pt x="0" y="0"/>
                </a:lnTo>
                <a:lnTo>
                  <a:pt x="0" y="12475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6" name="object 3826"/>
          <p:cNvSpPr/>
          <p:nvPr/>
        </p:nvSpPr>
        <p:spPr>
          <a:xfrm>
            <a:off x="2330147" y="3627316"/>
            <a:ext cx="429895" cy="12700"/>
          </a:xfrm>
          <a:custGeom>
            <a:avLst/>
            <a:gdLst/>
            <a:ahLst/>
            <a:cxnLst/>
            <a:rect l="l" t="t" r="r" b="b"/>
            <a:pathLst>
              <a:path w="429894" h="12700">
                <a:moveTo>
                  <a:pt x="0" y="12403"/>
                </a:moveTo>
                <a:lnTo>
                  <a:pt x="429863" y="12403"/>
                </a:lnTo>
                <a:lnTo>
                  <a:pt x="429863" y="0"/>
                </a:lnTo>
                <a:lnTo>
                  <a:pt x="0" y="0"/>
                </a:lnTo>
                <a:lnTo>
                  <a:pt x="0" y="12403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7" name="object 3827"/>
          <p:cNvSpPr/>
          <p:nvPr/>
        </p:nvSpPr>
        <p:spPr>
          <a:xfrm>
            <a:off x="2330621" y="3626398"/>
            <a:ext cx="427355" cy="12700"/>
          </a:xfrm>
          <a:custGeom>
            <a:avLst/>
            <a:gdLst/>
            <a:ahLst/>
            <a:cxnLst/>
            <a:rect l="l" t="t" r="r" b="b"/>
            <a:pathLst>
              <a:path w="427355" h="12700">
                <a:moveTo>
                  <a:pt x="0" y="12321"/>
                </a:moveTo>
                <a:lnTo>
                  <a:pt x="426794" y="12321"/>
                </a:lnTo>
                <a:lnTo>
                  <a:pt x="426794" y="0"/>
                </a:lnTo>
                <a:lnTo>
                  <a:pt x="0" y="0"/>
                </a:lnTo>
                <a:lnTo>
                  <a:pt x="0" y="12321"/>
                </a:lnTo>
                <a:close/>
              </a:path>
            </a:pathLst>
          </a:custGeom>
          <a:solidFill>
            <a:srgbClr val="A975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8" name="object 3828"/>
          <p:cNvSpPr/>
          <p:nvPr/>
        </p:nvSpPr>
        <p:spPr>
          <a:xfrm>
            <a:off x="2331092" y="3625483"/>
            <a:ext cx="424180" cy="12700"/>
          </a:xfrm>
          <a:custGeom>
            <a:avLst/>
            <a:gdLst/>
            <a:ahLst/>
            <a:cxnLst/>
            <a:rect l="l" t="t" r="r" b="b"/>
            <a:pathLst>
              <a:path w="424180" h="12700">
                <a:moveTo>
                  <a:pt x="0" y="12229"/>
                </a:moveTo>
                <a:lnTo>
                  <a:pt x="423711" y="12229"/>
                </a:lnTo>
                <a:lnTo>
                  <a:pt x="423711" y="0"/>
                </a:lnTo>
                <a:lnTo>
                  <a:pt x="0" y="0"/>
                </a:lnTo>
                <a:lnTo>
                  <a:pt x="0" y="12229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9" name="object 3829"/>
          <p:cNvSpPr/>
          <p:nvPr/>
        </p:nvSpPr>
        <p:spPr>
          <a:xfrm>
            <a:off x="2331561" y="3624558"/>
            <a:ext cx="421005" cy="12700"/>
          </a:xfrm>
          <a:custGeom>
            <a:avLst/>
            <a:gdLst/>
            <a:ahLst/>
            <a:cxnLst/>
            <a:rect l="l" t="t" r="r" b="b"/>
            <a:pathLst>
              <a:path w="421005" h="12700">
                <a:moveTo>
                  <a:pt x="0" y="12157"/>
                </a:moveTo>
                <a:lnTo>
                  <a:pt x="420656" y="12157"/>
                </a:lnTo>
                <a:lnTo>
                  <a:pt x="420656" y="0"/>
                </a:lnTo>
                <a:lnTo>
                  <a:pt x="0" y="0"/>
                </a:lnTo>
                <a:lnTo>
                  <a:pt x="0" y="12157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0" name="object 3830"/>
          <p:cNvSpPr/>
          <p:nvPr/>
        </p:nvSpPr>
        <p:spPr>
          <a:xfrm>
            <a:off x="2332035" y="3623640"/>
            <a:ext cx="417830" cy="12700"/>
          </a:xfrm>
          <a:custGeom>
            <a:avLst/>
            <a:gdLst/>
            <a:ahLst/>
            <a:cxnLst/>
            <a:rect l="l" t="t" r="r" b="b"/>
            <a:pathLst>
              <a:path w="417830" h="12700">
                <a:moveTo>
                  <a:pt x="0" y="12075"/>
                </a:moveTo>
                <a:lnTo>
                  <a:pt x="417586" y="12075"/>
                </a:lnTo>
                <a:lnTo>
                  <a:pt x="417586" y="0"/>
                </a:lnTo>
                <a:lnTo>
                  <a:pt x="0" y="0"/>
                </a:lnTo>
                <a:lnTo>
                  <a:pt x="0" y="12075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1" name="object 3831"/>
          <p:cNvSpPr/>
          <p:nvPr/>
        </p:nvSpPr>
        <p:spPr>
          <a:xfrm>
            <a:off x="2332507" y="3622716"/>
            <a:ext cx="414655" cy="12065"/>
          </a:xfrm>
          <a:custGeom>
            <a:avLst/>
            <a:gdLst/>
            <a:ahLst/>
            <a:cxnLst/>
            <a:rect l="l" t="t" r="r" b="b"/>
            <a:pathLst>
              <a:path w="414655" h="12064">
                <a:moveTo>
                  <a:pt x="0" y="11992"/>
                </a:moveTo>
                <a:lnTo>
                  <a:pt x="414503" y="11992"/>
                </a:lnTo>
                <a:lnTo>
                  <a:pt x="414503" y="0"/>
                </a:lnTo>
                <a:lnTo>
                  <a:pt x="0" y="0"/>
                </a:lnTo>
                <a:lnTo>
                  <a:pt x="0" y="11992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2" name="object 3832"/>
          <p:cNvSpPr/>
          <p:nvPr/>
        </p:nvSpPr>
        <p:spPr>
          <a:xfrm>
            <a:off x="2332981" y="3621801"/>
            <a:ext cx="411480" cy="12065"/>
          </a:xfrm>
          <a:custGeom>
            <a:avLst/>
            <a:gdLst/>
            <a:ahLst/>
            <a:cxnLst/>
            <a:rect l="l" t="t" r="r" b="b"/>
            <a:pathLst>
              <a:path w="411480" h="12064">
                <a:moveTo>
                  <a:pt x="0" y="11907"/>
                </a:moveTo>
                <a:lnTo>
                  <a:pt x="411433" y="11907"/>
                </a:lnTo>
                <a:lnTo>
                  <a:pt x="411433" y="0"/>
                </a:lnTo>
                <a:lnTo>
                  <a:pt x="0" y="0"/>
                </a:lnTo>
                <a:lnTo>
                  <a:pt x="0" y="11907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3" name="object 3833"/>
          <p:cNvSpPr/>
          <p:nvPr/>
        </p:nvSpPr>
        <p:spPr>
          <a:xfrm>
            <a:off x="2333450" y="3620882"/>
            <a:ext cx="408940" cy="12065"/>
          </a:xfrm>
          <a:custGeom>
            <a:avLst/>
            <a:gdLst/>
            <a:ahLst/>
            <a:cxnLst/>
            <a:rect l="l" t="t" r="r" b="b"/>
            <a:pathLst>
              <a:path w="408939" h="12064">
                <a:moveTo>
                  <a:pt x="0" y="11829"/>
                </a:moveTo>
                <a:lnTo>
                  <a:pt x="408378" y="11829"/>
                </a:lnTo>
                <a:lnTo>
                  <a:pt x="408378" y="0"/>
                </a:lnTo>
                <a:lnTo>
                  <a:pt x="0" y="0"/>
                </a:lnTo>
                <a:lnTo>
                  <a:pt x="0" y="11829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4" name="object 3834"/>
          <p:cNvSpPr/>
          <p:nvPr/>
        </p:nvSpPr>
        <p:spPr>
          <a:xfrm>
            <a:off x="2333921" y="3619957"/>
            <a:ext cx="405765" cy="12065"/>
          </a:xfrm>
          <a:custGeom>
            <a:avLst/>
            <a:gdLst/>
            <a:ahLst/>
            <a:cxnLst/>
            <a:rect l="l" t="t" r="r" b="b"/>
            <a:pathLst>
              <a:path w="405764" h="12064">
                <a:moveTo>
                  <a:pt x="0" y="11747"/>
                </a:moveTo>
                <a:lnTo>
                  <a:pt x="405296" y="11747"/>
                </a:lnTo>
                <a:lnTo>
                  <a:pt x="405296" y="0"/>
                </a:lnTo>
                <a:lnTo>
                  <a:pt x="0" y="0"/>
                </a:lnTo>
                <a:lnTo>
                  <a:pt x="0" y="11747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5" name="object 3835"/>
          <p:cNvSpPr/>
          <p:nvPr/>
        </p:nvSpPr>
        <p:spPr>
          <a:xfrm>
            <a:off x="2334395" y="3619042"/>
            <a:ext cx="402590" cy="12065"/>
          </a:xfrm>
          <a:custGeom>
            <a:avLst/>
            <a:gdLst/>
            <a:ahLst/>
            <a:cxnLst/>
            <a:rect l="l" t="t" r="r" b="b"/>
            <a:pathLst>
              <a:path w="402589" h="12064">
                <a:moveTo>
                  <a:pt x="0" y="11661"/>
                </a:moveTo>
                <a:lnTo>
                  <a:pt x="402225" y="11661"/>
                </a:lnTo>
                <a:lnTo>
                  <a:pt x="402225" y="0"/>
                </a:lnTo>
                <a:lnTo>
                  <a:pt x="0" y="0"/>
                </a:lnTo>
                <a:lnTo>
                  <a:pt x="0" y="11661"/>
                </a:lnTo>
                <a:close/>
              </a:path>
            </a:pathLst>
          </a:custGeom>
          <a:solidFill>
            <a:srgbClr val="AA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6" name="object 3836"/>
          <p:cNvSpPr/>
          <p:nvPr/>
        </p:nvSpPr>
        <p:spPr>
          <a:xfrm>
            <a:off x="2334865" y="3618124"/>
            <a:ext cx="399415" cy="12065"/>
          </a:xfrm>
          <a:custGeom>
            <a:avLst/>
            <a:gdLst/>
            <a:ahLst/>
            <a:cxnLst/>
            <a:rect l="l" t="t" r="r" b="b"/>
            <a:pathLst>
              <a:path w="399414" h="12064">
                <a:moveTo>
                  <a:pt x="0" y="11583"/>
                </a:moveTo>
                <a:lnTo>
                  <a:pt x="399170" y="11583"/>
                </a:lnTo>
                <a:lnTo>
                  <a:pt x="399170" y="0"/>
                </a:lnTo>
                <a:lnTo>
                  <a:pt x="0" y="0"/>
                </a:lnTo>
                <a:lnTo>
                  <a:pt x="0" y="11583"/>
                </a:lnTo>
                <a:close/>
              </a:path>
            </a:pathLst>
          </a:custGeom>
          <a:solidFill>
            <a:srgbClr val="AB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7" name="object 3837"/>
          <p:cNvSpPr/>
          <p:nvPr/>
        </p:nvSpPr>
        <p:spPr>
          <a:xfrm>
            <a:off x="2335336" y="3617199"/>
            <a:ext cx="396240" cy="12065"/>
          </a:xfrm>
          <a:custGeom>
            <a:avLst/>
            <a:gdLst/>
            <a:ahLst/>
            <a:cxnLst/>
            <a:rect l="l" t="t" r="r" b="b"/>
            <a:pathLst>
              <a:path w="396239" h="12064">
                <a:moveTo>
                  <a:pt x="0" y="11501"/>
                </a:moveTo>
                <a:lnTo>
                  <a:pt x="396088" y="11501"/>
                </a:lnTo>
                <a:lnTo>
                  <a:pt x="396088" y="0"/>
                </a:lnTo>
                <a:lnTo>
                  <a:pt x="0" y="0"/>
                </a:lnTo>
                <a:lnTo>
                  <a:pt x="0" y="11501"/>
                </a:lnTo>
                <a:close/>
              </a:path>
            </a:pathLst>
          </a:custGeom>
          <a:solidFill>
            <a:srgbClr val="AB76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8" name="object 3838"/>
          <p:cNvSpPr/>
          <p:nvPr/>
        </p:nvSpPr>
        <p:spPr>
          <a:xfrm>
            <a:off x="2335810" y="3621986"/>
            <a:ext cx="393065" cy="0"/>
          </a:xfrm>
          <a:custGeom>
            <a:avLst/>
            <a:gdLst/>
            <a:ahLst/>
            <a:cxnLst/>
            <a:rect l="l" t="t" r="r" b="b"/>
            <a:pathLst>
              <a:path w="393064">
                <a:moveTo>
                  <a:pt x="0" y="0"/>
                </a:moveTo>
                <a:lnTo>
                  <a:pt x="392723" y="0"/>
                </a:lnTo>
              </a:path>
            </a:pathLst>
          </a:custGeom>
          <a:ln w="11410">
            <a:solidFill>
              <a:srgbClr val="AB76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9" name="object 3839"/>
          <p:cNvSpPr/>
          <p:nvPr/>
        </p:nvSpPr>
        <p:spPr>
          <a:xfrm>
            <a:off x="2336281" y="3621014"/>
            <a:ext cx="389255" cy="0"/>
          </a:xfrm>
          <a:custGeom>
            <a:avLst/>
            <a:gdLst/>
            <a:ahLst/>
            <a:cxnLst/>
            <a:rect l="l" t="t" r="r" b="b"/>
            <a:pathLst>
              <a:path w="389255">
                <a:moveTo>
                  <a:pt x="0" y="0"/>
                </a:moveTo>
                <a:lnTo>
                  <a:pt x="388816" y="0"/>
                </a:lnTo>
              </a:path>
            </a:pathLst>
          </a:custGeom>
          <a:ln w="11297">
            <a:solidFill>
              <a:srgbClr val="AB76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0" name="object 3840"/>
          <p:cNvSpPr/>
          <p:nvPr/>
        </p:nvSpPr>
        <p:spPr>
          <a:xfrm>
            <a:off x="2336750" y="3620042"/>
            <a:ext cx="385445" cy="0"/>
          </a:xfrm>
          <a:custGeom>
            <a:avLst/>
            <a:gdLst/>
            <a:ahLst/>
            <a:cxnLst/>
            <a:rect l="l" t="t" r="r" b="b"/>
            <a:pathLst>
              <a:path w="385444">
                <a:moveTo>
                  <a:pt x="0" y="0"/>
                </a:moveTo>
                <a:lnTo>
                  <a:pt x="384944" y="0"/>
                </a:lnTo>
              </a:path>
            </a:pathLst>
          </a:custGeom>
          <a:ln w="11203">
            <a:solidFill>
              <a:srgbClr val="AB76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1" name="object 3841"/>
          <p:cNvSpPr/>
          <p:nvPr/>
        </p:nvSpPr>
        <p:spPr>
          <a:xfrm>
            <a:off x="2337224" y="3619072"/>
            <a:ext cx="381635" cy="0"/>
          </a:xfrm>
          <a:custGeom>
            <a:avLst/>
            <a:gdLst/>
            <a:ahLst/>
            <a:cxnLst/>
            <a:rect l="l" t="t" r="r" b="b"/>
            <a:pathLst>
              <a:path w="381635">
                <a:moveTo>
                  <a:pt x="0" y="0"/>
                </a:moveTo>
                <a:lnTo>
                  <a:pt x="381053" y="0"/>
                </a:lnTo>
              </a:path>
            </a:pathLst>
          </a:custGeom>
          <a:ln w="11099">
            <a:solidFill>
              <a:srgbClr val="AB76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2" name="object 3842"/>
          <p:cNvSpPr/>
          <p:nvPr/>
        </p:nvSpPr>
        <p:spPr>
          <a:xfrm>
            <a:off x="2337696" y="3618100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7147" y="0"/>
                </a:lnTo>
              </a:path>
            </a:pathLst>
          </a:custGeom>
          <a:ln w="10986">
            <a:solidFill>
              <a:srgbClr val="AB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3" name="object 3843"/>
          <p:cNvSpPr/>
          <p:nvPr/>
        </p:nvSpPr>
        <p:spPr>
          <a:xfrm>
            <a:off x="2338165" y="3617129"/>
            <a:ext cx="373380" cy="0"/>
          </a:xfrm>
          <a:custGeom>
            <a:avLst/>
            <a:gdLst/>
            <a:ahLst/>
            <a:cxnLst/>
            <a:rect l="l" t="t" r="r" b="b"/>
            <a:pathLst>
              <a:path w="373380">
                <a:moveTo>
                  <a:pt x="0" y="0"/>
                </a:moveTo>
                <a:lnTo>
                  <a:pt x="373276" y="0"/>
                </a:lnTo>
              </a:path>
            </a:pathLst>
          </a:custGeom>
          <a:ln w="10892">
            <a:solidFill>
              <a:srgbClr val="AB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4" name="object 3844"/>
          <p:cNvSpPr/>
          <p:nvPr/>
        </p:nvSpPr>
        <p:spPr>
          <a:xfrm>
            <a:off x="2338639" y="3616158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>
                <a:moveTo>
                  <a:pt x="0" y="0"/>
                </a:moveTo>
                <a:lnTo>
                  <a:pt x="369385" y="0"/>
                </a:lnTo>
              </a:path>
            </a:pathLst>
          </a:custGeom>
          <a:ln w="10787">
            <a:solidFill>
              <a:srgbClr val="AB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5" name="object 3845"/>
          <p:cNvSpPr/>
          <p:nvPr/>
        </p:nvSpPr>
        <p:spPr>
          <a:xfrm>
            <a:off x="2339110" y="3615182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479" y="0"/>
                </a:lnTo>
              </a:path>
            </a:pathLst>
          </a:custGeom>
          <a:ln w="10683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6" name="object 3846"/>
          <p:cNvSpPr/>
          <p:nvPr/>
        </p:nvSpPr>
        <p:spPr>
          <a:xfrm>
            <a:off x="2339584" y="3614213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587" y="0"/>
                </a:lnTo>
              </a:path>
            </a:pathLst>
          </a:custGeom>
          <a:ln w="10575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7" name="object 3847"/>
          <p:cNvSpPr/>
          <p:nvPr/>
        </p:nvSpPr>
        <p:spPr>
          <a:xfrm>
            <a:off x="2340054" y="3613244"/>
            <a:ext cx="358140" cy="0"/>
          </a:xfrm>
          <a:custGeom>
            <a:avLst/>
            <a:gdLst/>
            <a:ahLst/>
            <a:cxnLst/>
            <a:rect l="l" t="t" r="r" b="b"/>
            <a:pathLst>
              <a:path w="358139">
                <a:moveTo>
                  <a:pt x="0" y="0"/>
                </a:moveTo>
                <a:lnTo>
                  <a:pt x="357715" y="0"/>
                </a:lnTo>
              </a:path>
            </a:pathLst>
          </a:custGeom>
          <a:ln w="10475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8" name="object 3848"/>
          <p:cNvSpPr/>
          <p:nvPr/>
        </p:nvSpPr>
        <p:spPr>
          <a:xfrm>
            <a:off x="2340525" y="3612268"/>
            <a:ext cx="354330" cy="0"/>
          </a:xfrm>
          <a:custGeom>
            <a:avLst/>
            <a:gdLst/>
            <a:ahLst/>
            <a:cxnLst/>
            <a:rect l="l" t="t" r="r" b="b"/>
            <a:pathLst>
              <a:path w="354330">
                <a:moveTo>
                  <a:pt x="0" y="0"/>
                </a:moveTo>
                <a:lnTo>
                  <a:pt x="353810" y="0"/>
                </a:lnTo>
              </a:path>
            </a:pathLst>
          </a:custGeom>
          <a:ln w="10372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9" name="object 3849"/>
          <p:cNvSpPr/>
          <p:nvPr/>
        </p:nvSpPr>
        <p:spPr>
          <a:xfrm>
            <a:off x="2340999" y="3611298"/>
            <a:ext cx="350520" cy="0"/>
          </a:xfrm>
          <a:custGeom>
            <a:avLst/>
            <a:gdLst/>
            <a:ahLst/>
            <a:cxnLst/>
            <a:rect l="l" t="t" r="r" b="b"/>
            <a:pathLst>
              <a:path w="350519">
                <a:moveTo>
                  <a:pt x="0" y="0"/>
                </a:moveTo>
                <a:lnTo>
                  <a:pt x="349918" y="0"/>
                </a:lnTo>
              </a:path>
            </a:pathLst>
          </a:custGeom>
          <a:ln w="10264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0" name="object 3850"/>
          <p:cNvSpPr/>
          <p:nvPr/>
        </p:nvSpPr>
        <p:spPr>
          <a:xfrm>
            <a:off x="2341468" y="3610330"/>
            <a:ext cx="346075" cy="0"/>
          </a:xfrm>
          <a:custGeom>
            <a:avLst/>
            <a:gdLst/>
            <a:ahLst/>
            <a:cxnLst/>
            <a:rect l="l" t="t" r="r" b="b"/>
            <a:pathLst>
              <a:path w="346075">
                <a:moveTo>
                  <a:pt x="0" y="0"/>
                </a:moveTo>
                <a:lnTo>
                  <a:pt x="346046" y="0"/>
                </a:lnTo>
              </a:path>
            </a:pathLst>
          </a:custGeom>
          <a:ln w="10164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1" name="object 3851"/>
          <p:cNvSpPr/>
          <p:nvPr/>
        </p:nvSpPr>
        <p:spPr>
          <a:xfrm>
            <a:off x="2341939" y="3609354"/>
            <a:ext cx="342265" cy="0"/>
          </a:xfrm>
          <a:custGeom>
            <a:avLst/>
            <a:gdLst/>
            <a:ahLst/>
            <a:cxnLst/>
            <a:rect l="l" t="t" r="r" b="b"/>
            <a:pathLst>
              <a:path w="342264">
                <a:moveTo>
                  <a:pt x="0" y="0"/>
                </a:moveTo>
                <a:lnTo>
                  <a:pt x="342142" y="0"/>
                </a:lnTo>
              </a:path>
            </a:pathLst>
          </a:custGeom>
          <a:ln w="10060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2" name="object 3852"/>
          <p:cNvSpPr/>
          <p:nvPr/>
        </p:nvSpPr>
        <p:spPr>
          <a:xfrm>
            <a:off x="2342413" y="3608378"/>
            <a:ext cx="338455" cy="0"/>
          </a:xfrm>
          <a:custGeom>
            <a:avLst/>
            <a:gdLst/>
            <a:ahLst/>
            <a:cxnLst/>
            <a:rect l="l" t="t" r="r" b="b"/>
            <a:pathLst>
              <a:path w="338455">
                <a:moveTo>
                  <a:pt x="0" y="0"/>
                </a:moveTo>
                <a:lnTo>
                  <a:pt x="337878" y="0"/>
                </a:lnTo>
              </a:path>
            </a:pathLst>
          </a:custGeom>
          <a:ln w="9945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3" name="object 3853"/>
          <p:cNvSpPr/>
          <p:nvPr/>
        </p:nvSpPr>
        <p:spPr>
          <a:xfrm>
            <a:off x="2342884" y="3607400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519" y="0"/>
                </a:lnTo>
              </a:path>
            </a:pathLst>
          </a:custGeom>
          <a:ln w="9821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4" name="object 3854"/>
          <p:cNvSpPr/>
          <p:nvPr/>
        </p:nvSpPr>
        <p:spPr>
          <a:xfrm>
            <a:off x="2343354" y="3606423"/>
            <a:ext cx="329565" cy="0"/>
          </a:xfrm>
          <a:custGeom>
            <a:avLst/>
            <a:gdLst/>
            <a:ahLst/>
            <a:cxnLst/>
            <a:rect l="l" t="t" r="r" b="b"/>
            <a:pathLst>
              <a:path w="329564">
                <a:moveTo>
                  <a:pt x="0" y="0"/>
                </a:moveTo>
                <a:lnTo>
                  <a:pt x="329196" y="0"/>
                </a:lnTo>
              </a:path>
            </a:pathLst>
          </a:custGeom>
          <a:ln w="9714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5" name="object 3855"/>
          <p:cNvSpPr/>
          <p:nvPr/>
        </p:nvSpPr>
        <p:spPr>
          <a:xfrm>
            <a:off x="2343828" y="3605445"/>
            <a:ext cx="325120" cy="0"/>
          </a:xfrm>
          <a:custGeom>
            <a:avLst/>
            <a:gdLst/>
            <a:ahLst/>
            <a:cxnLst/>
            <a:rect l="l" t="t" r="r" b="b"/>
            <a:pathLst>
              <a:path w="325119">
                <a:moveTo>
                  <a:pt x="0" y="0"/>
                </a:moveTo>
                <a:lnTo>
                  <a:pt x="324848" y="0"/>
                </a:lnTo>
              </a:path>
            </a:pathLst>
          </a:custGeom>
          <a:ln w="9597">
            <a:solidFill>
              <a:srgbClr val="AC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6" name="object 3856"/>
          <p:cNvSpPr/>
          <p:nvPr/>
        </p:nvSpPr>
        <p:spPr>
          <a:xfrm>
            <a:off x="2344299" y="3604468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489" y="0"/>
                </a:lnTo>
              </a:path>
            </a:pathLst>
          </a:custGeom>
          <a:ln w="9473">
            <a:solidFill>
              <a:srgbClr val="AD77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7" name="object 3857"/>
          <p:cNvSpPr/>
          <p:nvPr/>
        </p:nvSpPr>
        <p:spPr>
          <a:xfrm>
            <a:off x="2344768" y="3603490"/>
            <a:ext cx="316230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6165" y="0"/>
                </a:lnTo>
              </a:path>
            </a:pathLst>
          </a:custGeom>
          <a:ln w="9366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8" name="object 3858"/>
          <p:cNvSpPr/>
          <p:nvPr/>
        </p:nvSpPr>
        <p:spPr>
          <a:xfrm>
            <a:off x="2345242" y="3602513"/>
            <a:ext cx="312420" cy="0"/>
          </a:xfrm>
          <a:custGeom>
            <a:avLst/>
            <a:gdLst/>
            <a:ahLst/>
            <a:cxnLst/>
            <a:rect l="l" t="t" r="r" b="b"/>
            <a:pathLst>
              <a:path w="312419">
                <a:moveTo>
                  <a:pt x="0" y="0"/>
                </a:moveTo>
                <a:lnTo>
                  <a:pt x="311817" y="0"/>
                </a:lnTo>
              </a:path>
            </a:pathLst>
          </a:custGeom>
          <a:ln w="9249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9" name="object 3859"/>
          <p:cNvSpPr/>
          <p:nvPr/>
        </p:nvSpPr>
        <p:spPr>
          <a:xfrm>
            <a:off x="2345713" y="3601531"/>
            <a:ext cx="307975" cy="0"/>
          </a:xfrm>
          <a:custGeom>
            <a:avLst/>
            <a:gdLst/>
            <a:ahLst/>
            <a:cxnLst/>
            <a:rect l="l" t="t" r="r" b="b"/>
            <a:pathLst>
              <a:path w="307975">
                <a:moveTo>
                  <a:pt x="0" y="0"/>
                </a:moveTo>
                <a:lnTo>
                  <a:pt x="307459" y="0"/>
                </a:lnTo>
              </a:path>
            </a:pathLst>
          </a:custGeom>
          <a:ln w="9134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0" name="object 3860"/>
          <p:cNvSpPr/>
          <p:nvPr/>
        </p:nvSpPr>
        <p:spPr>
          <a:xfrm>
            <a:off x="2346187" y="3600555"/>
            <a:ext cx="303530" cy="0"/>
          </a:xfrm>
          <a:custGeom>
            <a:avLst/>
            <a:gdLst/>
            <a:ahLst/>
            <a:cxnLst/>
            <a:rect l="l" t="t" r="r" b="b"/>
            <a:pathLst>
              <a:path w="303530">
                <a:moveTo>
                  <a:pt x="0" y="0"/>
                </a:moveTo>
                <a:lnTo>
                  <a:pt x="303110" y="0"/>
                </a:lnTo>
              </a:path>
            </a:pathLst>
          </a:custGeom>
          <a:ln w="9013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1" name="object 3861"/>
          <p:cNvSpPr/>
          <p:nvPr/>
        </p:nvSpPr>
        <p:spPr>
          <a:xfrm>
            <a:off x="2346657" y="3599581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86" y="0"/>
                </a:lnTo>
              </a:path>
            </a:pathLst>
          </a:custGeom>
          <a:ln w="8901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2" name="object 3862"/>
          <p:cNvSpPr/>
          <p:nvPr/>
        </p:nvSpPr>
        <p:spPr>
          <a:xfrm>
            <a:off x="2347128" y="3598599"/>
            <a:ext cx="294640" cy="0"/>
          </a:xfrm>
          <a:custGeom>
            <a:avLst/>
            <a:gdLst/>
            <a:ahLst/>
            <a:cxnLst/>
            <a:rect l="l" t="t" r="r" b="b"/>
            <a:pathLst>
              <a:path w="294639">
                <a:moveTo>
                  <a:pt x="0" y="0"/>
                </a:moveTo>
                <a:lnTo>
                  <a:pt x="294428" y="0"/>
                </a:lnTo>
              </a:path>
            </a:pathLst>
          </a:custGeom>
          <a:ln w="8786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3" name="object 3863"/>
          <p:cNvSpPr/>
          <p:nvPr/>
        </p:nvSpPr>
        <p:spPr>
          <a:xfrm>
            <a:off x="2347602" y="3597623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4">
                <a:moveTo>
                  <a:pt x="0" y="0"/>
                </a:moveTo>
                <a:lnTo>
                  <a:pt x="290079" y="0"/>
                </a:lnTo>
              </a:path>
            </a:pathLst>
          </a:custGeom>
          <a:ln w="8665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4" name="object 3864"/>
          <p:cNvSpPr/>
          <p:nvPr/>
        </p:nvSpPr>
        <p:spPr>
          <a:xfrm>
            <a:off x="2348071" y="3596649"/>
            <a:ext cx="285750" cy="0"/>
          </a:xfrm>
          <a:custGeom>
            <a:avLst/>
            <a:gdLst/>
            <a:ahLst/>
            <a:cxnLst/>
            <a:rect l="l" t="t" r="r" b="b"/>
            <a:pathLst>
              <a:path w="285750">
                <a:moveTo>
                  <a:pt x="0" y="0"/>
                </a:moveTo>
                <a:lnTo>
                  <a:pt x="285755" y="0"/>
                </a:lnTo>
              </a:path>
            </a:pathLst>
          </a:custGeom>
          <a:ln w="8553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5" name="object 3865"/>
          <p:cNvSpPr/>
          <p:nvPr/>
        </p:nvSpPr>
        <p:spPr>
          <a:xfrm>
            <a:off x="2348543" y="3595665"/>
            <a:ext cx="281940" cy="0"/>
          </a:xfrm>
          <a:custGeom>
            <a:avLst/>
            <a:gdLst/>
            <a:ahLst/>
            <a:cxnLst/>
            <a:rect l="l" t="t" r="r" b="b"/>
            <a:pathLst>
              <a:path w="281939">
                <a:moveTo>
                  <a:pt x="0" y="0"/>
                </a:moveTo>
                <a:lnTo>
                  <a:pt x="281398" y="0"/>
                </a:lnTo>
              </a:path>
            </a:pathLst>
          </a:custGeom>
          <a:ln w="8442">
            <a:solidFill>
              <a:srgbClr val="AD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6" name="object 3866"/>
          <p:cNvSpPr/>
          <p:nvPr/>
        </p:nvSpPr>
        <p:spPr>
          <a:xfrm>
            <a:off x="2348882" y="3594685"/>
            <a:ext cx="277495" cy="0"/>
          </a:xfrm>
          <a:custGeom>
            <a:avLst/>
            <a:gdLst/>
            <a:ahLst/>
            <a:cxnLst/>
            <a:rect l="l" t="t" r="r" b="b"/>
            <a:pathLst>
              <a:path w="277494">
                <a:moveTo>
                  <a:pt x="0" y="0"/>
                </a:moveTo>
                <a:lnTo>
                  <a:pt x="277182" y="0"/>
                </a:lnTo>
              </a:path>
            </a:pathLst>
          </a:custGeom>
          <a:ln w="8329">
            <a:solidFill>
              <a:srgbClr val="AE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7" name="object 3867"/>
          <p:cNvSpPr/>
          <p:nvPr/>
        </p:nvSpPr>
        <p:spPr>
          <a:xfrm>
            <a:off x="2349153" y="3593705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3027" y="0"/>
                </a:lnTo>
              </a:path>
            </a:pathLst>
          </a:custGeom>
          <a:ln w="8211">
            <a:solidFill>
              <a:srgbClr val="AE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8" name="object 3868"/>
          <p:cNvSpPr/>
          <p:nvPr/>
        </p:nvSpPr>
        <p:spPr>
          <a:xfrm>
            <a:off x="2349422" y="3592725"/>
            <a:ext cx="269240" cy="0"/>
          </a:xfrm>
          <a:custGeom>
            <a:avLst/>
            <a:gdLst/>
            <a:ahLst/>
            <a:cxnLst/>
            <a:rect l="l" t="t" r="r" b="b"/>
            <a:pathLst>
              <a:path w="269239">
                <a:moveTo>
                  <a:pt x="0" y="0"/>
                </a:moveTo>
                <a:lnTo>
                  <a:pt x="268904" y="0"/>
                </a:lnTo>
              </a:path>
            </a:pathLst>
          </a:custGeom>
          <a:ln w="8110">
            <a:solidFill>
              <a:srgbClr val="AE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9" name="object 3869"/>
          <p:cNvSpPr/>
          <p:nvPr/>
        </p:nvSpPr>
        <p:spPr>
          <a:xfrm>
            <a:off x="2349694" y="359174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>
                <a:moveTo>
                  <a:pt x="0" y="0"/>
                </a:moveTo>
                <a:lnTo>
                  <a:pt x="264755" y="0"/>
                </a:lnTo>
              </a:path>
            </a:pathLst>
          </a:custGeom>
          <a:ln w="7997">
            <a:solidFill>
              <a:srgbClr val="AE78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0" name="object 3870"/>
          <p:cNvSpPr/>
          <p:nvPr/>
        </p:nvSpPr>
        <p:spPr>
          <a:xfrm>
            <a:off x="2349964" y="3590765"/>
            <a:ext cx="260985" cy="0"/>
          </a:xfrm>
          <a:custGeom>
            <a:avLst/>
            <a:gdLst/>
            <a:ahLst/>
            <a:cxnLst/>
            <a:rect l="l" t="t" r="r" b="b"/>
            <a:pathLst>
              <a:path w="260985">
                <a:moveTo>
                  <a:pt x="0" y="0"/>
                </a:moveTo>
                <a:lnTo>
                  <a:pt x="260600" y="0"/>
                </a:lnTo>
              </a:path>
            </a:pathLst>
          </a:custGeom>
          <a:ln w="7879">
            <a:solidFill>
              <a:srgbClr val="AE7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1" name="object 3871"/>
          <p:cNvSpPr/>
          <p:nvPr/>
        </p:nvSpPr>
        <p:spPr>
          <a:xfrm>
            <a:off x="2350233" y="3589785"/>
            <a:ext cx="256540" cy="0"/>
          </a:xfrm>
          <a:custGeom>
            <a:avLst/>
            <a:gdLst/>
            <a:ahLst/>
            <a:cxnLst/>
            <a:rect l="l" t="t" r="r" b="b"/>
            <a:pathLst>
              <a:path w="256539">
                <a:moveTo>
                  <a:pt x="0" y="0"/>
                </a:moveTo>
                <a:lnTo>
                  <a:pt x="256477" y="0"/>
                </a:lnTo>
              </a:path>
            </a:pathLst>
          </a:custGeom>
          <a:ln w="7778">
            <a:solidFill>
              <a:srgbClr val="AE7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2" name="object 3872"/>
          <p:cNvSpPr/>
          <p:nvPr/>
        </p:nvSpPr>
        <p:spPr>
          <a:xfrm>
            <a:off x="2350505" y="3500767"/>
            <a:ext cx="252328" cy="91869"/>
          </a:xfrm>
          <a:prstGeom prst="rect">
            <a:avLst/>
          </a:prstGeom>
          <a:blipFill>
            <a:blip r:embed="rId10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3" name="object 3873"/>
          <p:cNvSpPr/>
          <p:nvPr/>
        </p:nvSpPr>
        <p:spPr>
          <a:xfrm>
            <a:off x="2311145" y="424860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787" y="939"/>
                </a:moveTo>
                <a:lnTo>
                  <a:pt x="0" y="0"/>
                </a:lnTo>
                <a:lnTo>
                  <a:pt x="876" y="800"/>
                </a:lnTo>
                <a:lnTo>
                  <a:pt x="1257" y="1181"/>
                </a:lnTo>
                <a:lnTo>
                  <a:pt x="787" y="939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4" name="object 3874"/>
          <p:cNvSpPr/>
          <p:nvPr/>
        </p:nvSpPr>
        <p:spPr>
          <a:xfrm>
            <a:off x="2300427" y="4237710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14" y="0"/>
                </a:moveTo>
                <a:lnTo>
                  <a:pt x="0" y="1841"/>
                </a:lnTo>
                <a:lnTo>
                  <a:pt x="7899" y="8394"/>
                </a:lnTo>
                <a:lnTo>
                  <a:pt x="10718" y="10896"/>
                </a:lnTo>
                <a:lnTo>
                  <a:pt x="8000" y="7607"/>
                </a:lnTo>
                <a:lnTo>
                  <a:pt x="114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5" name="object 3875"/>
          <p:cNvSpPr/>
          <p:nvPr/>
        </p:nvSpPr>
        <p:spPr>
          <a:xfrm>
            <a:off x="2307361" y="4247718"/>
            <a:ext cx="3810" cy="4445"/>
          </a:xfrm>
          <a:custGeom>
            <a:avLst/>
            <a:gdLst/>
            <a:ahLst/>
            <a:cxnLst/>
            <a:rect l="l" t="t" r="r" b="b"/>
            <a:pathLst>
              <a:path w="3810" h="4445">
                <a:moveTo>
                  <a:pt x="1729" y="1959"/>
                </a:moveTo>
                <a:lnTo>
                  <a:pt x="3530" y="4000"/>
                </a:lnTo>
                <a:lnTo>
                  <a:pt x="1729" y="1959"/>
                </a:lnTo>
                <a:close/>
              </a:path>
              <a:path w="3810" h="4445">
                <a:moveTo>
                  <a:pt x="0" y="0"/>
                </a:moveTo>
                <a:lnTo>
                  <a:pt x="1729" y="1959"/>
                </a:lnTo>
                <a:lnTo>
                  <a:pt x="2501" y="1892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6" name="object 3876"/>
          <p:cNvSpPr/>
          <p:nvPr/>
        </p:nvSpPr>
        <p:spPr>
          <a:xfrm>
            <a:off x="2310409" y="4249267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571" y="0"/>
                </a:moveTo>
                <a:lnTo>
                  <a:pt x="0" y="165"/>
                </a:lnTo>
                <a:lnTo>
                  <a:pt x="2247" y="2324"/>
                </a:lnTo>
                <a:lnTo>
                  <a:pt x="571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7" name="object 3877"/>
          <p:cNvSpPr/>
          <p:nvPr/>
        </p:nvSpPr>
        <p:spPr>
          <a:xfrm>
            <a:off x="2409596" y="4311383"/>
            <a:ext cx="5080" cy="3175"/>
          </a:xfrm>
          <a:custGeom>
            <a:avLst/>
            <a:gdLst/>
            <a:ahLst/>
            <a:cxnLst/>
            <a:rect l="l" t="t" r="r" b="b"/>
            <a:pathLst>
              <a:path w="5080" h="3175">
                <a:moveTo>
                  <a:pt x="0" y="0"/>
                </a:moveTo>
                <a:lnTo>
                  <a:pt x="4470" y="3136"/>
                </a:lnTo>
                <a:lnTo>
                  <a:pt x="3657" y="2209"/>
                </a:lnTo>
                <a:lnTo>
                  <a:pt x="3695" y="1295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8" name="object 3878"/>
          <p:cNvSpPr/>
          <p:nvPr/>
        </p:nvSpPr>
        <p:spPr>
          <a:xfrm>
            <a:off x="2625864" y="4342866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0" y="495"/>
                </a:moveTo>
                <a:lnTo>
                  <a:pt x="444" y="0"/>
                </a:lnTo>
                <a:lnTo>
                  <a:pt x="1066" y="88"/>
                </a:lnTo>
                <a:lnTo>
                  <a:pt x="1371" y="203"/>
                </a:lnTo>
                <a:lnTo>
                  <a:pt x="0" y="495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9" name="object 3879"/>
          <p:cNvSpPr/>
          <p:nvPr/>
        </p:nvSpPr>
        <p:spPr>
          <a:xfrm>
            <a:off x="2572105" y="4348454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266" y="0"/>
                </a:moveTo>
                <a:lnTo>
                  <a:pt x="0" y="558"/>
                </a:lnTo>
                <a:lnTo>
                  <a:pt x="914" y="50"/>
                </a:lnTo>
                <a:lnTo>
                  <a:pt x="266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0" name="object 3880"/>
          <p:cNvSpPr/>
          <p:nvPr/>
        </p:nvSpPr>
        <p:spPr>
          <a:xfrm>
            <a:off x="2535250" y="4340390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0" y="0"/>
                </a:moveTo>
                <a:lnTo>
                  <a:pt x="1752" y="304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1" name="object 3881"/>
          <p:cNvSpPr/>
          <p:nvPr/>
        </p:nvSpPr>
        <p:spPr>
          <a:xfrm>
            <a:off x="2642946" y="4340809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215" y="0"/>
                </a:moveTo>
                <a:lnTo>
                  <a:pt x="2552" y="495"/>
                </a:lnTo>
                <a:lnTo>
                  <a:pt x="850" y="622"/>
                </a:lnTo>
                <a:lnTo>
                  <a:pt x="0" y="355"/>
                </a:lnTo>
                <a:lnTo>
                  <a:pt x="215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2" name="object 3882"/>
          <p:cNvSpPr/>
          <p:nvPr/>
        </p:nvSpPr>
        <p:spPr>
          <a:xfrm>
            <a:off x="2571394" y="43422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17" y="0"/>
                </a:moveTo>
                <a:lnTo>
                  <a:pt x="0" y="25"/>
                </a:lnTo>
                <a:lnTo>
                  <a:pt x="342" y="25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3" name="object 3883"/>
          <p:cNvSpPr/>
          <p:nvPr/>
        </p:nvSpPr>
        <p:spPr>
          <a:xfrm>
            <a:off x="2322779" y="4258754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0" y="0"/>
                </a:moveTo>
                <a:lnTo>
                  <a:pt x="1358" y="2120"/>
                </a:lnTo>
                <a:lnTo>
                  <a:pt x="1231" y="1168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4" name="object 3884"/>
          <p:cNvSpPr/>
          <p:nvPr/>
        </p:nvSpPr>
        <p:spPr>
          <a:xfrm>
            <a:off x="2317165" y="4187139"/>
            <a:ext cx="560070" cy="162560"/>
          </a:xfrm>
          <a:custGeom>
            <a:avLst/>
            <a:gdLst/>
            <a:ahLst/>
            <a:cxnLst/>
            <a:rect l="l" t="t" r="r" b="b"/>
            <a:pathLst>
              <a:path w="560069" h="162560">
                <a:moveTo>
                  <a:pt x="262851" y="153669"/>
                </a:moveTo>
                <a:lnTo>
                  <a:pt x="262547" y="154939"/>
                </a:lnTo>
                <a:lnTo>
                  <a:pt x="259448" y="156209"/>
                </a:lnTo>
                <a:lnTo>
                  <a:pt x="202653" y="156209"/>
                </a:lnTo>
                <a:lnTo>
                  <a:pt x="207594" y="157479"/>
                </a:lnTo>
                <a:lnTo>
                  <a:pt x="207873" y="158749"/>
                </a:lnTo>
                <a:lnTo>
                  <a:pt x="211632" y="160019"/>
                </a:lnTo>
                <a:lnTo>
                  <a:pt x="198831" y="160019"/>
                </a:lnTo>
                <a:lnTo>
                  <a:pt x="207200" y="161289"/>
                </a:lnTo>
                <a:lnTo>
                  <a:pt x="216306" y="162559"/>
                </a:lnTo>
                <a:lnTo>
                  <a:pt x="218528" y="162559"/>
                </a:lnTo>
                <a:lnTo>
                  <a:pt x="218516" y="161289"/>
                </a:lnTo>
                <a:lnTo>
                  <a:pt x="209626" y="161289"/>
                </a:lnTo>
                <a:lnTo>
                  <a:pt x="212089" y="160019"/>
                </a:lnTo>
                <a:lnTo>
                  <a:pt x="212674" y="158749"/>
                </a:lnTo>
                <a:lnTo>
                  <a:pt x="265506" y="158749"/>
                </a:lnTo>
                <a:lnTo>
                  <a:pt x="263131" y="157479"/>
                </a:lnTo>
                <a:lnTo>
                  <a:pt x="259016" y="157479"/>
                </a:lnTo>
                <a:lnTo>
                  <a:pt x="263105" y="154939"/>
                </a:lnTo>
                <a:lnTo>
                  <a:pt x="264528" y="154939"/>
                </a:lnTo>
                <a:lnTo>
                  <a:pt x="262851" y="153669"/>
                </a:lnTo>
                <a:close/>
              </a:path>
              <a:path w="560069" h="162560">
                <a:moveTo>
                  <a:pt x="233222" y="161289"/>
                </a:moveTo>
                <a:lnTo>
                  <a:pt x="229946" y="161289"/>
                </a:lnTo>
                <a:lnTo>
                  <a:pt x="237032" y="162559"/>
                </a:lnTo>
                <a:lnTo>
                  <a:pt x="237972" y="162559"/>
                </a:lnTo>
                <a:lnTo>
                  <a:pt x="233222" y="161289"/>
                </a:lnTo>
                <a:close/>
              </a:path>
              <a:path w="560069" h="162560">
                <a:moveTo>
                  <a:pt x="235000" y="160019"/>
                </a:moveTo>
                <a:lnTo>
                  <a:pt x="225666" y="160019"/>
                </a:lnTo>
                <a:lnTo>
                  <a:pt x="229146" y="161289"/>
                </a:lnTo>
                <a:lnTo>
                  <a:pt x="233222" y="161289"/>
                </a:lnTo>
                <a:lnTo>
                  <a:pt x="237972" y="162559"/>
                </a:lnTo>
                <a:lnTo>
                  <a:pt x="235108" y="160090"/>
                </a:lnTo>
                <a:close/>
              </a:path>
              <a:path w="560069" h="162560">
                <a:moveTo>
                  <a:pt x="235108" y="160090"/>
                </a:moveTo>
                <a:lnTo>
                  <a:pt x="237972" y="162559"/>
                </a:lnTo>
                <a:lnTo>
                  <a:pt x="242379" y="162559"/>
                </a:lnTo>
                <a:lnTo>
                  <a:pt x="242633" y="161289"/>
                </a:lnTo>
                <a:lnTo>
                  <a:pt x="236931" y="161289"/>
                </a:lnTo>
                <a:lnTo>
                  <a:pt x="235108" y="160090"/>
                </a:lnTo>
                <a:close/>
              </a:path>
              <a:path w="560069" h="162560">
                <a:moveTo>
                  <a:pt x="250913" y="161289"/>
                </a:moveTo>
                <a:lnTo>
                  <a:pt x="242633" y="161289"/>
                </a:lnTo>
                <a:lnTo>
                  <a:pt x="246252" y="162559"/>
                </a:lnTo>
                <a:lnTo>
                  <a:pt x="250913" y="161289"/>
                </a:lnTo>
                <a:close/>
              </a:path>
              <a:path w="560069" h="162560">
                <a:moveTo>
                  <a:pt x="256832" y="161289"/>
                </a:moveTo>
                <a:lnTo>
                  <a:pt x="250913" y="161289"/>
                </a:lnTo>
                <a:lnTo>
                  <a:pt x="255206" y="162559"/>
                </a:lnTo>
                <a:lnTo>
                  <a:pt x="256832" y="161289"/>
                </a:lnTo>
                <a:close/>
              </a:path>
              <a:path w="560069" h="162560">
                <a:moveTo>
                  <a:pt x="270598" y="161289"/>
                </a:moveTo>
                <a:lnTo>
                  <a:pt x="256832" y="161289"/>
                </a:lnTo>
                <a:lnTo>
                  <a:pt x="265658" y="162559"/>
                </a:lnTo>
                <a:lnTo>
                  <a:pt x="270598" y="161289"/>
                </a:lnTo>
                <a:close/>
              </a:path>
              <a:path w="560069" h="162560">
                <a:moveTo>
                  <a:pt x="278599" y="160019"/>
                </a:moveTo>
                <a:lnTo>
                  <a:pt x="271703" y="160019"/>
                </a:lnTo>
                <a:lnTo>
                  <a:pt x="272145" y="161212"/>
                </a:lnTo>
                <a:lnTo>
                  <a:pt x="272516" y="161289"/>
                </a:lnTo>
                <a:lnTo>
                  <a:pt x="272173" y="161289"/>
                </a:lnTo>
                <a:lnTo>
                  <a:pt x="272643" y="162559"/>
                </a:lnTo>
                <a:lnTo>
                  <a:pt x="275621" y="161289"/>
                </a:lnTo>
                <a:lnTo>
                  <a:pt x="272516" y="161289"/>
                </a:lnTo>
                <a:lnTo>
                  <a:pt x="272145" y="161212"/>
                </a:lnTo>
                <a:lnTo>
                  <a:pt x="275802" y="161212"/>
                </a:lnTo>
                <a:lnTo>
                  <a:pt x="278599" y="160019"/>
                </a:lnTo>
                <a:close/>
              </a:path>
              <a:path w="560069" h="162560">
                <a:moveTo>
                  <a:pt x="197573" y="158749"/>
                </a:moveTo>
                <a:lnTo>
                  <a:pt x="194805" y="158749"/>
                </a:lnTo>
                <a:lnTo>
                  <a:pt x="199402" y="161289"/>
                </a:lnTo>
                <a:lnTo>
                  <a:pt x="198831" y="160019"/>
                </a:lnTo>
                <a:lnTo>
                  <a:pt x="203492" y="160019"/>
                </a:lnTo>
                <a:lnTo>
                  <a:pt x="197573" y="158749"/>
                </a:lnTo>
                <a:close/>
              </a:path>
              <a:path w="560069" h="162560">
                <a:moveTo>
                  <a:pt x="302425" y="158749"/>
                </a:moveTo>
                <a:lnTo>
                  <a:pt x="212674" y="158749"/>
                </a:lnTo>
                <a:lnTo>
                  <a:pt x="215988" y="160019"/>
                </a:lnTo>
                <a:lnTo>
                  <a:pt x="209626" y="161289"/>
                </a:lnTo>
                <a:lnTo>
                  <a:pt x="229146" y="161289"/>
                </a:lnTo>
                <a:lnTo>
                  <a:pt x="225666" y="160019"/>
                </a:lnTo>
                <a:lnTo>
                  <a:pt x="298056" y="160019"/>
                </a:lnTo>
                <a:lnTo>
                  <a:pt x="302425" y="158749"/>
                </a:lnTo>
                <a:close/>
              </a:path>
              <a:path w="560069" h="162560">
                <a:moveTo>
                  <a:pt x="266395" y="160019"/>
                </a:moveTo>
                <a:lnTo>
                  <a:pt x="235026" y="160019"/>
                </a:lnTo>
                <a:lnTo>
                  <a:pt x="236931" y="161289"/>
                </a:lnTo>
                <a:lnTo>
                  <a:pt x="272173" y="161289"/>
                </a:lnTo>
                <a:lnTo>
                  <a:pt x="266395" y="160019"/>
                </a:lnTo>
                <a:close/>
              </a:path>
              <a:path w="560069" h="162560">
                <a:moveTo>
                  <a:pt x="283819" y="160019"/>
                </a:moveTo>
                <a:lnTo>
                  <a:pt x="278599" y="160019"/>
                </a:lnTo>
                <a:lnTo>
                  <a:pt x="279234" y="161289"/>
                </a:lnTo>
                <a:lnTo>
                  <a:pt x="283819" y="160019"/>
                </a:lnTo>
                <a:close/>
              </a:path>
              <a:path w="560069" h="162560">
                <a:moveTo>
                  <a:pt x="288709" y="160019"/>
                </a:moveTo>
                <a:lnTo>
                  <a:pt x="283819" y="160019"/>
                </a:lnTo>
                <a:lnTo>
                  <a:pt x="284962" y="161289"/>
                </a:lnTo>
                <a:lnTo>
                  <a:pt x="288709" y="160019"/>
                </a:lnTo>
                <a:close/>
              </a:path>
              <a:path w="560069" h="162560">
                <a:moveTo>
                  <a:pt x="296837" y="160019"/>
                </a:moveTo>
                <a:lnTo>
                  <a:pt x="288709" y="160019"/>
                </a:lnTo>
                <a:lnTo>
                  <a:pt x="291071" y="161289"/>
                </a:lnTo>
                <a:lnTo>
                  <a:pt x="296837" y="160019"/>
                </a:lnTo>
                <a:close/>
              </a:path>
              <a:path w="560069" h="162560">
                <a:moveTo>
                  <a:pt x="235026" y="160019"/>
                </a:moveTo>
                <a:close/>
              </a:path>
              <a:path w="560069" h="162560">
                <a:moveTo>
                  <a:pt x="192735" y="156209"/>
                </a:moveTo>
                <a:lnTo>
                  <a:pt x="173088" y="156209"/>
                </a:lnTo>
                <a:lnTo>
                  <a:pt x="176936" y="158749"/>
                </a:lnTo>
                <a:lnTo>
                  <a:pt x="186931" y="160019"/>
                </a:lnTo>
                <a:lnTo>
                  <a:pt x="195706" y="160019"/>
                </a:lnTo>
                <a:lnTo>
                  <a:pt x="194805" y="158749"/>
                </a:lnTo>
                <a:lnTo>
                  <a:pt x="197967" y="158749"/>
                </a:lnTo>
                <a:lnTo>
                  <a:pt x="193039" y="157479"/>
                </a:lnTo>
                <a:lnTo>
                  <a:pt x="193380" y="156343"/>
                </a:lnTo>
                <a:lnTo>
                  <a:pt x="192735" y="156209"/>
                </a:lnTo>
                <a:close/>
              </a:path>
              <a:path w="560069" h="162560">
                <a:moveTo>
                  <a:pt x="202653" y="156209"/>
                </a:moveTo>
                <a:lnTo>
                  <a:pt x="193420" y="156209"/>
                </a:lnTo>
                <a:lnTo>
                  <a:pt x="193380" y="156343"/>
                </a:lnTo>
                <a:lnTo>
                  <a:pt x="198869" y="157479"/>
                </a:lnTo>
                <a:lnTo>
                  <a:pt x="202272" y="158749"/>
                </a:lnTo>
                <a:lnTo>
                  <a:pt x="203200" y="158749"/>
                </a:lnTo>
                <a:lnTo>
                  <a:pt x="203492" y="160019"/>
                </a:lnTo>
                <a:lnTo>
                  <a:pt x="206590" y="160019"/>
                </a:lnTo>
                <a:lnTo>
                  <a:pt x="205409" y="157479"/>
                </a:lnTo>
                <a:lnTo>
                  <a:pt x="201396" y="157479"/>
                </a:lnTo>
                <a:lnTo>
                  <a:pt x="202653" y="156209"/>
                </a:lnTo>
                <a:close/>
              </a:path>
              <a:path w="560069" h="162560">
                <a:moveTo>
                  <a:pt x="202653" y="156209"/>
                </a:moveTo>
                <a:lnTo>
                  <a:pt x="206032" y="157479"/>
                </a:lnTo>
                <a:lnTo>
                  <a:pt x="205409" y="157479"/>
                </a:lnTo>
                <a:lnTo>
                  <a:pt x="206590" y="160019"/>
                </a:lnTo>
                <a:lnTo>
                  <a:pt x="211632" y="160019"/>
                </a:lnTo>
                <a:lnTo>
                  <a:pt x="207873" y="158749"/>
                </a:lnTo>
                <a:lnTo>
                  <a:pt x="207594" y="157479"/>
                </a:lnTo>
                <a:lnTo>
                  <a:pt x="202653" y="156209"/>
                </a:lnTo>
                <a:close/>
              </a:path>
              <a:path w="560069" h="162560">
                <a:moveTo>
                  <a:pt x="307574" y="158749"/>
                </a:moveTo>
                <a:lnTo>
                  <a:pt x="302425" y="158749"/>
                </a:lnTo>
                <a:lnTo>
                  <a:pt x="299135" y="160019"/>
                </a:lnTo>
                <a:lnTo>
                  <a:pt x="302234" y="160019"/>
                </a:lnTo>
                <a:lnTo>
                  <a:pt x="307574" y="158749"/>
                </a:lnTo>
                <a:close/>
              </a:path>
              <a:path w="560069" h="162560">
                <a:moveTo>
                  <a:pt x="193380" y="156343"/>
                </a:moveTo>
                <a:lnTo>
                  <a:pt x="193039" y="157479"/>
                </a:lnTo>
                <a:lnTo>
                  <a:pt x="197967" y="158749"/>
                </a:lnTo>
                <a:lnTo>
                  <a:pt x="202272" y="158749"/>
                </a:lnTo>
                <a:lnTo>
                  <a:pt x="198869" y="157479"/>
                </a:lnTo>
                <a:lnTo>
                  <a:pt x="193380" y="156343"/>
                </a:lnTo>
                <a:close/>
              </a:path>
              <a:path w="560069" h="162560">
                <a:moveTo>
                  <a:pt x="269227" y="156209"/>
                </a:moveTo>
                <a:lnTo>
                  <a:pt x="267627" y="156209"/>
                </a:lnTo>
                <a:lnTo>
                  <a:pt x="264331" y="156805"/>
                </a:lnTo>
                <a:lnTo>
                  <a:pt x="266522" y="157479"/>
                </a:lnTo>
                <a:lnTo>
                  <a:pt x="263131" y="157479"/>
                </a:lnTo>
                <a:lnTo>
                  <a:pt x="265506" y="158749"/>
                </a:lnTo>
                <a:lnTo>
                  <a:pt x="269227" y="156209"/>
                </a:lnTo>
                <a:close/>
              </a:path>
              <a:path w="560069" h="162560">
                <a:moveTo>
                  <a:pt x="307873" y="156209"/>
                </a:moveTo>
                <a:lnTo>
                  <a:pt x="269227" y="156209"/>
                </a:lnTo>
                <a:lnTo>
                  <a:pt x="265506" y="158749"/>
                </a:lnTo>
                <a:lnTo>
                  <a:pt x="302069" y="158749"/>
                </a:lnTo>
                <a:lnTo>
                  <a:pt x="302171" y="157479"/>
                </a:lnTo>
                <a:lnTo>
                  <a:pt x="306895" y="157479"/>
                </a:lnTo>
                <a:lnTo>
                  <a:pt x="307873" y="156209"/>
                </a:lnTo>
                <a:close/>
              </a:path>
              <a:path w="560069" h="162560">
                <a:moveTo>
                  <a:pt x="308354" y="158564"/>
                </a:moveTo>
                <a:lnTo>
                  <a:pt x="307574" y="158749"/>
                </a:lnTo>
                <a:lnTo>
                  <a:pt x="308419" y="158749"/>
                </a:lnTo>
                <a:lnTo>
                  <a:pt x="308354" y="158564"/>
                </a:lnTo>
                <a:close/>
              </a:path>
              <a:path w="560069" h="162560">
                <a:moveTo>
                  <a:pt x="312915" y="157479"/>
                </a:moveTo>
                <a:lnTo>
                  <a:pt x="307975" y="157479"/>
                </a:lnTo>
                <a:lnTo>
                  <a:pt x="308354" y="158564"/>
                </a:lnTo>
                <a:lnTo>
                  <a:pt x="312915" y="157479"/>
                </a:lnTo>
                <a:close/>
              </a:path>
              <a:path w="560069" h="162560">
                <a:moveTo>
                  <a:pt x="168465" y="154939"/>
                </a:moveTo>
                <a:lnTo>
                  <a:pt x="165493" y="154939"/>
                </a:lnTo>
                <a:lnTo>
                  <a:pt x="167381" y="156173"/>
                </a:lnTo>
                <a:lnTo>
                  <a:pt x="173824" y="157479"/>
                </a:lnTo>
                <a:lnTo>
                  <a:pt x="169227" y="156209"/>
                </a:lnTo>
                <a:lnTo>
                  <a:pt x="174345" y="156209"/>
                </a:lnTo>
                <a:lnTo>
                  <a:pt x="168465" y="154939"/>
                </a:lnTo>
                <a:close/>
              </a:path>
              <a:path w="560069" h="162560">
                <a:moveTo>
                  <a:pt x="202653" y="156209"/>
                </a:moveTo>
                <a:lnTo>
                  <a:pt x="201396" y="157479"/>
                </a:lnTo>
                <a:lnTo>
                  <a:pt x="203263" y="157479"/>
                </a:lnTo>
                <a:lnTo>
                  <a:pt x="202653" y="156209"/>
                </a:lnTo>
                <a:close/>
              </a:path>
              <a:path w="560069" h="162560">
                <a:moveTo>
                  <a:pt x="202653" y="156209"/>
                </a:moveTo>
                <a:lnTo>
                  <a:pt x="203263" y="157479"/>
                </a:lnTo>
                <a:lnTo>
                  <a:pt x="206032" y="157479"/>
                </a:lnTo>
                <a:lnTo>
                  <a:pt x="202653" y="156209"/>
                </a:lnTo>
                <a:close/>
              </a:path>
              <a:path w="560069" h="162560">
                <a:moveTo>
                  <a:pt x="263105" y="154939"/>
                </a:moveTo>
                <a:lnTo>
                  <a:pt x="259016" y="157479"/>
                </a:lnTo>
                <a:lnTo>
                  <a:pt x="261537" y="156532"/>
                </a:lnTo>
                <a:lnTo>
                  <a:pt x="263105" y="154939"/>
                </a:lnTo>
                <a:close/>
              </a:path>
              <a:path w="560069" h="162560">
                <a:moveTo>
                  <a:pt x="261537" y="156532"/>
                </a:moveTo>
                <a:lnTo>
                  <a:pt x="259016" y="157479"/>
                </a:lnTo>
                <a:lnTo>
                  <a:pt x="260603" y="157479"/>
                </a:lnTo>
                <a:lnTo>
                  <a:pt x="261537" y="156532"/>
                </a:lnTo>
                <a:close/>
              </a:path>
              <a:path w="560069" h="162560">
                <a:moveTo>
                  <a:pt x="264331" y="156805"/>
                </a:moveTo>
                <a:lnTo>
                  <a:pt x="260603" y="157479"/>
                </a:lnTo>
                <a:lnTo>
                  <a:pt x="266522" y="157479"/>
                </a:lnTo>
                <a:lnTo>
                  <a:pt x="264331" y="156805"/>
                </a:lnTo>
                <a:close/>
              </a:path>
              <a:path w="560069" h="162560">
                <a:moveTo>
                  <a:pt x="267627" y="156209"/>
                </a:moveTo>
                <a:lnTo>
                  <a:pt x="262394" y="156209"/>
                </a:lnTo>
                <a:lnTo>
                  <a:pt x="264331" y="156805"/>
                </a:lnTo>
                <a:lnTo>
                  <a:pt x="267627" y="156209"/>
                </a:lnTo>
                <a:close/>
              </a:path>
              <a:path w="560069" h="162560">
                <a:moveTo>
                  <a:pt x="274980" y="153669"/>
                </a:moveTo>
                <a:lnTo>
                  <a:pt x="264528" y="154939"/>
                </a:lnTo>
                <a:lnTo>
                  <a:pt x="263105" y="154939"/>
                </a:lnTo>
                <a:lnTo>
                  <a:pt x="261537" y="156532"/>
                </a:lnTo>
                <a:lnTo>
                  <a:pt x="262394" y="156209"/>
                </a:lnTo>
                <a:lnTo>
                  <a:pt x="272072" y="156209"/>
                </a:lnTo>
                <a:lnTo>
                  <a:pt x="274980" y="153669"/>
                </a:lnTo>
                <a:close/>
              </a:path>
              <a:path w="560069" h="162560">
                <a:moveTo>
                  <a:pt x="209715" y="153669"/>
                </a:moveTo>
                <a:lnTo>
                  <a:pt x="167005" y="153669"/>
                </a:lnTo>
                <a:lnTo>
                  <a:pt x="169418" y="154939"/>
                </a:lnTo>
                <a:lnTo>
                  <a:pt x="175044" y="154939"/>
                </a:lnTo>
                <a:lnTo>
                  <a:pt x="174345" y="156209"/>
                </a:lnTo>
                <a:lnTo>
                  <a:pt x="214350" y="156209"/>
                </a:lnTo>
                <a:lnTo>
                  <a:pt x="209715" y="153669"/>
                </a:lnTo>
                <a:close/>
              </a:path>
              <a:path w="560069" h="162560">
                <a:moveTo>
                  <a:pt x="219837" y="153669"/>
                </a:moveTo>
                <a:lnTo>
                  <a:pt x="214350" y="156209"/>
                </a:lnTo>
                <a:lnTo>
                  <a:pt x="233540" y="156209"/>
                </a:lnTo>
                <a:lnTo>
                  <a:pt x="227050" y="154939"/>
                </a:lnTo>
                <a:lnTo>
                  <a:pt x="223329" y="154939"/>
                </a:lnTo>
                <a:lnTo>
                  <a:pt x="219837" y="153669"/>
                </a:lnTo>
                <a:close/>
              </a:path>
              <a:path w="560069" h="162560">
                <a:moveTo>
                  <a:pt x="239521" y="153669"/>
                </a:moveTo>
                <a:lnTo>
                  <a:pt x="228828" y="153669"/>
                </a:lnTo>
                <a:lnTo>
                  <a:pt x="233540" y="156209"/>
                </a:lnTo>
                <a:lnTo>
                  <a:pt x="252145" y="156209"/>
                </a:lnTo>
                <a:lnTo>
                  <a:pt x="252183" y="154939"/>
                </a:lnTo>
                <a:lnTo>
                  <a:pt x="242176" y="154939"/>
                </a:lnTo>
                <a:lnTo>
                  <a:pt x="239521" y="153669"/>
                </a:lnTo>
                <a:close/>
              </a:path>
              <a:path w="560069" h="162560">
                <a:moveTo>
                  <a:pt x="262851" y="153669"/>
                </a:moveTo>
                <a:lnTo>
                  <a:pt x="261454" y="153669"/>
                </a:lnTo>
                <a:lnTo>
                  <a:pt x="253301" y="154939"/>
                </a:lnTo>
                <a:lnTo>
                  <a:pt x="259638" y="154939"/>
                </a:lnTo>
                <a:lnTo>
                  <a:pt x="254571" y="156209"/>
                </a:lnTo>
                <a:lnTo>
                  <a:pt x="259448" y="156209"/>
                </a:lnTo>
                <a:lnTo>
                  <a:pt x="262547" y="154939"/>
                </a:lnTo>
                <a:lnTo>
                  <a:pt x="262851" y="153669"/>
                </a:lnTo>
                <a:close/>
              </a:path>
              <a:path w="560069" h="162560">
                <a:moveTo>
                  <a:pt x="278041" y="152399"/>
                </a:moveTo>
                <a:lnTo>
                  <a:pt x="270941" y="153669"/>
                </a:lnTo>
                <a:lnTo>
                  <a:pt x="274980" y="153669"/>
                </a:lnTo>
                <a:lnTo>
                  <a:pt x="272072" y="156209"/>
                </a:lnTo>
                <a:lnTo>
                  <a:pt x="286740" y="156209"/>
                </a:lnTo>
                <a:lnTo>
                  <a:pt x="279069" y="154939"/>
                </a:lnTo>
                <a:lnTo>
                  <a:pt x="275844" y="154939"/>
                </a:lnTo>
                <a:lnTo>
                  <a:pt x="278041" y="152399"/>
                </a:lnTo>
                <a:close/>
              </a:path>
              <a:path w="560069" h="162560">
                <a:moveTo>
                  <a:pt x="295389" y="152399"/>
                </a:moveTo>
                <a:lnTo>
                  <a:pt x="286740" y="156209"/>
                </a:lnTo>
                <a:lnTo>
                  <a:pt x="315709" y="156209"/>
                </a:lnTo>
                <a:lnTo>
                  <a:pt x="321487" y="153669"/>
                </a:lnTo>
                <a:lnTo>
                  <a:pt x="301421" y="153669"/>
                </a:lnTo>
                <a:lnTo>
                  <a:pt x="295389" y="152399"/>
                </a:lnTo>
                <a:close/>
              </a:path>
              <a:path w="560069" h="162560">
                <a:moveTo>
                  <a:pt x="175183" y="151129"/>
                </a:moveTo>
                <a:lnTo>
                  <a:pt x="146862" y="151129"/>
                </a:lnTo>
                <a:lnTo>
                  <a:pt x="160653" y="153669"/>
                </a:lnTo>
                <a:lnTo>
                  <a:pt x="167379" y="156173"/>
                </a:lnTo>
                <a:lnTo>
                  <a:pt x="165455" y="154939"/>
                </a:lnTo>
                <a:lnTo>
                  <a:pt x="163893" y="153669"/>
                </a:lnTo>
                <a:lnTo>
                  <a:pt x="178485" y="153669"/>
                </a:lnTo>
                <a:lnTo>
                  <a:pt x="177761" y="152399"/>
                </a:lnTo>
                <a:lnTo>
                  <a:pt x="178796" y="152399"/>
                </a:lnTo>
                <a:lnTo>
                  <a:pt x="175183" y="151129"/>
                </a:lnTo>
                <a:close/>
              </a:path>
              <a:path w="560069" h="162560">
                <a:moveTo>
                  <a:pt x="167005" y="153669"/>
                </a:moveTo>
                <a:lnTo>
                  <a:pt x="163893" y="153669"/>
                </a:lnTo>
                <a:lnTo>
                  <a:pt x="168363" y="154939"/>
                </a:lnTo>
                <a:lnTo>
                  <a:pt x="167005" y="153669"/>
                </a:lnTo>
                <a:close/>
              </a:path>
              <a:path w="560069" h="162560">
                <a:moveTo>
                  <a:pt x="223634" y="153669"/>
                </a:moveTo>
                <a:lnTo>
                  <a:pt x="224231" y="154939"/>
                </a:lnTo>
                <a:lnTo>
                  <a:pt x="227050" y="154939"/>
                </a:lnTo>
                <a:lnTo>
                  <a:pt x="223634" y="153669"/>
                </a:lnTo>
                <a:close/>
              </a:path>
              <a:path w="560069" h="162560">
                <a:moveTo>
                  <a:pt x="274980" y="153669"/>
                </a:moveTo>
                <a:lnTo>
                  <a:pt x="262851" y="153669"/>
                </a:lnTo>
                <a:lnTo>
                  <a:pt x="264528" y="154939"/>
                </a:lnTo>
                <a:lnTo>
                  <a:pt x="274980" y="153669"/>
                </a:lnTo>
                <a:close/>
              </a:path>
              <a:path w="560069" h="162560">
                <a:moveTo>
                  <a:pt x="335559" y="152399"/>
                </a:moveTo>
                <a:lnTo>
                  <a:pt x="329450" y="152399"/>
                </a:lnTo>
                <a:lnTo>
                  <a:pt x="328801" y="152710"/>
                </a:lnTo>
                <a:lnTo>
                  <a:pt x="328129" y="153669"/>
                </a:lnTo>
                <a:lnTo>
                  <a:pt x="329158" y="153669"/>
                </a:lnTo>
                <a:lnTo>
                  <a:pt x="329501" y="154939"/>
                </a:lnTo>
                <a:lnTo>
                  <a:pt x="335559" y="152399"/>
                </a:lnTo>
                <a:close/>
              </a:path>
              <a:path w="560069" h="162560">
                <a:moveTo>
                  <a:pt x="178796" y="152399"/>
                </a:moveTo>
                <a:lnTo>
                  <a:pt x="177761" y="152399"/>
                </a:lnTo>
                <a:lnTo>
                  <a:pt x="179031" y="153669"/>
                </a:lnTo>
                <a:lnTo>
                  <a:pt x="182410" y="153669"/>
                </a:lnTo>
                <a:lnTo>
                  <a:pt x="178796" y="152399"/>
                </a:lnTo>
                <a:close/>
              </a:path>
              <a:path w="560069" h="162560">
                <a:moveTo>
                  <a:pt x="179527" y="151129"/>
                </a:moveTo>
                <a:lnTo>
                  <a:pt x="175183" y="151129"/>
                </a:lnTo>
                <a:lnTo>
                  <a:pt x="182410" y="153669"/>
                </a:lnTo>
                <a:lnTo>
                  <a:pt x="180009" y="152399"/>
                </a:lnTo>
                <a:lnTo>
                  <a:pt x="184340" y="152399"/>
                </a:lnTo>
                <a:lnTo>
                  <a:pt x="179527" y="151129"/>
                </a:lnTo>
                <a:close/>
              </a:path>
              <a:path w="560069" h="162560">
                <a:moveTo>
                  <a:pt x="180009" y="152399"/>
                </a:moveTo>
                <a:lnTo>
                  <a:pt x="182410" y="153669"/>
                </a:lnTo>
                <a:lnTo>
                  <a:pt x="184873" y="153669"/>
                </a:lnTo>
                <a:lnTo>
                  <a:pt x="180009" y="152399"/>
                </a:lnTo>
                <a:close/>
              </a:path>
              <a:path w="560069" h="162560">
                <a:moveTo>
                  <a:pt x="184340" y="152399"/>
                </a:moveTo>
                <a:lnTo>
                  <a:pt x="180009" y="152399"/>
                </a:lnTo>
                <a:lnTo>
                  <a:pt x="184873" y="153669"/>
                </a:lnTo>
                <a:lnTo>
                  <a:pt x="184340" y="152399"/>
                </a:lnTo>
                <a:close/>
              </a:path>
              <a:path w="560069" h="162560">
                <a:moveTo>
                  <a:pt x="188734" y="151129"/>
                </a:moveTo>
                <a:lnTo>
                  <a:pt x="179527" y="151129"/>
                </a:lnTo>
                <a:lnTo>
                  <a:pt x="184340" y="152399"/>
                </a:lnTo>
                <a:lnTo>
                  <a:pt x="184873" y="153669"/>
                </a:lnTo>
                <a:lnTo>
                  <a:pt x="187617" y="153669"/>
                </a:lnTo>
                <a:lnTo>
                  <a:pt x="186156" y="152399"/>
                </a:lnTo>
                <a:lnTo>
                  <a:pt x="188379" y="152399"/>
                </a:lnTo>
                <a:lnTo>
                  <a:pt x="188734" y="151129"/>
                </a:lnTo>
                <a:close/>
              </a:path>
              <a:path w="560069" h="162560">
                <a:moveTo>
                  <a:pt x="186715" y="152435"/>
                </a:moveTo>
                <a:lnTo>
                  <a:pt x="187617" y="153669"/>
                </a:lnTo>
                <a:lnTo>
                  <a:pt x="193852" y="153669"/>
                </a:lnTo>
                <a:lnTo>
                  <a:pt x="193192" y="153433"/>
                </a:lnTo>
                <a:lnTo>
                  <a:pt x="186715" y="152435"/>
                </a:lnTo>
                <a:close/>
              </a:path>
              <a:path w="560069" h="162560">
                <a:moveTo>
                  <a:pt x="194015" y="153560"/>
                </a:moveTo>
                <a:lnTo>
                  <a:pt x="193852" y="153669"/>
                </a:lnTo>
                <a:lnTo>
                  <a:pt x="194729" y="153669"/>
                </a:lnTo>
                <a:lnTo>
                  <a:pt x="194015" y="153560"/>
                </a:lnTo>
                <a:close/>
              </a:path>
              <a:path w="560069" h="162560">
                <a:moveTo>
                  <a:pt x="194018" y="153557"/>
                </a:moveTo>
                <a:lnTo>
                  <a:pt x="194729" y="153669"/>
                </a:lnTo>
                <a:lnTo>
                  <a:pt x="194018" y="153557"/>
                </a:lnTo>
                <a:close/>
              </a:path>
              <a:path w="560069" h="162560">
                <a:moveTo>
                  <a:pt x="197148" y="152399"/>
                </a:moveTo>
                <a:lnTo>
                  <a:pt x="195732" y="152399"/>
                </a:lnTo>
                <a:lnTo>
                  <a:pt x="194018" y="153557"/>
                </a:lnTo>
                <a:lnTo>
                  <a:pt x="194729" y="153669"/>
                </a:lnTo>
                <a:lnTo>
                  <a:pt x="203060" y="153669"/>
                </a:lnTo>
                <a:lnTo>
                  <a:pt x="197148" y="152399"/>
                </a:lnTo>
                <a:close/>
              </a:path>
              <a:path w="560069" h="162560">
                <a:moveTo>
                  <a:pt x="233903" y="152610"/>
                </a:moveTo>
                <a:lnTo>
                  <a:pt x="232663" y="153669"/>
                </a:lnTo>
                <a:lnTo>
                  <a:pt x="239560" y="153669"/>
                </a:lnTo>
                <a:lnTo>
                  <a:pt x="233903" y="152610"/>
                </a:lnTo>
                <a:close/>
              </a:path>
              <a:path w="560069" h="162560">
                <a:moveTo>
                  <a:pt x="263207" y="152399"/>
                </a:moveTo>
                <a:lnTo>
                  <a:pt x="262623" y="153669"/>
                </a:lnTo>
                <a:lnTo>
                  <a:pt x="263309" y="153669"/>
                </a:lnTo>
                <a:lnTo>
                  <a:pt x="263207" y="152399"/>
                </a:lnTo>
                <a:close/>
              </a:path>
              <a:path w="560069" h="162560">
                <a:moveTo>
                  <a:pt x="275310" y="151129"/>
                </a:moveTo>
                <a:lnTo>
                  <a:pt x="269786" y="151129"/>
                </a:lnTo>
                <a:lnTo>
                  <a:pt x="272033" y="152399"/>
                </a:lnTo>
                <a:lnTo>
                  <a:pt x="268465" y="152399"/>
                </a:lnTo>
                <a:lnTo>
                  <a:pt x="266649" y="153669"/>
                </a:lnTo>
                <a:lnTo>
                  <a:pt x="270332" y="153669"/>
                </a:lnTo>
                <a:lnTo>
                  <a:pt x="275310" y="151129"/>
                </a:lnTo>
                <a:close/>
              </a:path>
              <a:path w="560069" h="162560">
                <a:moveTo>
                  <a:pt x="276948" y="152399"/>
                </a:moveTo>
                <a:lnTo>
                  <a:pt x="270332" y="153669"/>
                </a:lnTo>
                <a:lnTo>
                  <a:pt x="270941" y="153669"/>
                </a:lnTo>
                <a:lnTo>
                  <a:pt x="276948" y="152399"/>
                </a:lnTo>
                <a:close/>
              </a:path>
              <a:path w="560069" h="162560">
                <a:moveTo>
                  <a:pt x="288085" y="152399"/>
                </a:moveTo>
                <a:lnTo>
                  <a:pt x="282079" y="152399"/>
                </a:lnTo>
                <a:lnTo>
                  <a:pt x="281660" y="153669"/>
                </a:lnTo>
                <a:lnTo>
                  <a:pt x="286566" y="153669"/>
                </a:lnTo>
                <a:lnTo>
                  <a:pt x="288085" y="152399"/>
                </a:lnTo>
                <a:close/>
              </a:path>
              <a:path w="560069" h="162560">
                <a:moveTo>
                  <a:pt x="329018" y="152399"/>
                </a:moveTo>
                <a:lnTo>
                  <a:pt x="302171" y="152399"/>
                </a:lnTo>
                <a:lnTo>
                  <a:pt x="301421" y="153669"/>
                </a:lnTo>
                <a:lnTo>
                  <a:pt x="326796" y="153669"/>
                </a:lnTo>
                <a:lnTo>
                  <a:pt x="328801" y="152710"/>
                </a:lnTo>
                <a:lnTo>
                  <a:pt x="329018" y="152399"/>
                </a:lnTo>
                <a:close/>
              </a:path>
              <a:path w="560069" h="162560">
                <a:moveTo>
                  <a:pt x="328801" y="152710"/>
                </a:moveTo>
                <a:lnTo>
                  <a:pt x="326796" y="153669"/>
                </a:lnTo>
                <a:lnTo>
                  <a:pt x="328129" y="153669"/>
                </a:lnTo>
                <a:lnTo>
                  <a:pt x="328801" y="152710"/>
                </a:lnTo>
                <a:close/>
              </a:path>
              <a:path w="560069" h="162560">
                <a:moveTo>
                  <a:pt x="186689" y="152399"/>
                </a:moveTo>
                <a:lnTo>
                  <a:pt x="193255" y="153442"/>
                </a:lnTo>
                <a:lnTo>
                  <a:pt x="186689" y="152399"/>
                </a:lnTo>
                <a:close/>
              </a:path>
              <a:path w="560069" h="162560">
                <a:moveTo>
                  <a:pt x="190512" y="152399"/>
                </a:moveTo>
                <a:lnTo>
                  <a:pt x="186689" y="152399"/>
                </a:lnTo>
                <a:lnTo>
                  <a:pt x="193229" y="153433"/>
                </a:lnTo>
                <a:lnTo>
                  <a:pt x="190512" y="152399"/>
                </a:lnTo>
                <a:close/>
              </a:path>
              <a:path w="560069" h="162560">
                <a:moveTo>
                  <a:pt x="234149" y="152399"/>
                </a:moveTo>
                <a:lnTo>
                  <a:pt x="232778" y="152399"/>
                </a:lnTo>
                <a:lnTo>
                  <a:pt x="233903" y="152610"/>
                </a:lnTo>
                <a:lnTo>
                  <a:pt x="234149" y="152399"/>
                </a:lnTo>
                <a:close/>
              </a:path>
              <a:path w="560069" h="162560">
                <a:moveTo>
                  <a:pt x="186689" y="152399"/>
                </a:moveTo>
                <a:lnTo>
                  <a:pt x="186486" y="152399"/>
                </a:lnTo>
                <a:lnTo>
                  <a:pt x="186715" y="152435"/>
                </a:lnTo>
                <a:close/>
              </a:path>
              <a:path w="560069" h="162560">
                <a:moveTo>
                  <a:pt x="192112" y="151129"/>
                </a:moveTo>
                <a:lnTo>
                  <a:pt x="191236" y="151129"/>
                </a:lnTo>
                <a:lnTo>
                  <a:pt x="197148" y="152399"/>
                </a:lnTo>
                <a:lnTo>
                  <a:pt x="198805" y="152399"/>
                </a:lnTo>
                <a:lnTo>
                  <a:pt x="192112" y="151129"/>
                </a:lnTo>
                <a:close/>
              </a:path>
              <a:path w="560069" h="162560">
                <a:moveTo>
                  <a:pt x="293662" y="151129"/>
                </a:moveTo>
                <a:lnTo>
                  <a:pt x="284683" y="151129"/>
                </a:lnTo>
                <a:lnTo>
                  <a:pt x="288163" y="152399"/>
                </a:lnTo>
                <a:lnTo>
                  <a:pt x="289391" y="152399"/>
                </a:lnTo>
                <a:lnTo>
                  <a:pt x="293662" y="151129"/>
                </a:lnTo>
                <a:close/>
              </a:path>
              <a:path w="560069" h="162560">
                <a:moveTo>
                  <a:pt x="298513" y="151129"/>
                </a:moveTo>
                <a:lnTo>
                  <a:pt x="293662" y="151129"/>
                </a:lnTo>
                <a:lnTo>
                  <a:pt x="296037" y="152399"/>
                </a:lnTo>
                <a:lnTo>
                  <a:pt x="298513" y="151129"/>
                </a:lnTo>
                <a:close/>
              </a:path>
              <a:path w="560069" h="162560">
                <a:moveTo>
                  <a:pt x="336733" y="150689"/>
                </a:moveTo>
                <a:lnTo>
                  <a:pt x="335267" y="151129"/>
                </a:lnTo>
                <a:lnTo>
                  <a:pt x="303174" y="151129"/>
                </a:lnTo>
                <a:lnTo>
                  <a:pt x="301193" y="152399"/>
                </a:lnTo>
                <a:lnTo>
                  <a:pt x="332320" y="152399"/>
                </a:lnTo>
                <a:lnTo>
                  <a:pt x="336733" y="150689"/>
                </a:lnTo>
                <a:close/>
              </a:path>
              <a:path w="560069" h="162560">
                <a:moveTo>
                  <a:pt x="131063" y="142239"/>
                </a:moveTo>
                <a:lnTo>
                  <a:pt x="118097" y="142239"/>
                </a:lnTo>
                <a:lnTo>
                  <a:pt x="121958" y="144779"/>
                </a:lnTo>
                <a:lnTo>
                  <a:pt x="132562" y="146049"/>
                </a:lnTo>
                <a:lnTo>
                  <a:pt x="132295" y="147319"/>
                </a:lnTo>
                <a:lnTo>
                  <a:pt x="136232" y="147319"/>
                </a:lnTo>
                <a:lnTo>
                  <a:pt x="145669" y="149859"/>
                </a:lnTo>
                <a:lnTo>
                  <a:pt x="143459" y="149859"/>
                </a:lnTo>
                <a:lnTo>
                  <a:pt x="147040" y="151129"/>
                </a:lnTo>
                <a:lnTo>
                  <a:pt x="174523" y="151129"/>
                </a:lnTo>
                <a:lnTo>
                  <a:pt x="165202" y="149859"/>
                </a:lnTo>
                <a:lnTo>
                  <a:pt x="145793" y="144779"/>
                </a:lnTo>
                <a:lnTo>
                  <a:pt x="140131" y="144779"/>
                </a:lnTo>
                <a:lnTo>
                  <a:pt x="134035" y="143509"/>
                </a:lnTo>
                <a:lnTo>
                  <a:pt x="132613" y="143509"/>
                </a:lnTo>
                <a:lnTo>
                  <a:pt x="131063" y="142239"/>
                </a:lnTo>
                <a:close/>
              </a:path>
              <a:path w="560069" h="162560">
                <a:moveTo>
                  <a:pt x="167995" y="148589"/>
                </a:moveTo>
                <a:lnTo>
                  <a:pt x="174523" y="151129"/>
                </a:lnTo>
                <a:lnTo>
                  <a:pt x="179450" y="151129"/>
                </a:lnTo>
                <a:lnTo>
                  <a:pt x="172161" y="149859"/>
                </a:lnTo>
                <a:lnTo>
                  <a:pt x="167995" y="148589"/>
                </a:lnTo>
                <a:close/>
              </a:path>
              <a:path w="560069" h="162560">
                <a:moveTo>
                  <a:pt x="182079" y="149859"/>
                </a:moveTo>
                <a:lnTo>
                  <a:pt x="179285" y="149859"/>
                </a:lnTo>
                <a:lnTo>
                  <a:pt x="179450" y="151129"/>
                </a:lnTo>
                <a:lnTo>
                  <a:pt x="186105" y="151129"/>
                </a:lnTo>
                <a:lnTo>
                  <a:pt x="182079" y="149859"/>
                </a:lnTo>
                <a:close/>
              </a:path>
              <a:path w="560069" h="162560">
                <a:moveTo>
                  <a:pt x="318681" y="148589"/>
                </a:moveTo>
                <a:lnTo>
                  <a:pt x="296062" y="148589"/>
                </a:lnTo>
                <a:lnTo>
                  <a:pt x="288264" y="151129"/>
                </a:lnTo>
                <a:lnTo>
                  <a:pt x="318452" y="151129"/>
                </a:lnTo>
                <a:lnTo>
                  <a:pt x="318503" y="149859"/>
                </a:lnTo>
                <a:lnTo>
                  <a:pt x="314642" y="149859"/>
                </a:lnTo>
                <a:lnTo>
                  <a:pt x="316114" y="149499"/>
                </a:lnTo>
                <a:lnTo>
                  <a:pt x="318681" y="148589"/>
                </a:lnTo>
                <a:close/>
              </a:path>
              <a:path w="560069" h="162560">
                <a:moveTo>
                  <a:pt x="320890" y="149859"/>
                </a:moveTo>
                <a:lnTo>
                  <a:pt x="318503" y="149859"/>
                </a:lnTo>
                <a:lnTo>
                  <a:pt x="318452" y="151129"/>
                </a:lnTo>
                <a:lnTo>
                  <a:pt x="318973" y="151129"/>
                </a:lnTo>
                <a:lnTo>
                  <a:pt x="320890" y="149859"/>
                </a:lnTo>
                <a:close/>
              </a:path>
              <a:path w="560069" h="162560">
                <a:moveTo>
                  <a:pt x="335013" y="149859"/>
                </a:moveTo>
                <a:lnTo>
                  <a:pt x="320890" y="149859"/>
                </a:lnTo>
                <a:lnTo>
                  <a:pt x="318973" y="151129"/>
                </a:lnTo>
                <a:lnTo>
                  <a:pt x="335267" y="151129"/>
                </a:lnTo>
                <a:lnTo>
                  <a:pt x="335013" y="149859"/>
                </a:lnTo>
                <a:close/>
              </a:path>
              <a:path w="560069" h="162560">
                <a:moveTo>
                  <a:pt x="338874" y="149859"/>
                </a:moveTo>
                <a:lnTo>
                  <a:pt x="335013" y="149859"/>
                </a:lnTo>
                <a:lnTo>
                  <a:pt x="335267" y="151129"/>
                </a:lnTo>
                <a:lnTo>
                  <a:pt x="336733" y="150689"/>
                </a:lnTo>
                <a:lnTo>
                  <a:pt x="338874" y="149859"/>
                </a:lnTo>
                <a:close/>
              </a:path>
              <a:path w="560069" h="162560">
                <a:moveTo>
                  <a:pt x="339496" y="149859"/>
                </a:moveTo>
                <a:lnTo>
                  <a:pt x="338874" y="149859"/>
                </a:lnTo>
                <a:lnTo>
                  <a:pt x="336733" y="150689"/>
                </a:lnTo>
                <a:lnTo>
                  <a:pt x="339496" y="149859"/>
                </a:lnTo>
                <a:close/>
              </a:path>
              <a:path w="560069" h="162560">
                <a:moveTo>
                  <a:pt x="175387" y="149271"/>
                </a:moveTo>
                <a:lnTo>
                  <a:pt x="174332" y="149859"/>
                </a:lnTo>
                <a:lnTo>
                  <a:pt x="176199" y="149859"/>
                </a:lnTo>
                <a:lnTo>
                  <a:pt x="175387" y="149271"/>
                </a:lnTo>
                <a:close/>
              </a:path>
              <a:path w="560069" h="162560">
                <a:moveTo>
                  <a:pt x="316114" y="149499"/>
                </a:moveTo>
                <a:lnTo>
                  <a:pt x="314642" y="149859"/>
                </a:lnTo>
                <a:lnTo>
                  <a:pt x="314896" y="149859"/>
                </a:lnTo>
                <a:lnTo>
                  <a:pt x="315635" y="149670"/>
                </a:lnTo>
                <a:lnTo>
                  <a:pt x="316114" y="149499"/>
                </a:lnTo>
                <a:close/>
              </a:path>
              <a:path w="560069" h="162560">
                <a:moveTo>
                  <a:pt x="315635" y="149670"/>
                </a:moveTo>
                <a:lnTo>
                  <a:pt x="314896" y="149859"/>
                </a:lnTo>
                <a:lnTo>
                  <a:pt x="315099" y="149859"/>
                </a:lnTo>
                <a:lnTo>
                  <a:pt x="315635" y="149670"/>
                </a:lnTo>
                <a:close/>
              </a:path>
              <a:path w="560069" h="162560">
                <a:moveTo>
                  <a:pt x="318681" y="148887"/>
                </a:moveTo>
                <a:lnTo>
                  <a:pt x="315635" y="149670"/>
                </a:lnTo>
                <a:lnTo>
                  <a:pt x="315099" y="149859"/>
                </a:lnTo>
                <a:lnTo>
                  <a:pt x="318681" y="149859"/>
                </a:lnTo>
                <a:lnTo>
                  <a:pt x="318681" y="148887"/>
                </a:lnTo>
                <a:close/>
              </a:path>
              <a:path w="560069" h="162560">
                <a:moveTo>
                  <a:pt x="331482" y="146049"/>
                </a:moveTo>
                <a:lnTo>
                  <a:pt x="324827" y="148589"/>
                </a:lnTo>
                <a:lnTo>
                  <a:pt x="319836" y="148589"/>
                </a:lnTo>
                <a:lnTo>
                  <a:pt x="318737" y="148872"/>
                </a:lnTo>
                <a:lnTo>
                  <a:pt x="318681" y="149859"/>
                </a:lnTo>
                <a:lnTo>
                  <a:pt x="338886" y="149859"/>
                </a:lnTo>
                <a:lnTo>
                  <a:pt x="340931" y="147319"/>
                </a:lnTo>
                <a:lnTo>
                  <a:pt x="332765" y="147319"/>
                </a:lnTo>
                <a:lnTo>
                  <a:pt x="331482" y="146049"/>
                </a:lnTo>
                <a:close/>
              </a:path>
              <a:path w="560069" h="162560">
                <a:moveTo>
                  <a:pt x="340931" y="147319"/>
                </a:moveTo>
                <a:lnTo>
                  <a:pt x="338886" y="149859"/>
                </a:lnTo>
                <a:lnTo>
                  <a:pt x="340893" y="149859"/>
                </a:lnTo>
                <a:lnTo>
                  <a:pt x="342658" y="148589"/>
                </a:lnTo>
                <a:lnTo>
                  <a:pt x="342023" y="148589"/>
                </a:lnTo>
                <a:lnTo>
                  <a:pt x="340931" y="147319"/>
                </a:lnTo>
                <a:close/>
              </a:path>
              <a:path w="560069" h="162560">
                <a:moveTo>
                  <a:pt x="362724" y="144662"/>
                </a:moveTo>
                <a:lnTo>
                  <a:pt x="362038" y="144779"/>
                </a:lnTo>
                <a:lnTo>
                  <a:pt x="334670" y="144779"/>
                </a:lnTo>
                <a:lnTo>
                  <a:pt x="332765" y="147319"/>
                </a:lnTo>
                <a:lnTo>
                  <a:pt x="340931" y="147319"/>
                </a:lnTo>
                <a:lnTo>
                  <a:pt x="342023" y="148589"/>
                </a:lnTo>
                <a:lnTo>
                  <a:pt x="342658" y="148589"/>
                </a:lnTo>
                <a:lnTo>
                  <a:pt x="340893" y="149859"/>
                </a:lnTo>
                <a:lnTo>
                  <a:pt x="344004" y="149859"/>
                </a:lnTo>
                <a:lnTo>
                  <a:pt x="349554" y="148589"/>
                </a:lnTo>
                <a:lnTo>
                  <a:pt x="350431" y="146049"/>
                </a:lnTo>
                <a:lnTo>
                  <a:pt x="360413" y="146049"/>
                </a:lnTo>
                <a:lnTo>
                  <a:pt x="362724" y="144662"/>
                </a:lnTo>
                <a:close/>
              </a:path>
              <a:path w="560069" h="162560">
                <a:moveTo>
                  <a:pt x="318681" y="148872"/>
                </a:moveTo>
                <a:lnTo>
                  <a:pt x="316114" y="149499"/>
                </a:lnTo>
                <a:lnTo>
                  <a:pt x="315635" y="149670"/>
                </a:lnTo>
                <a:lnTo>
                  <a:pt x="318681" y="148887"/>
                </a:lnTo>
                <a:close/>
              </a:path>
              <a:path w="560069" h="162560">
                <a:moveTo>
                  <a:pt x="318681" y="148589"/>
                </a:moveTo>
                <a:lnTo>
                  <a:pt x="316114" y="149499"/>
                </a:lnTo>
                <a:lnTo>
                  <a:pt x="318621" y="148887"/>
                </a:lnTo>
                <a:lnTo>
                  <a:pt x="318681" y="148589"/>
                </a:lnTo>
                <a:close/>
              </a:path>
              <a:path w="560069" h="162560">
                <a:moveTo>
                  <a:pt x="176606" y="148589"/>
                </a:moveTo>
                <a:lnTo>
                  <a:pt x="174447" y="148589"/>
                </a:lnTo>
                <a:lnTo>
                  <a:pt x="175387" y="149271"/>
                </a:lnTo>
                <a:lnTo>
                  <a:pt x="176606" y="148589"/>
                </a:lnTo>
                <a:close/>
              </a:path>
              <a:path w="560069" h="162560">
                <a:moveTo>
                  <a:pt x="319836" y="148589"/>
                </a:moveTo>
                <a:lnTo>
                  <a:pt x="318681" y="148872"/>
                </a:lnTo>
                <a:lnTo>
                  <a:pt x="319836" y="148589"/>
                </a:lnTo>
                <a:close/>
              </a:path>
              <a:path w="560069" h="162560">
                <a:moveTo>
                  <a:pt x="319836" y="148589"/>
                </a:moveTo>
                <a:lnTo>
                  <a:pt x="318681" y="148589"/>
                </a:lnTo>
                <a:lnTo>
                  <a:pt x="318681" y="148872"/>
                </a:lnTo>
                <a:lnTo>
                  <a:pt x="319836" y="148589"/>
                </a:lnTo>
                <a:close/>
              </a:path>
              <a:path w="560069" h="162560">
                <a:moveTo>
                  <a:pt x="172694" y="147319"/>
                </a:moveTo>
                <a:lnTo>
                  <a:pt x="171488" y="147319"/>
                </a:lnTo>
                <a:lnTo>
                  <a:pt x="173862" y="148589"/>
                </a:lnTo>
                <a:lnTo>
                  <a:pt x="174447" y="148589"/>
                </a:lnTo>
                <a:lnTo>
                  <a:pt x="172694" y="147319"/>
                </a:lnTo>
                <a:close/>
              </a:path>
              <a:path w="560069" h="162560">
                <a:moveTo>
                  <a:pt x="307835" y="147319"/>
                </a:moveTo>
                <a:lnTo>
                  <a:pt x="305892" y="148589"/>
                </a:lnTo>
                <a:lnTo>
                  <a:pt x="307670" y="148589"/>
                </a:lnTo>
                <a:lnTo>
                  <a:pt x="307835" y="147319"/>
                </a:lnTo>
                <a:close/>
              </a:path>
              <a:path w="560069" h="162560">
                <a:moveTo>
                  <a:pt x="316585" y="147319"/>
                </a:moveTo>
                <a:lnTo>
                  <a:pt x="307670" y="148589"/>
                </a:lnTo>
                <a:lnTo>
                  <a:pt x="314096" y="148589"/>
                </a:lnTo>
                <a:lnTo>
                  <a:pt x="316585" y="147319"/>
                </a:lnTo>
                <a:close/>
              </a:path>
              <a:path w="560069" h="162560">
                <a:moveTo>
                  <a:pt x="317525" y="146049"/>
                </a:moveTo>
                <a:lnTo>
                  <a:pt x="320268" y="148589"/>
                </a:lnTo>
                <a:lnTo>
                  <a:pt x="323151" y="148589"/>
                </a:lnTo>
                <a:lnTo>
                  <a:pt x="326783" y="147319"/>
                </a:lnTo>
                <a:lnTo>
                  <a:pt x="323748" y="147319"/>
                </a:lnTo>
                <a:lnTo>
                  <a:pt x="317525" y="146049"/>
                </a:lnTo>
                <a:close/>
              </a:path>
              <a:path w="560069" h="162560">
                <a:moveTo>
                  <a:pt x="334670" y="144779"/>
                </a:moveTo>
                <a:lnTo>
                  <a:pt x="326783" y="147319"/>
                </a:lnTo>
                <a:lnTo>
                  <a:pt x="323151" y="148589"/>
                </a:lnTo>
                <a:lnTo>
                  <a:pt x="324827" y="148589"/>
                </a:lnTo>
                <a:lnTo>
                  <a:pt x="331482" y="146049"/>
                </a:lnTo>
                <a:lnTo>
                  <a:pt x="333717" y="146049"/>
                </a:lnTo>
                <a:lnTo>
                  <a:pt x="334670" y="144779"/>
                </a:lnTo>
                <a:close/>
              </a:path>
              <a:path w="560069" h="162560">
                <a:moveTo>
                  <a:pt x="334670" y="144779"/>
                </a:moveTo>
                <a:lnTo>
                  <a:pt x="330873" y="144779"/>
                </a:lnTo>
                <a:lnTo>
                  <a:pt x="327659" y="146049"/>
                </a:lnTo>
                <a:lnTo>
                  <a:pt x="321284" y="146049"/>
                </a:lnTo>
                <a:lnTo>
                  <a:pt x="323748" y="147319"/>
                </a:lnTo>
                <a:lnTo>
                  <a:pt x="326783" y="147319"/>
                </a:lnTo>
                <a:lnTo>
                  <a:pt x="334670" y="144779"/>
                </a:lnTo>
                <a:close/>
              </a:path>
              <a:path w="560069" h="162560">
                <a:moveTo>
                  <a:pt x="333717" y="146049"/>
                </a:moveTo>
                <a:lnTo>
                  <a:pt x="331482" y="146049"/>
                </a:lnTo>
                <a:lnTo>
                  <a:pt x="332765" y="147319"/>
                </a:lnTo>
                <a:lnTo>
                  <a:pt x="333717" y="146049"/>
                </a:lnTo>
                <a:close/>
              </a:path>
              <a:path w="560069" h="162560">
                <a:moveTo>
                  <a:pt x="321475" y="143509"/>
                </a:moveTo>
                <a:lnTo>
                  <a:pt x="312877" y="146049"/>
                </a:lnTo>
                <a:lnTo>
                  <a:pt x="322910" y="146049"/>
                </a:lnTo>
                <a:lnTo>
                  <a:pt x="324726" y="144779"/>
                </a:lnTo>
                <a:lnTo>
                  <a:pt x="319417" y="144779"/>
                </a:lnTo>
                <a:lnTo>
                  <a:pt x="321475" y="143509"/>
                </a:lnTo>
                <a:close/>
              </a:path>
              <a:path w="560069" h="162560">
                <a:moveTo>
                  <a:pt x="328917" y="144779"/>
                </a:moveTo>
                <a:lnTo>
                  <a:pt x="324726" y="144779"/>
                </a:lnTo>
                <a:lnTo>
                  <a:pt x="327456" y="146049"/>
                </a:lnTo>
                <a:lnTo>
                  <a:pt x="327659" y="146049"/>
                </a:lnTo>
                <a:lnTo>
                  <a:pt x="328917" y="144779"/>
                </a:lnTo>
                <a:close/>
              </a:path>
              <a:path w="560069" h="162560">
                <a:moveTo>
                  <a:pt x="330873" y="144779"/>
                </a:moveTo>
                <a:lnTo>
                  <a:pt x="328917" y="144779"/>
                </a:lnTo>
                <a:lnTo>
                  <a:pt x="327659" y="146049"/>
                </a:lnTo>
                <a:lnTo>
                  <a:pt x="330873" y="144779"/>
                </a:lnTo>
                <a:close/>
              </a:path>
              <a:path w="560069" h="162560">
                <a:moveTo>
                  <a:pt x="130314" y="138429"/>
                </a:moveTo>
                <a:lnTo>
                  <a:pt x="128885" y="138429"/>
                </a:lnTo>
                <a:lnTo>
                  <a:pt x="132816" y="139699"/>
                </a:lnTo>
                <a:lnTo>
                  <a:pt x="134251" y="140969"/>
                </a:lnTo>
                <a:lnTo>
                  <a:pt x="137921" y="143509"/>
                </a:lnTo>
                <a:lnTo>
                  <a:pt x="140131" y="144779"/>
                </a:lnTo>
                <a:lnTo>
                  <a:pt x="145793" y="144779"/>
                </a:lnTo>
                <a:lnTo>
                  <a:pt x="136893" y="142239"/>
                </a:lnTo>
                <a:lnTo>
                  <a:pt x="142849" y="142239"/>
                </a:lnTo>
                <a:lnTo>
                  <a:pt x="139490" y="140969"/>
                </a:lnTo>
                <a:lnTo>
                  <a:pt x="136893" y="140969"/>
                </a:lnTo>
                <a:lnTo>
                  <a:pt x="130314" y="138429"/>
                </a:lnTo>
                <a:close/>
              </a:path>
              <a:path w="560069" h="162560">
                <a:moveTo>
                  <a:pt x="324840" y="143509"/>
                </a:moveTo>
                <a:lnTo>
                  <a:pt x="323888" y="144779"/>
                </a:lnTo>
                <a:lnTo>
                  <a:pt x="326783" y="144779"/>
                </a:lnTo>
                <a:lnTo>
                  <a:pt x="324840" y="143509"/>
                </a:lnTo>
                <a:close/>
              </a:path>
              <a:path w="560069" h="162560">
                <a:moveTo>
                  <a:pt x="339344" y="137159"/>
                </a:moveTo>
                <a:lnTo>
                  <a:pt x="326783" y="144779"/>
                </a:lnTo>
                <a:lnTo>
                  <a:pt x="362038" y="144779"/>
                </a:lnTo>
                <a:lnTo>
                  <a:pt x="363357" y="144281"/>
                </a:lnTo>
                <a:lnTo>
                  <a:pt x="364642" y="143509"/>
                </a:lnTo>
                <a:lnTo>
                  <a:pt x="360235" y="143509"/>
                </a:lnTo>
                <a:lnTo>
                  <a:pt x="368350" y="142395"/>
                </a:lnTo>
                <a:lnTo>
                  <a:pt x="368761" y="142239"/>
                </a:lnTo>
                <a:lnTo>
                  <a:pt x="333159" y="142239"/>
                </a:lnTo>
                <a:lnTo>
                  <a:pt x="337946" y="139699"/>
                </a:lnTo>
                <a:lnTo>
                  <a:pt x="341668" y="139699"/>
                </a:lnTo>
                <a:lnTo>
                  <a:pt x="344347" y="138429"/>
                </a:lnTo>
                <a:lnTo>
                  <a:pt x="339344" y="137159"/>
                </a:lnTo>
                <a:close/>
              </a:path>
              <a:path w="560069" h="162560">
                <a:moveTo>
                  <a:pt x="363357" y="144281"/>
                </a:moveTo>
                <a:lnTo>
                  <a:pt x="362038" y="144779"/>
                </a:lnTo>
                <a:lnTo>
                  <a:pt x="362724" y="144662"/>
                </a:lnTo>
                <a:lnTo>
                  <a:pt x="363357" y="144281"/>
                </a:lnTo>
                <a:close/>
              </a:path>
              <a:path w="560069" h="162560">
                <a:moveTo>
                  <a:pt x="384844" y="137159"/>
                </a:moveTo>
                <a:lnTo>
                  <a:pt x="378866" y="137159"/>
                </a:lnTo>
                <a:lnTo>
                  <a:pt x="372109" y="140969"/>
                </a:lnTo>
                <a:lnTo>
                  <a:pt x="369613" y="141918"/>
                </a:lnTo>
                <a:lnTo>
                  <a:pt x="369481" y="142239"/>
                </a:lnTo>
                <a:lnTo>
                  <a:pt x="368350" y="142395"/>
                </a:lnTo>
                <a:lnTo>
                  <a:pt x="363357" y="144281"/>
                </a:lnTo>
                <a:lnTo>
                  <a:pt x="362724" y="144662"/>
                </a:lnTo>
                <a:lnTo>
                  <a:pt x="369421" y="143509"/>
                </a:lnTo>
                <a:lnTo>
                  <a:pt x="376164" y="140969"/>
                </a:lnTo>
                <a:lnTo>
                  <a:pt x="382653" y="138425"/>
                </a:lnTo>
                <a:lnTo>
                  <a:pt x="384844" y="137159"/>
                </a:lnTo>
                <a:close/>
              </a:path>
              <a:path w="560069" h="162560">
                <a:moveTo>
                  <a:pt x="85821" y="128560"/>
                </a:moveTo>
                <a:lnTo>
                  <a:pt x="86183" y="129421"/>
                </a:lnTo>
                <a:lnTo>
                  <a:pt x="89701" y="130809"/>
                </a:lnTo>
                <a:lnTo>
                  <a:pt x="99728" y="135889"/>
                </a:lnTo>
                <a:lnTo>
                  <a:pt x="109471" y="139699"/>
                </a:lnTo>
                <a:lnTo>
                  <a:pt x="118275" y="143509"/>
                </a:lnTo>
                <a:lnTo>
                  <a:pt x="119862" y="143509"/>
                </a:lnTo>
                <a:lnTo>
                  <a:pt x="117449" y="142239"/>
                </a:lnTo>
                <a:lnTo>
                  <a:pt x="131063" y="142239"/>
                </a:lnTo>
                <a:lnTo>
                  <a:pt x="129514" y="140969"/>
                </a:lnTo>
                <a:lnTo>
                  <a:pt x="117563" y="140969"/>
                </a:lnTo>
                <a:lnTo>
                  <a:pt x="114846" y="138429"/>
                </a:lnTo>
                <a:lnTo>
                  <a:pt x="111995" y="138425"/>
                </a:lnTo>
                <a:lnTo>
                  <a:pt x="110629" y="137159"/>
                </a:lnTo>
                <a:lnTo>
                  <a:pt x="108946" y="136264"/>
                </a:lnTo>
                <a:lnTo>
                  <a:pt x="107784" y="135889"/>
                </a:lnTo>
                <a:lnTo>
                  <a:pt x="105854" y="134619"/>
                </a:lnTo>
                <a:lnTo>
                  <a:pt x="101815" y="134619"/>
                </a:lnTo>
                <a:lnTo>
                  <a:pt x="95440" y="129539"/>
                </a:lnTo>
                <a:lnTo>
                  <a:pt x="87998" y="129539"/>
                </a:lnTo>
                <a:lnTo>
                  <a:pt x="86110" y="128653"/>
                </a:lnTo>
                <a:lnTo>
                  <a:pt x="85821" y="128560"/>
                </a:lnTo>
                <a:close/>
              </a:path>
              <a:path w="560069" h="162560">
                <a:moveTo>
                  <a:pt x="142849" y="142239"/>
                </a:moveTo>
                <a:lnTo>
                  <a:pt x="140309" y="142239"/>
                </a:lnTo>
                <a:lnTo>
                  <a:pt x="142900" y="143509"/>
                </a:lnTo>
                <a:lnTo>
                  <a:pt x="142849" y="142239"/>
                </a:lnTo>
                <a:close/>
              </a:path>
              <a:path w="560069" h="162560">
                <a:moveTo>
                  <a:pt x="369613" y="141918"/>
                </a:moveTo>
                <a:lnTo>
                  <a:pt x="368350" y="142395"/>
                </a:lnTo>
                <a:lnTo>
                  <a:pt x="369481" y="142239"/>
                </a:lnTo>
                <a:lnTo>
                  <a:pt x="369613" y="141918"/>
                </a:lnTo>
                <a:close/>
              </a:path>
              <a:path w="560069" h="162560">
                <a:moveTo>
                  <a:pt x="339420" y="140969"/>
                </a:moveTo>
                <a:lnTo>
                  <a:pt x="333159" y="142239"/>
                </a:lnTo>
                <a:lnTo>
                  <a:pt x="337299" y="142239"/>
                </a:lnTo>
                <a:lnTo>
                  <a:pt x="339420" y="140969"/>
                </a:lnTo>
                <a:close/>
              </a:path>
              <a:path w="560069" h="162560">
                <a:moveTo>
                  <a:pt x="359917" y="136914"/>
                </a:moveTo>
                <a:lnTo>
                  <a:pt x="358548" y="137159"/>
                </a:lnTo>
                <a:lnTo>
                  <a:pt x="351113" y="139699"/>
                </a:lnTo>
                <a:lnTo>
                  <a:pt x="343855" y="140969"/>
                </a:lnTo>
                <a:lnTo>
                  <a:pt x="337299" y="142239"/>
                </a:lnTo>
                <a:lnTo>
                  <a:pt x="368761" y="142239"/>
                </a:lnTo>
                <a:lnTo>
                  <a:pt x="369613" y="141918"/>
                </a:lnTo>
                <a:lnTo>
                  <a:pt x="370522" y="139699"/>
                </a:lnTo>
                <a:lnTo>
                  <a:pt x="374694" y="138429"/>
                </a:lnTo>
                <a:lnTo>
                  <a:pt x="365734" y="138429"/>
                </a:lnTo>
                <a:lnTo>
                  <a:pt x="367969" y="137159"/>
                </a:lnTo>
                <a:lnTo>
                  <a:pt x="360044" y="137159"/>
                </a:lnTo>
                <a:lnTo>
                  <a:pt x="359917" y="136914"/>
                </a:lnTo>
                <a:close/>
              </a:path>
              <a:path w="560069" h="162560">
                <a:moveTo>
                  <a:pt x="120809" y="140023"/>
                </a:moveTo>
                <a:lnTo>
                  <a:pt x="121424" y="140969"/>
                </a:lnTo>
                <a:lnTo>
                  <a:pt x="122631" y="140969"/>
                </a:lnTo>
                <a:lnTo>
                  <a:pt x="120809" y="140023"/>
                </a:lnTo>
                <a:close/>
              </a:path>
              <a:path w="560069" h="162560">
                <a:moveTo>
                  <a:pt x="127965" y="139699"/>
                </a:moveTo>
                <a:lnTo>
                  <a:pt x="122618" y="139699"/>
                </a:lnTo>
                <a:lnTo>
                  <a:pt x="122631" y="140969"/>
                </a:lnTo>
                <a:lnTo>
                  <a:pt x="129514" y="140969"/>
                </a:lnTo>
                <a:lnTo>
                  <a:pt x="127965" y="139699"/>
                </a:lnTo>
                <a:close/>
              </a:path>
              <a:path w="560069" h="162560">
                <a:moveTo>
                  <a:pt x="136131" y="139699"/>
                </a:moveTo>
                <a:lnTo>
                  <a:pt x="136893" y="140969"/>
                </a:lnTo>
                <a:lnTo>
                  <a:pt x="139490" y="140969"/>
                </a:lnTo>
                <a:lnTo>
                  <a:pt x="136131" y="139699"/>
                </a:lnTo>
                <a:close/>
              </a:path>
              <a:path w="560069" h="162560">
                <a:moveTo>
                  <a:pt x="341668" y="139699"/>
                </a:moveTo>
                <a:lnTo>
                  <a:pt x="337946" y="139699"/>
                </a:lnTo>
                <a:lnTo>
                  <a:pt x="339547" y="140969"/>
                </a:lnTo>
                <a:lnTo>
                  <a:pt x="341668" y="139699"/>
                </a:lnTo>
                <a:close/>
              </a:path>
              <a:path w="560069" h="162560">
                <a:moveTo>
                  <a:pt x="124428" y="138429"/>
                </a:moveTo>
                <a:lnTo>
                  <a:pt x="117741" y="138429"/>
                </a:lnTo>
                <a:lnTo>
                  <a:pt x="120809" y="140023"/>
                </a:lnTo>
                <a:lnTo>
                  <a:pt x="120599" y="139699"/>
                </a:lnTo>
                <a:lnTo>
                  <a:pt x="127965" y="139699"/>
                </a:lnTo>
                <a:lnTo>
                  <a:pt x="124428" y="138429"/>
                </a:lnTo>
                <a:close/>
              </a:path>
              <a:path w="560069" h="162560">
                <a:moveTo>
                  <a:pt x="118045" y="139250"/>
                </a:moveTo>
                <a:lnTo>
                  <a:pt x="118211" y="139699"/>
                </a:lnTo>
                <a:lnTo>
                  <a:pt x="119405" y="139699"/>
                </a:lnTo>
                <a:lnTo>
                  <a:pt x="118045" y="139250"/>
                </a:lnTo>
                <a:close/>
              </a:path>
              <a:path w="560069" h="162560">
                <a:moveTo>
                  <a:pt x="117741" y="138429"/>
                </a:moveTo>
                <a:lnTo>
                  <a:pt x="118045" y="139250"/>
                </a:lnTo>
                <a:lnTo>
                  <a:pt x="119405" y="139699"/>
                </a:lnTo>
                <a:lnTo>
                  <a:pt x="120186" y="139699"/>
                </a:lnTo>
                <a:lnTo>
                  <a:pt x="117741" y="138429"/>
                </a:lnTo>
                <a:close/>
              </a:path>
              <a:path w="560069" h="162560">
                <a:moveTo>
                  <a:pt x="125199" y="137763"/>
                </a:moveTo>
                <a:lnTo>
                  <a:pt x="125006" y="138429"/>
                </a:lnTo>
                <a:lnTo>
                  <a:pt x="128155" y="139699"/>
                </a:lnTo>
                <a:lnTo>
                  <a:pt x="130505" y="139699"/>
                </a:lnTo>
                <a:lnTo>
                  <a:pt x="125199" y="137763"/>
                </a:lnTo>
                <a:close/>
              </a:path>
              <a:path w="560069" h="162560">
                <a:moveTo>
                  <a:pt x="112826" y="134619"/>
                </a:moveTo>
                <a:lnTo>
                  <a:pt x="110769" y="134619"/>
                </a:lnTo>
                <a:lnTo>
                  <a:pt x="114453" y="138062"/>
                </a:lnTo>
                <a:lnTo>
                  <a:pt x="118045" y="139250"/>
                </a:lnTo>
                <a:lnTo>
                  <a:pt x="117741" y="138429"/>
                </a:lnTo>
                <a:lnTo>
                  <a:pt x="124428" y="138429"/>
                </a:lnTo>
                <a:lnTo>
                  <a:pt x="123609" y="138135"/>
                </a:lnTo>
                <a:lnTo>
                  <a:pt x="118973" y="137159"/>
                </a:lnTo>
                <a:lnTo>
                  <a:pt x="118173" y="136303"/>
                </a:lnTo>
                <a:lnTo>
                  <a:pt x="112826" y="134619"/>
                </a:lnTo>
                <a:close/>
              </a:path>
              <a:path w="560069" h="162560">
                <a:moveTo>
                  <a:pt x="111575" y="137112"/>
                </a:moveTo>
                <a:lnTo>
                  <a:pt x="112001" y="138429"/>
                </a:lnTo>
                <a:lnTo>
                  <a:pt x="114846" y="138429"/>
                </a:lnTo>
                <a:lnTo>
                  <a:pt x="114453" y="138062"/>
                </a:lnTo>
                <a:lnTo>
                  <a:pt x="111575" y="137112"/>
                </a:lnTo>
                <a:close/>
              </a:path>
              <a:path w="560069" h="162560">
                <a:moveTo>
                  <a:pt x="126235" y="137573"/>
                </a:moveTo>
                <a:lnTo>
                  <a:pt x="127203" y="138429"/>
                </a:lnTo>
                <a:lnTo>
                  <a:pt x="128885" y="138429"/>
                </a:lnTo>
                <a:lnTo>
                  <a:pt x="126235" y="137573"/>
                </a:lnTo>
                <a:close/>
              </a:path>
              <a:path w="560069" h="162560">
                <a:moveTo>
                  <a:pt x="374307" y="135889"/>
                </a:moveTo>
                <a:lnTo>
                  <a:pt x="370205" y="135889"/>
                </a:lnTo>
                <a:lnTo>
                  <a:pt x="365734" y="138429"/>
                </a:lnTo>
                <a:lnTo>
                  <a:pt x="369735" y="138429"/>
                </a:lnTo>
                <a:lnTo>
                  <a:pt x="368185" y="137159"/>
                </a:lnTo>
                <a:lnTo>
                  <a:pt x="374307" y="135889"/>
                </a:lnTo>
                <a:close/>
              </a:path>
              <a:path w="560069" h="162560">
                <a:moveTo>
                  <a:pt x="389242" y="134619"/>
                </a:moveTo>
                <a:lnTo>
                  <a:pt x="388467" y="134619"/>
                </a:lnTo>
                <a:lnTo>
                  <a:pt x="386029" y="135889"/>
                </a:lnTo>
                <a:lnTo>
                  <a:pt x="374307" y="135889"/>
                </a:lnTo>
                <a:lnTo>
                  <a:pt x="368185" y="137159"/>
                </a:lnTo>
                <a:lnTo>
                  <a:pt x="369735" y="138429"/>
                </a:lnTo>
                <a:lnTo>
                  <a:pt x="374710" y="138425"/>
                </a:lnTo>
                <a:lnTo>
                  <a:pt x="378866" y="137159"/>
                </a:lnTo>
                <a:lnTo>
                  <a:pt x="384844" y="137159"/>
                </a:lnTo>
                <a:lnTo>
                  <a:pt x="389242" y="134619"/>
                </a:lnTo>
                <a:close/>
              </a:path>
              <a:path w="560069" h="162560">
                <a:moveTo>
                  <a:pt x="116598" y="134619"/>
                </a:moveTo>
                <a:lnTo>
                  <a:pt x="118173" y="136303"/>
                </a:lnTo>
                <a:lnTo>
                  <a:pt x="120891" y="137159"/>
                </a:lnTo>
                <a:lnTo>
                  <a:pt x="123609" y="138135"/>
                </a:lnTo>
                <a:lnTo>
                  <a:pt x="124982" y="138425"/>
                </a:lnTo>
                <a:lnTo>
                  <a:pt x="122195" y="137159"/>
                </a:lnTo>
                <a:lnTo>
                  <a:pt x="121526" y="137159"/>
                </a:lnTo>
                <a:lnTo>
                  <a:pt x="120960" y="136599"/>
                </a:lnTo>
                <a:lnTo>
                  <a:pt x="116598" y="134619"/>
                </a:lnTo>
                <a:close/>
              </a:path>
              <a:path w="560069" h="162560">
                <a:moveTo>
                  <a:pt x="118173" y="136303"/>
                </a:moveTo>
                <a:lnTo>
                  <a:pt x="118973" y="137159"/>
                </a:lnTo>
                <a:lnTo>
                  <a:pt x="123609" y="138135"/>
                </a:lnTo>
                <a:lnTo>
                  <a:pt x="120891" y="137159"/>
                </a:lnTo>
                <a:lnTo>
                  <a:pt x="118173" y="136303"/>
                </a:lnTo>
                <a:close/>
              </a:path>
              <a:path w="560069" h="162560">
                <a:moveTo>
                  <a:pt x="110769" y="134619"/>
                </a:moveTo>
                <a:lnTo>
                  <a:pt x="111575" y="137112"/>
                </a:lnTo>
                <a:lnTo>
                  <a:pt x="114453" y="138062"/>
                </a:lnTo>
                <a:lnTo>
                  <a:pt x="110769" y="134619"/>
                </a:lnTo>
                <a:close/>
              </a:path>
              <a:path w="560069" h="162560">
                <a:moveTo>
                  <a:pt x="124955" y="137159"/>
                </a:moveTo>
                <a:lnTo>
                  <a:pt x="123545" y="137159"/>
                </a:lnTo>
                <a:lnTo>
                  <a:pt x="125199" y="137763"/>
                </a:lnTo>
                <a:lnTo>
                  <a:pt x="125347" y="137286"/>
                </a:lnTo>
                <a:lnTo>
                  <a:pt x="124955" y="137159"/>
                </a:lnTo>
                <a:close/>
              </a:path>
              <a:path w="560069" h="162560">
                <a:moveTo>
                  <a:pt x="122897" y="134619"/>
                </a:moveTo>
                <a:lnTo>
                  <a:pt x="120243" y="135889"/>
                </a:lnTo>
                <a:lnTo>
                  <a:pt x="120960" y="136599"/>
                </a:lnTo>
                <a:lnTo>
                  <a:pt x="122195" y="137159"/>
                </a:lnTo>
                <a:lnTo>
                  <a:pt x="125387" y="137159"/>
                </a:lnTo>
                <a:lnTo>
                  <a:pt x="126235" y="137573"/>
                </a:lnTo>
                <a:lnTo>
                  <a:pt x="122897" y="134619"/>
                </a:lnTo>
                <a:close/>
              </a:path>
              <a:path w="560069" h="162560">
                <a:moveTo>
                  <a:pt x="120960" y="136599"/>
                </a:moveTo>
                <a:lnTo>
                  <a:pt x="121526" y="137159"/>
                </a:lnTo>
                <a:lnTo>
                  <a:pt x="122195" y="137159"/>
                </a:lnTo>
                <a:lnTo>
                  <a:pt x="120960" y="136599"/>
                </a:lnTo>
                <a:close/>
              </a:path>
              <a:path w="560069" h="162560">
                <a:moveTo>
                  <a:pt x="361798" y="136577"/>
                </a:moveTo>
                <a:lnTo>
                  <a:pt x="359917" y="136914"/>
                </a:lnTo>
                <a:lnTo>
                  <a:pt x="360044" y="137159"/>
                </a:lnTo>
                <a:lnTo>
                  <a:pt x="361798" y="136577"/>
                </a:lnTo>
                <a:close/>
              </a:path>
              <a:path w="560069" h="162560">
                <a:moveTo>
                  <a:pt x="370205" y="135889"/>
                </a:moveTo>
                <a:lnTo>
                  <a:pt x="365632" y="135889"/>
                </a:lnTo>
                <a:lnTo>
                  <a:pt x="361732" y="136599"/>
                </a:lnTo>
                <a:lnTo>
                  <a:pt x="360044" y="137159"/>
                </a:lnTo>
                <a:lnTo>
                  <a:pt x="367969" y="137159"/>
                </a:lnTo>
                <a:lnTo>
                  <a:pt x="370205" y="135889"/>
                </a:lnTo>
                <a:close/>
              </a:path>
              <a:path w="560069" h="162560">
                <a:moveTo>
                  <a:pt x="110769" y="134619"/>
                </a:moveTo>
                <a:lnTo>
                  <a:pt x="105854" y="134619"/>
                </a:lnTo>
                <a:lnTo>
                  <a:pt x="108946" y="136264"/>
                </a:lnTo>
                <a:lnTo>
                  <a:pt x="111575" y="137112"/>
                </a:lnTo>
                <a:lnTo>
                  <a:pt x="110769" y="134619"/>
                </a:lnTo>
                <a:close/>
              </a:path>
              <a:path w="560069" h="162560">
                <a:moveTo>
                  <a:pt x="396887" y="130809"/>
                </a:moveTo>
                <a:lnTo>
                  <a:pt x="380720" y="130809"/>
                </a:lnTo>
                <a:lnTo>
                  <a:pt x="373443" y="133349"/>
                </a:lnTo>
                <a:lnTo>
                  <a:pt x="365506" y="133349"/>
                </a:lnTo>
                <a:lnTo>
                  <a:pt x="359384" y="135889"/>
                </a:lnTo>
                <a:lnTo>
                  <a:pt x="359917" y="136914"/>
                </a:lnTo>
                <a:lnTo>
                  <a:pt x="361798" y="136577"/>
                </a:lnTo>
                <a:lnTo>
                  <a:pt x="363867" y="135889"/>
                </a:lnTo>
                <a:lnTo>
                  <a:pt x="386029" y="135889"/>
                </a:lnTo>
                <a:lnTo>
                  <a:pt x="388124" y="134619"/>
                </a:lnTo>
                <a:lnTo>
                  <a:pt x="390309" y="134619"/>
                </a:lnTo>
                <a:lnTo>
                  <a:pt x="396887" y="130809"/>
                </a:lnTo>
                <a:close/>
              </a:path>
              <a:path w="560069" h="162560">
                <a:moveTo>
                  <a:pt x="105854" y="134619"/>
                </a:moveTo>
                <a:lnTo>
                  <a:pt x="107784" y="135889"/>
                </a:lnTo>
                <a:lnTo>
                  <a:pt x="108946" y="136264"/>
                </a:lnTo>
                <a:lnTo>
                  <a:pt x="105854" y="134619"/>
                </a:lnTo>
                <a:close/>
              </a:path>
              <a:path w="560069" h="162560">
                <a:moveTo>
                  <a:pt x="99923" y="128269"/>
                </a:moveTo>
                <a:lnTo>
                  <a:pt x="101688" y="129539"/>
                </a:lnTo>
                <a:lnTo>
                  <a:pt x="98323" y="129539"/>
                </a:lnTo>
                <a:lnTo>
                  <a:pt x="106540" y="134619"/>
                </a:lnTo>
                <a:lnTo>
                  <a:pt x="108115" y="134619"/>
                </a:lnTo>
                <a:lnTo>
                  <a:pt x="104609" y="132079"/>
                </a:lnTo>
                <a:lnTo>
                  <a:pt x="106946" y="130809"/>
                </a:lnTo>
                <a:lnTo>
                  <a:pt x="99923" y="128269"/>
                </a:lnTo>
                <a:close/>
              </a:path>
              <a:path w="560069" h="162560">
                <a:moveTo>
                  <a:pt x="387375" y="127094"/>
                </a:moveTo>
                <a:lnTo>
                  <a:pt x="381139" y="129539"/>
                </a:lnTo>
                <a:lnTo>
                  <a:pt x="385241" y="129539"/>
                </a:lnTo>
                <a:lnTo>
                  <a:pt x="379018" y="130809"/>
                </a:lnTo>
                <a:lnTo>
                  <a:pt x="396887" y="130809"/>
                </a:lnTo>
                <a:lnTo>
                  <a:pt x="395922" y="132079"/>
                </a:lnTo>
                <a:lnTo>
                  <a:pt x="398678" y="130809"/>
                </a:lnTo>
                <a:lnTo>
                  <a:pt x="398767" y="129539"/>
                </a:lnTo>
                <a:lnTo>
                  <a:pt x="400481" y="128269"/>
                </a:lnTo>
                <a:lnTo>
                  <a:pt x="386740" y="128269"/>
                </a:lnTo>
                <a:lnTo>
                  <a:pt x="387375" y="127094"/>
                </a:lnTo>
                <a:close/>
              </a:path>
              <a:path w="560069" h="162560">
                <a:moveTo>
                  <a:pt x="92292" y="127312"/>
                </a:moveTo>
                <a:lnTo>
                  <a:pt x="92608" y="128269"/>
                </a:lnTo>
                <a:lnTo>
                  <a:pt x="85699" y="128269"/>
                </a:lnTo>
                <a:lnTo>
                  <a:pt x="85799" y="128507"/>
                </a:lnTo>
                <a:lnTo>
                  <a:pt x="86110" y="128653"/>
                </a:lnTo>
                <a:lnTo>
                  <a:pt x="88849" y="129539"/>
                </a:lnTo>
                <a:lnTo>
                  <a:pt x="95440" y="129539"/>
                </a:lnTo>
                <a:lnTo>
                  <a:pt x="92292" y="127312"/>
                </a:lnTo>
                <a:close/>
              </a:path>
              <a:path w="560069" h="162560">
                <a:moveTo>
                  <a:pt x="85409" y="128426"/>
                </a:moveTo>
                <a:lnTo>
                  <a:pt x="86129" y="129400"/>
                </a:lnTo>
                <a:lnTo>
                  <a:pt x="85821" y="128560"/>
                </a:lnTo>
                <a:lnTo>
                  <a:pt x="85409" y="128426"/>
                </a:lnTo>
                <a:close/>
              </a:path>
              <a:path w="560069" h="162560">
                <a:moveTo>
                  <a:pt x="65570" y="115569"/>
                </a:moveTo>
                <a:lnTo>
                  <a:pt x="63690" y="115569"/>
                </a:lnTo>
                <a:lnTo>
                  <a:pt x="66281" y="117842"/>
                </a:lnTo>
                <a:lnTo>
                  <a:pt x="66840" y="118109"/>
                </a:lnTo>
                <a:lnTo>
                  <a:pt x="67076" y="118540"/>
                </a:lnTo>
                <a:lnTo>
                  <a:pt x="69481" y="120649"/>
                </a:lnTo>
                <a:lnTo>
                  <a:pt x="80073" y="124459"/>
                </a:lnTo>
                <a:lnTo>
                  <a:pt x="80048" y="126999"/>
                </a:lnTo>
                <a:lnTo>
                  <a:pt x="86129" y="129400"/>
                </a:lnTo>
                <a:lnTo>
                  <a:pt x="85409" y="128426"/>
                </a:lnTo>
                <a:lnTo>
                  <a:pt x="84924" y="128269"/>
                </a:lnTo>
                <a:lnTo>
                  <a:pt x="92608" y="128269"/>
                </a:lnTo>
                <a:lnTo>
                  <a:pt x="86304" y="124459"/>
                </a:lnTo>
                <a:lnTo>
                  <a:pt x="80344" y="121919"/>
                </a:lnTo>
                <a:lnTo>
                  <a:pt x="74811" y="118109"/>
                </a:lnTo>
                <a:lnTo>
                  <a:pt x="73101" y="118109"/>
                </a:lnTo>
                <a:lnTo>
                  <a:pt x="69888" y="116839"/>
                </a:lnTo>
                <a:lnTo>
                  <a:pt x="65570" y="115569"/>
                </a:lnTo>
                <a:close/>
              </a:path>
              <a:path w="560069" h="162560">
                <a:moveTo>
                  <a:pt x="85799" y="128507"/>
                </a:moveTo>
                <a:lnTo>
                  <a:pt x="86110" y="128653"/>
                </a:lnTo>
                <a:lnTo>
                  <a:pt x="85799" y="128507"/>
                </a:lnTo>
                <a:close/>
              </a:path>
              <a:path w="560069" h="162560">
                <a:moveTo>
                  <a:pt x="85293" y="128269"/>
                </a:moveTo>
                <a:lnTo>
                  <a:pt x="85409" y="128426"/>
                </a:lnTo>
                <a:lnTo>
                  <a:pt x="85821" y="128560"/>
                </a:lnTo>
                <a:lnTo>
                  <a:pt x="85293" y="128269"/>
                </a:lnTo>
                <a:close/>
              </a:path>
              <a:path w="560069" h="162560">
                <a:moveTo>
                  <a:pt x="85699" y="128269"/>
                </a:moveTo>
                <a:lnTo>
                  <a:pt x="85293" y="128269"/>
                </a:lnTo>
                <a:lnTo>
                  <a:pt x="85799" y="128507"/>
                </a:lnTo>
                <a:lnTo>
                  <a:pt x="85699" y="128269"/>
                </a:lnTo>
                <a:close/>
              </a:path>
              <a:path w="560069" h="162560">
                <a:moveTo>
                  <a:pt x="85293" y="128269"/>
                </a:moveTo>
                <a:lnTo>
                  <a:pt x="84924" y="128269"/>
                </a:lnTo>
                <a:lnTo>
                  <a:pt x="85409" y="128426"/>
                </a:lnTo>
                <a:lnTo>
                  <a:pt x="85293" y="128269"/>
                </a:lnTo>
                <a:close/>
              </a:path>
              <a:path w="560069" h="162560">
                <a:moveTo>
                  <a:pt x="408203" y="124459"/>
                </a:moveTo>
                <a:lnTo>
                  <a:pt x="393293" y="124459"/>
                </a:lnTo>
                <a:lnTo>
                  <a:pt x="388175" y="126999"/>
                </a:lnTo>
                <a:lnTo>
                  <a:pt x="386740" y="128269"/>
                </a:lnTo>
                <a:lnTo>
                  <a:pt x="400481" y="128269"/>
                </a:lnTo>
                <a:lnTo>
                  <a:pt x="405606" y="126999"/>
                </a:lnTo>
                <a:lnTo>
                  <a:pt x="393052" y="126999"/>
                </a:lnTo>
                <a:lnTo>
                  <a:pt x="399567" y="125729"/>
                </a:lnTo>
                <a:lnTo>
                  <a:pt x="405282" y="125729"/>
                </a:lnTo>
                <a:lnTo>
                  <a:pt x="408203" y="124459"/>
                </a:lnTo>
                <a:close/>
              </a:path>
              <a:path w="560069" h="162560">
                <a:moveTo>
                  <a:pt x="90246" y="125729"/>
                </a:moveTo>
                <a:lnTo>
                  <a:pt x="90055" y="125729"/>
                </a:lnTo>
                <a:lnTo>
                  <a:pt x="92292" y="127312"/>
                </a:lnTo>
                <a:lnTo>
                  <a:pt x="92189" y="126999"/>
                </a:lnTo>
                <a:lnTo>
                  <a:pt x="90246" y="125729"/>
                </a:lnTo>
                <a:close/>
              </a:path>
              <a:path w="560069" h="162560">
                <a:moveTo>
                  <a:pt x="387616" y="126999"/>
                </a:moveTo>
                <a:lnTo>
                  <a:pt x="387426" y="126999"/>
                </a:lnTo>
                <a:lnTo>
                  <a:pt x="387616" y="126999"/>
                </a:lnTo>
                <a:close/>
              </a:path>
              <a:path w="560069" h="162560">
                <a:moveTo>
                  <a:pt x="399567" y="125729"/>
                </a:moveTo>
                <a:lnTo>
                  <a:pt x="393052" y="126999"/>
                </a:lnTo>
                <a:lnTo>
                  <a:pt x="395858" y="126999"/>
                </a:lnTo>
                <a:lnTo>
                  <a:pt x="399567" y="125729"/>
                </a:lnTo>
                <a:close/>
              </a:path>
              <a:path w="560069" h="162560">
                <a:moveTo>
                  <a:pt x="410730" y="125729"/>
                </a:moveTo>
                <a:lnTo>
                  <a:pt x="399567" y="125729"/>
                </a:lnTo>
                <a:lnTo>
                  <a:pt x="395858" y="126999"/>
                </a:lnTo>
                <a:lnTo>
                  <a:pt x="405606" y="126999"/>
                </a:lnTo>
                <a:lnTo>
                  <a:pt x="410730" y="125729"/>
                </a:lnTo>
                <a:close/>
              </a:path>
              <a:path w="560069" h="162560">
                <a:moveTo>
                  <a:pt x="425694" y="108098"/>
                </a:moveTo>
                <a:lnTo>
                  <a:pt x="417652" y="111759"/>
                </a:lnTo>
                <a:lnTo>
                  <a:pt x="415467" y="111759"/>
                </a:lnTo>
                <a:lnTo>
                  <a:pt x="408698" y="118109"/>
                </a:lnTo>
                <a:lnTo>
                  <a:pt x="401866" y="119379"/>
                </a:lnTo>
                <a:lnTo>
                  <a:pt x="402640" y="119379"/>
                </a:lnTo>
                <a:lnTo>
                  <a:pt x="394157" y="121919"/>
                </a:lnTo>
                <a:lnTo>
                  <a:pt x="398767" y="123189"/>
                </a:lnTo>
                <a:lnTo>
                  <a:pt x="391579" y="124459"/>
                </a:lnTo>
                <a:lnTo>
                  <a:pt x="388302" y="125729"/>
                </a:lnTo>
                <a:lnTo>
                  <a:pt x="393293" y="124459"/>
                </a:lnTo>
                <a:lnTo>
                  <a:pt x="408203" y="124459"/>
                </a:lnTo>
                <a:lnTo>
                  <a:pt x="408800" y="123189"/>
                </a:lnTo>
                <a:lnTo>
                  <a:pt x="411314" y="123189"/>
                </a:lnTo>
                <a:lnTo>
                  <a:pt x="412902" y="121919"/>
                </a:lnTo>
                <a:lnTo>
                  <a:pt x="410400" y="121919"/>
                </a:lnTo>
                <a:lnTo>
                  <a:pt x="411676" y="120649"/>
                </a:lnTo>
                <a:lnTo>
                  <a:pt x="410819" y="120649"/>
                </a:lnTo>
                <a:lnTo>
                  <a:pt x="413981" y="118109"/>
                </a:lnTo>
                <a:lnTo>
                  <a:pt x="424295" y="118109"/>
                </a:lnTo>
                <a:lnTo>
                  <a:pt x="438568" y="111759"/>
                </a:lnTo>
                <a:lnTo>
                  <a:pt x="417652" y="111759"/>
                </a:lnTo>
                <a:lnTo>
                  <a:pt x="416900" y="110915"/>
                </a:lnTo>
                <a:lnTo>
                  <a:pt x="440472" y="110915"/>
                </a:lnTo>
                <a:lnTo>
                  <a:pt x="441432" y="110489"/>
                </a:lnTo>
                <a:lnTo>
                  <a:pt x="430491" y="110489"/>
                </a:lnTo>
                <a:lnTo>
                  <a:pt x="431977" y="109219"/>
                </a:lnTo>
                <a:lnTo>
                  <a:pt x="426199" y="109219"/>
                </a:lnTo>
                <a:lnTo>
                  <a:pt x="425694" y="108098"/>
                </a:lnTo>
                <a:close/>
              </a:path>
              <a:path w="560069" h="162560">
                <a:moveTo>
                  <a:pt x="421447" y="119379"/>
                </a:moveTo>
                <a:lnTo>
                  <a:pt x="417830" y="119379"/>
                </a:lnTo>
                <a:lnTo>
                  <a:pt x="416013" y="120649"/>
                </a:lnTo>
                <a:lnTo>
                  <a:pt x="411314" y="123189"/>
                </a:lnTo>
                <a:lnTo>
                  <a:pt x="411454" y="123189"/>
                </a:lnTo>
                <a:lnTo>
                  <a:pt x="409308" y="125729"/>
                </a:lnTo>
                <a:lnTo>
                  <a:pt x="410337" y="125729"/>
                </a:lnTo>
                <a:lnTo>
                  <a:pt x="421447" y="119379"/>
                </a:lnTo>
                <a:close/>
              </a:path>
              <a:path w="560069" h="162560">
                <a:moveTo>
                  <a:pt x="57810" y="109219"/>
                </a:moveTo>
                <a:lnTo>
                  <a:pt x="63309" y="114300"/>
                </a:lnTo>
                <a:lnTo>
                  <a:pt x="58013" y="114300"/>
                </a:lnTo>
                <a:lnTo>
                  <a:pt x="63538" y="116839"/>
                </a:lnTo>
                <a:lnTo>
                  <a:pt x="60883" y="116839"/>
                </a:lnTo>
                <a:lnTo>
                  <a:pt x="66624" y="121919"/>
                </a:lnTo>
                <a:lnTo>
                  <a:pt x="64744" y="118109"/>
                </a:lnTo>
                <a:lnTo>
                  <a:pt x="66586" y="118109"/>
                </a:lnTo>
                <a:lnTo>
                  <a:pt x="66281" y="117842"/>
                </a:lnTo>
                <a:lnTo>
                  <a:pt x="61531" y="115569"/>
                </a:lnTo>
                <a:lnTo>
                  <a:pt x="65570" y="115569"/>
                </a:lnTo>
                <a:lnTo>
                  <a:pt x="65476" y="115181"/>
                </a:lnTo>
                <a:lnTo>
                  <a:pt x="57810" y="109219"/>
                </a:lnTo>
                <a:close/>
              </a:path>
              <a:path w="560069" h="162560">
                <a:moveTo>
                  <a:pt x="415321" y="119990"/>
                </a:moveTo>
                <a:lnTo>
                  <a:pt x="413880" y="120555"/>
                </a:lnTo>
                <a:lnTo>
                  <a:pt x="413702" y="120649"/>
                </a:lnTo>
                <a:lnTo>
                  <a:pt x="410400" y="121919"/>
                </a:lnTo>
                <a:lnTo>
                  <a:pt x="412902" y="121919"/>
                </a:lnTo>
                <a:lnTo>
                  <a:pt x="414092" y="121159"/>
                </a:lnTo>
                <a:lnTo>
                  <a:pt x="414489" y="120649"/>
                </a:lnTo>
                <a:lnTo>
                  <a:pt x="415321" y="119990"/>
                </a:lnTo>
                <a:close/>
              </a:path>
              <a:path w="560069" h="162560">
                <a:moveTo>
                  <a:pt x="417258" y="119379"/>
                </a:moveTo>
                <a:lnTo>
                  <a:pt x="416877" y="119379"/>
                </a:lnTo>
                <a:lnTo>
                  <a:pt x="414092" y="121159"/>
                </a:lnTo>
                <a:lnTo>
                  <a:pt x="413499" y="121919"/>
                </a:lnTo>
                <a:lnTo>
                  <a:pt x="417258" y="119379"/>
                </a:lnTo>
                <a:close/>
              </a:path>
              <a:path w="560069" h="162560">
                <a:moveTo>
                  <a:pt x="416877" y="119379"/>
                </a:moveTo>
                <a:lnTo>
                  <a:pt x="415321" y="119990"/>
                </a:lnTo>
                <a:lnTo>
                  <a:pt x="414489" y="120649"/>
                </a:lnTo>
                <a:lnTo>
                  <a:pt x="414092" y="121159"/>
                </a:lnTo>
                <a:lnTo>
                  <a:pt x="416877" y="119379"/>
                </a:lnTo>
                <a:close/>
              </a:path>
              <a:path w="560069" h="162560">
                <a:moveTo>
                  <a:pt x="66586" y="118109"/>
                </a:moveTo>
                <a:lnTo>
                  <a:pt x="64744" y="118109"/>
                </a:lnTo>
                <a:lnTo>
                  <a:pt x="68237" y="120649"/>
                </a:lnTo>
                <a:lnTo>
                  <a:pt x="67076" y="118540"/>
                </a:lnTo>
                <a:lnTo>
                  <a:pt x="66586" y="118109"/>
                </a:lnTo>
                <a:close/>
              </a:path>
              <a:path w="560069" h="162560">
                <a:moveTo>
                  <a:pt x="412953" y="119379"/>
                </a:moveTo>
                <a:lnTo>
                  <a:pt x="410819" y="120649"/>
                </a:lnTo>
                <a:lnTo>
                  <a:pt x="411676" y="120649"/>
                </a:lnTo>
                <a:lnTo>
                  <a:pt x="412953" y="119379"/>
                </a:lnTo>
                <a:close/>
              </a:path>
              <a:path w="560069" h="162560">
                <a:moveTo>
                  <a:pt x="413705" y="120623"/>
                </a:moveTo>
                <a:close/>
              </a:path>
              <a:path w="560069" h="162560">
                <a:moveTo>
                  <a:pt x="413880" y="120555"/>
                </a:moveTo>
                <a:lnTo>
                  <a:pt x="413705" y="120623"/>
                </a:lnTo>
                <a:lnTo>
                  <a:pt x="413880" y="120555"/>
                </a:lnTo>
                <a:close/>
              </a:path>
              <a:path w="560069" h="162560">
                <a:moveTo>
                  <a:pt x="424295" y="118109"/>
                </a:moveTo>
                <a:lnTo>
                  <a:pt x="413981" y="118109"/>
                </a:lnTo>
                <a:lnTo>
                  <a:pt x="413705" y="120623"/>
                </a:lnTo>
                <a:lnTo>
                  <a:pt x="413880" y="120555"/>
                </a:lnTo>
                <a:lnTo>
                  <a:pt x="416090" y="119379"/>
                </a:lnTo>
                <a:lnTo>
                  <a:pt x="421447" y="119379"/>
                </a:lnTo>
                <a:lnTo>
                  <a:pt x="424295" y="118109"/>
                </a:lnTo>
                <a:close/>
              </a:path>
              <a:path w="560069" h="162560">
                <a:moveTo>
                  <a:pt x="416877" y="119379"/>
                </a:moveTo>
                <a:lnTo>
                  <a:pt x="416090" y="119379"/>
                </a:lnTo>
                <a:lnTo>
                  <a:pt x="415321" y="119990"/>
                </a:lnTo>
                <a:lnTo>
                  <a:pt x="416877" y="119379"/>
                </a:lnTo>
                <a:close/>
              </a:path>
              <a:path w="560069" h="162560">
                <a:moveTo>
                  <a:pt x="66281" y="117842"/>
                </a:moveTo>
                <a:lnTo>
                  <a:pt x="67076" y="118540"/>
                </a:lnTo>
                <a:lnTo>
                  <a:pt x="66840" y="118109"/>
                </a:lnTo>
                <a:lnTo>
                  <a:pt x="66281" y="117842"/>
                </a:lnTo>
                <a:close/>
              </a:path>
              <a:path w="560069" h="162560">
                <a:moveTo>
                  <a:pt x="58559" y="115569"/>
                </a:moveTo>
                <a:lnTo>
                  <a:pt x="62052" y="118109"/>
                </a:lnTo>
                <a:lnTo>
                  <a:pt x="60731" y="116839"/>
                </a:lnTo>
                <a:lnTo>
                  <a:pt x="63538" y="116839"/>
                </a:lnTo>
                <a:lnTo>
                  <a:pt x="58559" y="115569"/>
                </a:lnTo>
                <a:close/>
              </a:path>
              <a:path w="560069" h="162560">
                <a:moveTo>
                  <a:pt x="73382" y="117387"/>
                </a:moveTo>
                <a:lnTo>
                  <a:pt x="74811" y="118109"/>
                </a:lnTo>
                <a:lnTo>
                  <a:pt x="74942" y="118109"/>
                </a:lnTo>
                <a:lnTo>
                  <a:pt x="73382" y="117387"/>
                </a:lnTo>
                <a:close/>
              </a:path>
              <a:path w="560069" h="162560">
                <a:moveTo>
                  <a:pt x="66713" y="114300"/>
                </a:moveTo>
                <a:lnTo>
                  <a:pt x="73382" y="117387"/>
                </a:lnTo>
                <a:lnTo>
                  <a:pt x="69786" y="115569"/>
                </a:lnTo>
                <a:lnTo>
                  <a:pt x="66713" y="114300"/>
                </a:lnTo>
                <a:close/>
              </a:path>
              <a:path w="560069" h="162560">
                <a:moveTo>
                  <a:pt x="65265" y="114300"/>
                </a:moveTo>
                <a:lnTo>
                  <a:pt x="65476" y="115181"/>
                </a:lnTo>
                <a:lnTo>
                  <a:pt x="65976" y="115569"/>
                </a:lnTo>
                <a:lnTo>
                  <a:pt x="65265" y="114300"/>
                </a:lnTo>
                <a:close/>
              </a:path>
              <a:path w="560069" h="162560">
                <a:moveTo>
                  <a:pt x="28625" y="90169"/>
                </a:moveTo>
                <a:lnTo>
                  <a:pt x="28054" y="91439"/>
                </a:lnTo>
                <a:lnTo>
                  <a:pt x="31762" y="93979"/>
                </a:lnTo>
                <a:lnTo>
                  <a:pt x="36880" y="99059"/>
                </a:lnTo>
                <a:lnTo>
                  <a:pt x="38658" y="100329"/>
                </a:lnTo>
                <a:lnTo>
                  <a:pt x="35505" y="100329"/>
                </a:lnTo>
                <a:lnTo>
                  <a:pt x="39077" y="102869"/>
                </a:lnTo>
                <a:lnTo>
                  <a:pt x="46603" y="106679"/>
                </a:lnTo>
                <a:lnTo>
                  <a:pt x="54660" y="111759"/>
                </a:lnTo>
                <a:lnTo>
                  <a:pt x="57365" y="114300"/>
                </a:lnTo>
                <a:lnTo>
                  <a:pt x="63309" y="114300"/>
                </a:lnTo>
                <a:lnTo>
                  <a:pt x="54361" y="109219"/>
                </a:lnTo>
                <a:lnTo>
                  <a:pt x="50744" y="106679"/>
                </a:lnTo>
                <a:lnTo>
                  <a:pt x="47485" y="106679"/>
                </a:lnTo>
                <a:lnTo>
                  <a:pt x="46329" y="105409"/>
                </a:lnTo>
                <a:lnTo>
                  <a:pt x="48936" y="105409"/>
                </a:lnTo>
                <a:lnTo>
                  <a:pt x="45319" y="102869"/>
                </a:lnTo>
                <a:lnTo>
                  <a:pt x="36602" y="97789"/>
                </a:lnTo>
                <a:lnTo>
                  <a:pt x="28625" y="90169"/>
                </a:lnTo>
                <a:close/>
              </a:path>
              <a:path w="560069" h="162560">
                <a:moveTo>
                  <a:pt x="418444" y="110005"/>
                </a:moveTo>
                <a:lnTo>
                  <a:pt x="416521" y="110489"/>
                </a:lnTo>
                <a:lnTo>
                  <a:pt x="416900" y="110915"/>
                </a:lnTo>
                <a:lnTo>
                  <a:pt x="418444" y="110005"/>
                </a:lnTo>
                <a:close/>
              </a:path>
              <a:path w="560069" h="162560">
                <a:moveTo>
                  <a:pt x="436905" y="106679"/>
                </a:moveTo>
                <a:lnTo>
                  <a:pt x="434213" y="107950"/>
                </a:lnTo>
                <a:lnTo>
                  <a:pt x="431977" y="109219"/>
                </a:lnTo>
                <a:lnTo>
                  <a:pt x="430491" y="110489"/>
                </a:lnTo>
                <a:lnTo>
                  <a:pt x="431634" y="110489"/>
                </a:lnTo>
                <a:lnTo>
                  <a:pt x="432617" y="110092"/>
                </a:lnTo>
                <a:lnTo>
                  <a:pt x="432879" y="109219"/>
                </a:lnTo>
                <a:lnTo>
                  <a:pt x="434498" y="109219"/>
                </a:lnTo>
                <a:lnTo>
                  <a:pt x="436549" y="107950"/>
                </a:lnTo>
                <a:lnTo>
                  <a:pt x="437553" y="107950"/>
                </a:lnTo>
                <a:lnTo>
                  <a:pt x="436905" y="106679"/>
                </a:lnTo>
                <a:close/>
              </a:path>
              <a:path w="560069" h="162560">
                <a:moveTo>
                  <a:pt x="432510" y="110451"/>
                </a:moveTo>
                <a:close/>
              </a:path>
              <a:path w="560069" h="162560">
                <a:moveTo>
                  <a:pt x="440131" y="109219"/>
                </a:moveTo>
                <a:lnTo>
                  <a:pt x="434771" y="109219"/>
                </a:lnTo>
                <a:lnTo>
                  <a:pt x="433019" y="110489"/>
                </a:lnTo>
                <a:lnTo>
                  <a:pt x="439940" y="110489"/>
                </a:lnTo>
                <a:lnTo>
                  <a:pt x="440131" y="109219"/>
                </a:lnTo>
                <a:close/>
              </a:path>
              <a:path w="560069" h="162560">
                <a:moveTo>
                  <a:pt x="458012" y="100329"/>
                </a:moveTo>
                <a:lnTo>
                  <a:pt x="442379" y="100329"/>
                </a:lnTo>
                <a:lnTo>
                  <a:pt x="439432" y="101600"/>
                </a:lnTo>
                <a:lnTo>
                  <a:pt x="436130" y="104139"/>
                </a:lnTo>
                <a:lnTo>
                  <a:pt x="435559" y="104139"/>
                </a:lnTo>
                <a:lnTo>
                  <a:pt x="434809" y="105409"/>
                </a:lnTo>
                <a:lnTo>
                  <a:pt x="432053" y="106679"/>
                </a:lnTo>
                <a:lnTo>
                  <a:pt x="436905" y="106679"/>
                </a:lnTo>
                <a:lnTo>
                  <a:pt x="437553" y="107950"/>
                </a:lnTo>
                <a:lnTo>
                  <a:pt x="443699" y="107950"/>
                </a:lnTo>
                <a:lnTo>
                  <a:pt x="443509" y="109219"/>
                </a:lnTo>
                <a:lnTo>
                  <a:pt x="439940" y="110489"/>
                </a:lnTo>
                <a:lnTo>
                  <a:pt x="441432" y="110489"/>
                </a:lnTo>
                <a:lnTo>
                  <a:pt x="444296" y="109219"/>
                </a:lnTo>
                <a:lnTo>
                  <a:pt x="455599" y="102869"/>
                </a:lnTo>
                <a:lnTo>
                  <a:pt x="455015" y="101600"/>
                </a:lnTo>
                <a:lnTo>
                  <a:pt x="456880" y="101033"/>
                </a:lnTo>
                <a:lnTo>
                  <a:pt x="458012" y="100329"/>
                </a:lnTo>
                <a:close/>
              </a:path>
              <a:path w="560069" h="162560">
                <a:moveTo>
                  <a:pt x="433982" y="109539"/>
                </a:moveTo>
                <a:lnTo>
                  <a:pt x="432617" y="110092"/>
                </a:lnTo>
                <a:lnTo>
                  <a:pt x="432510" y="110451"/>
                </a:lnTo>
                <a:lnTo>
                  <a:pt x="433982" y="109539"/>
                </a:lnTo>
                <a:close/>
              </a:path>
              <a:path w="560069" h="162560">
                <a:moveTo>
                  <a:pt x="434498" y="109219"/>
                </a:moveTo>
                <a:lnTo>
                  <a:pt x="432879" y="109219"/>
                </a:lnTo>
                <a:lnTo>
                  <a:pt x="432617" y="110092"/>
                </a:lnTo>
                <a:lnTo>
                  <a:pt x="433982" y="109539"/>
                </a:lnTo>
                <a:lnTo>
                  <a:pt x="434498" y="109219"/>
                </a:lnTo>
                <a:close/>
              </a:path>
              <a:path w="560069" h="162560">
                <a:moveTo>
                  <a:pt x="421932" y="107950"/>
                </a:moveTo>
                <a:lnTo>
                  <a:pt x="418444" y="110005"/>
                </a:lnTo>
                <a:lnTo>
                  <a:pt x="421563" y="109219"/>
                </a:lnTo>
                <a:lnTo>
                  <a:pt x="421932" y="107950"/>
                </a:lnTo>
                <a:close/>
              </a:path>
              <a:path w="560069" h="162560">
                <a:moveTo>
                  <a:pt x="443699" y="107950"/>
                </a:moveTo>
                <a:lnTo>
                  <a:pt x="436549" y="107950"/>
                </a:lnTo>
                <a:lnTo>
                  <a:pt x="433982" y="109539"/>
                </a:lnTo>
                <a:lnTo>
                  <a:pt x="434771" y="109219"/>
                </a:lnTo>
                <a:lnTo>
                  <a:pt x="440131" y="109219"/>
                </a:lnTo>
                <a:lnTo>
                  <a:pt x="443699" y="107950"/>
                </a:lnTo>
                <a:close/>
              </a:path>
              <a:path w="560069" h="162560">
                <a:moveTo>
                  <a:pt x="436905" y="106679"/>
                </a:moveTo>
                <a:lnTo>
                  <a:pt x="430110" y="106679"/>
                </a:lnTo>
                <a:lnTo>
                  <a:pt x="426199" y="109219"/>
                </a:lnTo>
                <a:lnTo>
                  <a:pt x="431977" y="109219"/>
                </a:lnTo>
                <a:lnTo>
                  <a:pt x="434213" y="107950"/>
                </a:lnTo>
                <a:lnTo>
                  <a:pt x="436905" y="106679"/>
                </a:lnTo>
                <a:close/>
              </a:path>
              <a:path w="560069" h="162560">
                <a:moveTo>
                  <a:pt x="426120" y="107618"/>
                </a:moveTo>
                <a:lnTo>
                  <a:pt x="425627" y="107950"/>
                </a:lnTo>
                <a:lnTo>
                  <a:pt x="425694" y="108098"/>
                </a:lnTo>
                <a:lnTo>
                  <a:pt x="426021" y="107950"/>
                </a:lnTo>
                <a:lnTo>
                  <a:pt x="426120" y="107618"/>
                </a:lnTo>
                <a:close/>
              </a:path>
              <a:path w="560069" h="162560">
                <a:moveTo>
                  <a:pt x="426714" y="105980"/>
                </a:moveTo>
                <a:lnTo>
                  <a:pt x="425259" y="106679"/>
                </a:lnTo>
                <a:lnTo>
                  <a:pt x="424459" y="107950"/>
                </a:lnTo>
                <a:lnTo>
                  <a:pt x="426714" y="105980"/>
                </a:lnTo>
                <a:close/>
              </a:path>
              <a:path w="560069" h="162560">
                <a:moveTo>
                  <a:pt x="428840" y="105790"/>
                </a:moveTo>
                <a:lnTo>
                  <a:pt x="426402" y="106679"/>
                </a:lnTo>
                <a:lnTo>
                  <a:pt x="426120" y="107618"/>
                </a:lnTo>
                <a:lnTo>
                  <a:pt x="428840" y="105790"/>
                </a:lnTo>
                <a:close/>
              </a:path>
              <a:path w="560069" h="162560">
                <a:moveTo>
                  <a:pt x="46329" y="105409"/>
                </a:moveTo>
                <a:lnTo>
                  <a:pt x="47485" y="106679"/>
                </a:lnTo>
                <a:lnTo>
                  <a:pt x="49504" y="106679"/>
                </a:lnTo>
                <a:lnTo>
                  <a:pt x="46329" y="105409"/>
                </a:lnTo>
                <a:close/>
              </a:path>
              <a:path w="560069" h="162560">
                <a:moveTo>
                  <a:pt x="48936" y="105409"/>
                </a:moveTo>
                <a:lnTo>
                  <a:pt x="46329" y="105409"/>
                </a:lnTo>
                <a:lnTo>
                  <a:pt x="49504" y="106679"/>
                </a:lnTo>
                <a:lnTo>
                  <a:pt x="50744" y="106679"/>
                </a:lnTo>
                <a:lnTo>
                  <a:pt x="48936" y="105409"/>
                </a:lnTo>
                <a:close/>
              </a:path>
              <a:path w="560069" h="162560">
                <a:moveTo>
                  <a:pt x="468960" y="91439"/>
                </a:moveTo>
                <a:lnTo>
                  <a:pt x="466750" y="93979"/>
                </a:lnTo>
                <a:lnTo>
                  <a:pt x="455294" y="93979"/>
                </a:lnTo>
                <a:lnTo>
                  <a:pt x="453263" y="95250"/>
                </a:lnTo>
                <a:lnTo>
                  <a:pt x="451802" y="96519"/>
                </a:lnTo>
                <a:lnTo>
                  <a:pt x="450320" y="96519"/>
                </a:lnTo>
                <a:lnTo>
                  <a:pt x="448805" y="97789"/>
                </a:lnTo>
                <a:lnTo>
                  <a:pt x="447687" y="99059"/>
                </a:lnTo>
                <a:lnTo>
                  <a:pt x="442328" y="99059"/>
                </a:lnTo>
                <a:lnTo>
                  <a:pt x="433984" y="102869"/>
                </a:lnTo>
                <a:lnTo>
                  <a:pt x="431838" y="104139"/>
                </a:lnTo>
                <a:lnTo>
                  <a:pt x="428917" y="106679"/>
                </a:lnTo>
                <a:lnTo>
                  <a:pt x="435559" y="104139"/>
                </a:lnTo>
                <a:lnTo>
                  <a:pt x="434962" y="104139"/>
                </a:lnTo>
                <a:lnTo>
                  <a:pt x="440410" y="100329"/>
                </a:lnTo>
                <a:lnTo>
                  <a:pt x="458012" y="100329"/>
                </a:lnTo>
                <a:lnTo>
                  <a:pt x="460057" y="99059"/>
                </a:lnTo>
                <a:lnTo>
                  <a:pt x="460098" y="97750"/>
                </a:lnTo>
                <a:lnTo>
                  <a:pt x="470230" y="92709"/>
                </a:lnTo>
                <a:lnTo>
                  <a:pt x="468960" y="91439"/>
                </a:lnTo>
                <a:close/>
              </a:path>
              <a:path w="560069" h="162560">
                <a:moveTo>
                  <a:pt x="427901" y="105409"/>
                </a:moveTo>
                <a:lnTo>
                  <a:pt x="427367" y="105409"/>
                </a:lnTo>
                <a:lnTo>
                  <a:pt x="426714" y="105980"/>
                </a:lnTo>
                <a:lnTo>
                  <a:pt x="427901" y="105409"/>
                </a:lnTo>
                <a:close/>
              </a:path>
              <a:path w="560069" h="162560">
                <a:moveTo>
                  <a:pt x="429882" y="105409"/>
                </a:moveTo>
                <a:lnTo>
                  <a:pt x="429406" y="105409"/>
                </a:lnTo>
                <a:lnTo>
                  <a:pt x="428840" y="105790"/>
                </a:lnTo>
                <a:lnTo>
                  <a:pt x="429882" y="105409"/>
                </a:lnTo>
                <a:close/>
              </a:path>
              <a:path w="560069" h="162560">
                <a:moveTo>
                  <a:pt x="433184" y="102869"/>
                </a:moveTo>
                <a:lnTo>
                  <a:pt x="427901" y="105409"/>
                </a:lnTo>
                <a:lnTo>
                  <a:pt x="429406" y="105409"/>
                </a:lnTo>
                <a:lnTo>
                  <a:pt x="433184" y="102869"/>
                </a:lnTo>
                <a:close/>
              </a:path>
              <a:path w="560069" h="162560">
                <a:moveTo>
                  <a:pt x="459193" y="100329"/>
                </a:moveTo>
                <a:lnTo>
                  <a:pt x="456880" y="101033"/>
                </a:lnTo>
                <a:lnTo>
                  <a:pt x="455968" y="101600"/>
                </a:lnTo>
                <a:lnTo>
                  <a:pt x="459193" y="100329"/>
                </a:lnTo>
                <a:close/>
              </a:path>
              <a:path w="560069" h="162560">
                <a:moveTo>
                  <a:pt x="32114" y="97919"/>
                </a:moveTo>
                <a:lnTo>
                  <a:pt x="35505" y="100329"/>
                </a:lnTo>
                <a:lnTo>
                  <a:pt x="34578" y="98763"/>
                </a:lnTo>
                <a:lnTo>
                  <a:pt x="32114" y="97919"/>
                </a:lnTo>
                <a:close/>
              </a:path>
              <a:path w="560069" h="162560">
                <a:moveTo>
                  <a:pt x="32283" y="95250"/>
                </a:moveTo>
                <a:lnTo>
                  <a:pt x="33210" y="96519"/>
                </a:lnTo>
                <a:lnTo>
                  <a:pt x="34578" y="98763"/>
                </a:lnTo>
                <a:lnTo>
                  <a:pt x="35445" y="99059"/>
                </a:lnTo>
                <a:lnTo>
                  <a:pt x="35750" y="99059"/>
                </a:lnTo>
                <a:lnTo>
                  <a:pt x="33337" y="96519"/>
                </a:lnTo>
                <a:lnTo>
                  <a:pt x="32283" y="95250"/>
                </a:lnTo>
                <a:close/>
              </a:path>
              <a:path w="560069" h="162560">
                <a:moveTo>
                  <a:pt x="466178" y="81279"/>
                </a:moveTo>
                <a:lnTo>
                  <a:pt x="461352" y="85089"/>
                </a:lnTo>
                <a:lnTo>
                  <a:pt x="462673" y="85089"/>
                </a:lnTo>
                <a:lnTo>
                  <a:pt x="461060" y="86359"/>
                </a:lnTo>
                <a:lnTo>
                  <a:pt x="459511" y="86359"/>
                </a:lnTo>
                <a:lnTo>
                  <a:pt x="460387" y="87629"/>
                </a:lnTo>
                <a:lnTo>
                  <a:pt x="448309" y="93979"/>
                </a:lnTo>
                <a:lnTo>
                  <a:pt x="445693" y="99059"/>
                </a:lnTo>
                <a:lnTo>
                  <a:pt x="447687" y="99059"/>
                </a:lnTo>
                <a:lnTo>
                  <a:pt x="448360" y="96519"/>
                </a:lnTo>
                <a:lnTo>
                  <a:pt x="450320" y="96519"/>
                </a:lnTo>
                <a:lnTo>
                  <a:pt x="453377" y="93979"/>
                </a:lnTo>
                <a:lnTo>
                  <a:pt x="466750" y="93979"/>
                </a:lnTo>
                <a:lnTo>
                  <a:pt x="470026" y="90169"/>
                </a:lnTo>
                <a:lnTo>
                  <a:pt x="474433" y="88900"/>
                </a:lnTo>
                <a:lnTo>
                  <a:pt x="477634" y="87629"/>
                </a:lnTo>
                <a:lnTo>
                  <a:pt x="476262" y="87629"/>
                </a:lnTo>
                <a:lnTo>
                  <a:pt x="479678" y="86359"/>
                </a:lnTo>
                <a:lnTo>
                  <a:pt x="479234" y="85089"/>
                </a:lnTo>
                <a:lnTo>
                  <a:pt x="481920" y="83819"/>
                </a:lnTo>
                <a:lnTo>
                  <a:pt x="467601" y="83819"/>
                </a:lnTo>
                <a:lnTo>
                  <a:pt x="466178" y="81279"/>
                </a:lnTo>
                <a:close/>
              </a:path>
              <a:path w="560069" h="162560">
                <a:moveTo>
                  <a:pt x="31649" y="97582"/>
                </a:moveTo>
                <a:lnTo>
                  <a:pt x="31737" y="97789"/>
                </a:lnTo>
                <a:lnTo>
                  <a:pt x="32114" y="97919"/>
                </a:lnTo>
                <a:lnTo>
                  <a:pt x="31649" y="97582"/>
                </a:lnTo>
                <a:close/>
              </a:path>
              <a:path w="560069" h="162560">
                <a:moveTo>
                  <a:pt x="449922" y="96519"/>
                </a:moveTo>
                <a:lnTo>
                  <a:pt x="448360" y="96519"/>
                </a:lnTo>
                <a:lnTo>
                  <a:pt x="448792" y="97789"/>
                </a:lnTo>
                <a:lnTo>
                  <a:pt x="449922" y="96519"/>
                </a:lnTo>
                <a:close/>
              </a:path>
              <a:path w="560069" h="162560">
                <a:moveTo>
                  <a:pt x="450320" y="96519"/>
                </a:moveTo>
                <a:lnTo>
                  <a:pt x="449922" y="96519"/>
                </a:lnTo>
                <a:lnTo>
                  <a:pt x="448839" y="97750"/>
                </a:lnTo>
                <a:lnTo>
                  <a:pt x="450320" y="96519"/>
                </a:lnTo>
                <a:close/>
              </a:path>
              <a:path w="560069" h="162560">
                <a:moveTo>
                  <a:pt x="15396" y="82550"/>
                </a:moveTo>
                <a:lnTo>
                  <a:pt x="13398" y="82550"/>
                </a:lnTo>
                <a:lnTo>
                  <a:pt x="18541" y="85089"/>
                </a:lnTo>
                <a:lnTo>
                  <a:pt x="22326" y="90169"/>
                </a:lnTo>
                <a:lnTo>
                  <a:pt x="26365" y="92709"/>
                </a:lnTo>
                <a:lnTo>
                  <a:pt x="25018" y="92709"/>
                </a:lnTo>
                <a:lnTo>
                  <a:pt x="31649" y="97582"/>
                </a:lnTo>
                <a:lnTo>
                  <a:pt x="30670" y="95250"/>
                </a:lnTo>
                <a:lnTo>
                  <a:pt x="28511" y="93979"/>
                </a:lnTo>
                <a:lnTo>
                  <a:pt x="29946" y="93979"/>
                </a:lnTo>
                <a:lnTo>
                  <a:pt x="23571" y="87629"/>
                </a:lnTo>
                <a:lnTo>
                  <a:pt x="25730" y="87629"/>
                </a:lnTo>
                <a:lnTo>
                  <a:pt x="21945" y="85089"/>
                </a:lnTo>
                <a:lnTo>
                  <a:pt x="18986" y="85089"/>
                </a:lnTo>
                <a:lnTo>
                  <a:pt x="17525" y="83819"/>
                </a:lnTo>
                <a:lnTo>
                  <a:pt x="15396" y="82550"/>
                </a:lnTo>
                <a:close/>
              </a:path>
              <a:path w="560069" h="162560">
                <a:moveTo>
                  <a:pt x="25730" y="87629"/>
                </a:moveTo>
                <a:lnTo>
                  <a:pt x="23571" y="87629"/>
                </a:lnTo>
                <a:lnTo>
                  <a:pt x="27622" y="88900"/>
                </a:lnTo>
                <a:lnTo>
                  <a:pt x="25730" y="87629"/>
                </a:lnTo>
                <a:close/>
              </a:path>
              <a:path w="560069" h="162560">
                <a:moveTo>
                  <a:pt x="16827" y="82550"/>
                </a:moveTo>
                <a:lnTo>
                  <a:pt x="19621" y="83819"/>
                </a:lnTo>
                <a:lnTo>
                  <a:pt x="18986" y="85089"/>
                </a:lnTo>
                <a:lnTo>
                  <a:pt x="21945" y="85089"/>
                </a:lnTo>
                <a:lnTo>
                  <a:pt x="20053" y="83819"/>
                </a:lnTo>
                <a:lnTo>
                  <a:pt x="16827" y="82550"/>
                </a:lnTo>
                <a:close/>
              </a:path>
              <a:path w="560069" h="162560">
                <a:moveTo>
                  <a:pt x="0" y="69850"/>
                </a:moveTo>
                <a:lnTo>
                  <a:pt x="7505" y="77469"/>
                </a:lnTo>
                <a:lnTo>
                  <a:pt x="6527" y="78739"/>
                </a:lnTo>
                <a:lnTo>
                  <a:pt x="14427" y="83819"/>
                </a:lnTo>
                <a:lnTo>
                  <a:pt x="13398" y="82550"/>
                </a:lnTo>
                <a:lnTo>
                  <a:pt x="15396" y="82550"/>
                </a:lnTo>
                <a:lnTo>
                  <a:pt x="11137" y="80009"/>
                </a:lnTo>
                <a:lnTo>
                  <a:pt x="10096" y="77469"/>
                </a:lnTo>
                <a:lnTo>
                  <a:pt x="8610" y="76200"/>
                </a:lnTo>
                <a:lnTo>
                  <a:pt x="7543" y="76200"/>
                </a:lnTo>
                <a:lnTo>
                  <a:pt x="6553" y="74929"/>
                </a:lnTo>
                <a:lnTo>
                  <a:pt x="5460" y="74929"/>
                </a:lnTo>
                <a:lnTo>
                  <a:pt x="1828" y="71119"/>
                </a:lnTo>
                <a:lnTo>
                  <a:pt x="0" y="69850"/>
                </a:lnTo>
                <a:close/>
              </a:path>
              <a:path w="560069" h="162560">
                <a:moveTo>
                  <a:pt x="477786" y="76200"/>
                </a:moveTo>
                <a:lnTo>
                  <a:pt x="475386" y="76200"/>
                </a:lnTo>
                <a:lnTo>
                  <a:pt x="468515" y="81279"/>
                </a:lnTo>
                <a:lnTo>
                  <a:pt x="470662" y="81279"/>
                </a:lnTo>
                <a:lnTo>
                  <a:pt x="467601" y="83819"/>
                </a:lnTo>
                <a:lnTo>
                  <a:pt x="481920" y="83819"/>
                </a:lnTo>
                <a:lnTo>
                  <a:pt x="484606" y="82550"/>
                </a:lnTo>
                <a:lnTo>
                  <a:pt x="490855" y="77469"/>
                </a:lnTo>
                <a:lnTo>
                  <a:pt x="477596" y="77469"/>
                </a:lnTo>
                <a:lnTo>
                  <a:pt x="477786" y="76200"/>
                </a:lnTo>
                <a:close/>
              </a:path>
              <a:path w="560069" h="162560">
                <a:moveTo>
                  <a:pt x="10179" y="77469"/>
                </a:moveTo>
                <a:lnTo>
                  <a:pt x="14617" y="81279"/>
                </a:lnTo>
                <a:lnTo>
                  <a:pt x="11747" y="78739"/>
                </a:lnTo>
                <a:lnTo>
                  <a:pt x="10179" y="77469"/>
                </a:lnTo>
                <a:close/>
              </a:path>
              <a:path w="560069" h="162560">
                <a:moveTo>
                  <a:pt x="493204" y="76200"/>
                </a:moveTo>
                <a:lnTo>
                  <a:pt x="480206" y="76200"/>
                </a:lnTo>
                <a:lnTo>
                  <a:pt x="477596" y="77469"/>
                </a:lnTo>
                <a:lnTo>
                  <a:pt x="490855" y="77469"/>
                </a:lnTo>
                <a:lnTo>
                  <a:pt x="493204" y="76200"/>
                </a:lnTo>
                <a:close/>
              </a:path>
              <a:path w="560069" h="162560">
                <a:moveTo>
                  <a:pt x="6972" y="74929"/>
                </a:moveTo>
                <a:lnTo>
                  <a:pt x="7543" y="76200"/>
                </a:lnTo>
                <a:lnTo>
                  <a:pt x="8610" y="76200"/>
                </a:lnTo>
                <a:lnTo>
                  <a:pt x="6972" y="74929"/>
                </a:lnTo>
                <a:close/>
              </a:path>
              <a:path w="560069" h="162560">
                <a:moveTo>
                  <a:pt x="483050" y="74328"/>
                </a:moveTo>
                <a:lnTo>
                  <a:pt x="482015" y="74929"/>
                </a:lnTo>
                <a:lnTo>
                  <a:pt x="477786" y="76200"/>
                </a:lnTo>
                <a:lnTo>
                  <a:pt x="480206" y="76200"/>
                </a:lnTo>
                <a:lnTo>
                  <a:pt x="482184" y="75237"/>
                </a:lnTo>
                <a:lnTo>
                  <a:pt x="483034" y="74370"/>
                </a:lnTo>
                <a:close/>
              </a:path>
              <a:path w="560069" h="162560">
                <a:moveTo>
                  <a:pt x="495623" y="73659"/>
                </a:moveTo>
                <a:lnTo>
                  <a:pt x="484200" y="73659"/>
                </a:lnTo>
                <a:lnTo>
                  <a:pt x="483108" y="74294"/>
                </a:lnTo>
                <a:lnTo>
                  <a:pt x="482815" y="74929"/>
                </a:lnTo>
                <a:lnTo>
                  <a:pt x="482184" y="75237"/>
                </a:lnTo>
                <a:lnTo>
                  <a:pt x="481241" y="76200"/>
                </a:lnTo>
                <a:lnTo>
                  <a:pt x="491921" y="76200"/>
                </a:lnTo>
                <a:lnTo>
                  <a:pt x="495268" y="73978"/>
                </a:lnTo>
                <a:lnTo>
                  <a:pt x="495623" y="73659"/>
                </a:lnTo>
                <a:close/>
              </a:path>
              <a:path w="560069" h="162560">
                <a:moveTo>
                  <a:pt x="6519" y="74886"/>
                </a:moveTo>
                <a:close/>
              </a:path>
              <a:path w="560069" h="162560">
                <a:moveTo>
                  <a:pt x="497662" y="72389"/>
                </a:moveTo>
                <a:lnTo>
                  <a:pt x="495268" y="73978"/>
                </a:lnTo>
                <a:lnTo>
                  <a:pt x="494207" y="74929"/>
                </a:lnTo>
                <a:lnTo>
                  <a:pt x="497662" y="72389"/>
                </a:lnTo>
                <a:close/>
              </a:path>
              <a:path w="560069" h="162560">
                <a:moveTo>
                  <a:pt x="2293" y="69904"/>
                </a:moveTo>
                <a:lnTo>
                  <a:pt x="2603" y="71119"/>
                </a:lnTo>
                <a:lnTo>
                  <a:pt x="5562" y="73659"/>
                </a:lnTo>
                <a:lnTo>
                  <a:pt x="6519" y="74886"/>
                </a:lnTo>
                <a:lnTo>
                  <a:pt x="6286" y="73659"/>
                </a:lnTo>
                <a:lnTo>
                  <a:pt x="2293" y="69904"/>
                </a:lnTo>
                <a:close/>
              </a:path>
              <a:path w="560069" h="162560">
                <a:moveTo>
                  <a:pt x="483730" y="73659"/>
                </a:moveTo>
                <a:lnTo>
                  <a:pt x="483311" y="73659"/>
                </a:lnTo>
                <a:lnTo>
                  <a:pt x="483050" y="74328"/>
                </a:lnTo>
                <a:lnTo>
                  <a:pt x="483730" y="73659"/>
                </a:lnTo>
                <a:close/>
              </a:path>
              <a:path w="560069" h="162560">
                <a:moveTo>
                  <a:pt x="488372" y="69850"/>
                </a:moveTo>
                <a:lnTo>
                  <a:pt x="487464" y="69850"/>
                </a:lnTo>
                <a:lnTo>
                  <a:pt x="483108" y="74294"/>
                </a:lnTo>
                <a:lnTo>
                  <a:pt x="484200" y="73659"/>
                </a:lnTo>
                <a:lnTo>
                  <a:pt x="495623" y="73659"/>
                </a:lnTo>
                <a:lnTo>
                  <a:pt x="498455" y="71119"/>
                </a:lnTo>
                <a:lnTo>
                  <a:pt x="487413" y="71119"/>
                </a:lnTo>
                <a:lnTo>
                  <a:pt x="488372" y="69850"/>
                </a:lnTo>
                <a:close/>
              </a:path>
              <a:path w="560069" h="162560">
                <a:moveTo>
                  <a:pt x="489331" y="68579"/>
                </a:moveTo>
                <a:lnTo>
                  <a:pt x="486841" y="69850"/>
                </a:lnTo>
                <a:lnTo>
                  <a:pt x="485660" y="71119"/>
                </a:lnTo>
                <a:lnTo>
                  <a:pt x="486067" y="71119"/>
                </a:lnTo>
                <a:lnTo>
                  <a:pt x="487464" y="69850"/>
                </a:lnTo>
                <a:lnTo>
                  <a:pt x="488372" y="69850"/>
                </a:lnTo>
                <a:lnTo>
                  <a:pt x="489331" y="68579"/>
                </a:lnTo>
                <a:close/>
              </a:path>
              <a:path w="560069" h="162560">
                <a:moveTo>
                  <a:pt x="497944" y="61064"/>
                </a:moveTo>
                <a:lnTo>
                  <a:pt x="496138" y="62229"/>
                </a:lnTo>
                <a:lnTo>
                  <a:pt x="492315" y="69850"/>
                </a:lnTo>
                <a:lnTo>
                  <a:pt x="487413" y="71119"/>
                </a:lnTo>
                <a:lnTo>
                  <a:pt x="498455" y="71119"/>
                </a:lnTo>
                <a:lnTo>
                  <a:pt x="499871" y="69850"/>
                </a:lnTo>
                <a:lnTo>
                  <a:pt x="497700" y="69850"/>
                </a:lnTo>
                <a:lnTo>
                  <a:pt x="499490" y="67309"/>
                </a:lnTo>
                <a:lnTo>
                  <a:pt x="499871" y="67309"/>
                </a:lnTo>
                <a:lnTo>
                  <a:pt x="501459" y="66039"/>
                </a:lnTo>
                <a:lnTo>
                  <a:pt x="502462" y="66039"/>
                </a:lnTo>
                <a:lnTo>
                  <a:pt x="504545" y="63500"/>
                </a:lnTo>
                <a:lnTo>
                  <a:pt x="509244" y="63500"/>
                </a:lnTo>
                <a:lnTo>
                  <a:pt x="510489" y="62229"/>
                </a:lnTo>
                <a:lnTo>
                  <a:pt x="497128" y="62229"/>
                </a:lnTo>
                <a:lnTo>
                  <a:pt x="497944" y="61064"/>
                </a:lnTo>
                <a:close/>
              </a:path>
              <a:path w="560069" h="162560">
                <a:moveTo>
                  <a:pt x="1955" y="68579"/>
                </a:moveTo>
                <a:lnTo>
                  <a:pt x="533" y="68579"/>
                </a:lnTo>
                <a:lnTo>
                  <a:pt x="2293" y="69904"/>
                </a:lnTo>
                <a:lnTo>
                  <a:pt x="1955" y="68579"/>
                </a:lnTo>
                <a:close/>
              </a:path>
              <a:path w="560069" h="162560">
                <a:moveTo>
                  <a:pt x="502462" y="66039"/>
                </a:moveTo>
                <a:lnTo>
                  <a:pt x="501459" y="66039"/>
                </a:lnTo>
                <a:lnTo>
                  <a:pt x="501180" y="67309"/>
                </a:lnTo>
                <a:lnTo>
                  <a:pt x="499287" y="68579"/>
                </a:lnTo>
                <a:lnTo>
                  <a:pt x="497700" y="69850"/>
                </a:lnTo>
                <a:lnTo>
                  <a:pt x="499871" y="69850"/>
                </a:lnTo>
                <a:lnTo>
                  <a:pt x="503621" y="67309"/>
                </a:lnTo>
                <a:lnTo>
                  <a:pt x="501421" y="67309"/>
                </a:lnTo>
                <a:lnTo>
                  <a:pt x="502462" y="66039"/>
                </a:lnTo>
                <a:close/>
              </a:path>
              <a:path w="560069" h="162560">
                <a:moveTo>
                  <a:pt x="504240" y="64769"/>
                </a:moveTo>
                <a:lnTo>
                  <a:pt x="501421" y="67309"/>
                </a:lnTo>
                <a:lnTo>
                  <a:pt x="503621" y="67309"/>
                </a:lnTo>
                <a:lnTo>
                  <a:pt x="505495" y="66039"/>
                </a:lnTo>
                <a:lnTo>
                  <a:pt x="504697" y="66039"/>
                </a:lnTo>
                <a:lnTo>
                  <a:pt x="504240" y="64769"/>
                </a:lnTo>
                <a:close/>
              </a:path>
              <a:path w="560069" h="162560">
                <a:moveTo>
                  <a:pt x="509244" y="63500"/>
                </a:moveTo>
                <a:lnTo>
                  <a:pt x="507149" y="63500"/>
                </a:lnTo>
                <a:lnTo>
                  <a:pt x="504697" y="66039"/>
                </a:lnTo>
                <a:lnTo>
                  <a:pt x="505495" y="66039"/>
                </a:lnTo>
                <a:lnTo>
                  <a:pt x="509244" y="63500"/>
                </a:lnTo>
                <a:close/>
              </a:path>
              <a:path w="560069" h="162560">
                <a:moveTo>
                  <a:pt x="507149" y="63500"/>
                </a:moveTo>
                <a:lnTo>
                  <a:pt x="504545" y="63500"/>
                </a:lnTo>
                <a:lnTo>
                  <a:pt x="504875" y="64769"/>
                </a:lnTo>
                <a:lnTo>
                  <a:pt x="507149" y="63500"/>
                </a:lnTo>
                <a:close/>
              </a:path>
              <a:path w="560069" h="162560">
                <a:moveTo>
                  <a:pt x="499405" y="60122"/>
                </a:moveTo>
                <a:lnTo>
                  <a:pt x="497944" y="61064"/>
                </a:lnTo>
                <a:lnTo>
                  <a:pt x="497128" y="62229"/>
                </a:lnTo>
                <a:lnTo>
                  <a:pt x="499405" y="60122"/>
                </a:lnTo>
                <a:close/>
              </a:path>
              <a:path w="560069" h="162560">
                <a:moveTo>
                  <a:pt x="518054" y="54609"/>
                </a:moveTo>
                <a:lnTo>
                  <a:pt x="507199" y="54609"/>
                </a:lnTo>
                <a:lnTo>
                  <a:pt x="503694" y="58419"/>
                </a:lnTo>
                <a:lnTo>
                  <a:pt x="502043" y="58419"/>
                </a:lnTo>
                <a:lnTo>
                  <a:pt x="499405" y="60122"/>
                </a:lnTo>
                <a:lnTo>
                  <a:pt x="497128" y="62229"/>
                </a:lnTo>
                <a:lnTo>
                  <a:pt x="509689" y="62229"/>
                </a:lnTo>
                <a:lnTo>
                  <a:pt x="512508" y="59689"/>
                </a:lnTo>
                <a:lnTo>
                  <a:pt x="511327" y="59689"/>
                </a:lnTo>
                <a:lnTo>
                  <a:pt x="516811" y="55879"/>
                </a:lnTo>
                <a:lnTo>
                  <a:pt x="518054" y="54609"/>
                </a:lnTo>
                <a:close/>
              </a:path>
              <a:path w="560069" h="162560">
                <a:moveTo>
                  <a:pt x="502475" y="57150"/>
                </a:moveTo>
                <a:lnTo>
                  <a:pt x="498906" y="59689"/>
                </a:lnTo>
                <a:lnTo>
                  <a:pt x="497944" y="61064"/>
                </a:lnTo>
                <a:lnTo>
                  <a:pt x="499405" y="60122"/>
                </a:lnTo>
                <a:lnTo>
                  <a:pt x="501243" y="58419"/>
                </a:lnTo>
                <a:lnTo>
                  <a:pt x="503694" y="58419"/>
                </a:lnTo>
                <a:lnTo>
                  <a:pt x="502475" y="57150"/>
                </a:lnTo>
                <a:close/>
              </a:path>
              <a:path w="560069" h="162560">
                <a:moveTo>
                  <a:pt x="508647" y="50800"/>
                </a:moveTo>
                <a:lnTo>
                  <a:pt x="507110" y="50800"/>
                </a:lnTo>
                <a:lnTo>
                  <a:pt x="505612" y="53339"/>
                </a:lnTo>
                <a:lnTo>
                  <a:pt x="502958" y="55879"/>
                </a:lnTo>
                <a:lnTo>
                  <a:pt x="504926" y="54609"/>
                </a:lnTo>
                <a:lnTo>
                  <a:pt x="518054" y="54609"/>
                </a:lnTo>
                <a:lnTo>
                  <a:pt x="519297" y="53339"/>
                </a:lnTo>
                <a:lnTo>
                  <a:pt x="506323" y="53339"/>
                </a:lnTo>
                <a:lnTo>
                  <a:pt x="506996" y="52069"/>
                </a:lnTo>
                <a:lnTo>
                  <a:pt x="508647" y="50800"/>
                </a:lnTo>
                <a:close/>
              </a:path>
              <a:path w="560069" h="162560">
                <a:moveTo>
                  <a:pt x="507199" y="54609"/>
                </a:moveTo>
                <a:lnTo>
                  <a:pt x="504926" y="54609"/>
                </a:lnTo>
                <a:lnTo>
                  <a:pt x="505091" y="55879"/>
                </a:lnTo>
                <a:lnTo>
                  <a:pt x="507199" y="54609"/>
                </a:lnTo>
                <a:close/>
              </a:path>
              <a:path w="560069" h="162560">
                <a:moveTo>
                  <a:pt x="514489" y="49529"/>
                </a:moveTo>
                <a:lnTo>
                  <a:pt x="510298" y="49529"/>
                </a:lnTo>
                <a:lnTo>
                  <a:pt x="509765" y="50800"/>
                </a:lnTo>
                <a:lnTo>
                  <a:pt x="506323" y="53339"/>
                </a:lnTo>
                <a:lnTo>
                  <a:pt x="519297" y="53339"/>
                </a:lnTo>
                <a:lnTo>
                  <a:pt x="521783" y="50800"/>
                </a:lnTo>
                <a:lnTo>
                  <a:pt x="512102" y="50800"/>
                </a:lnTo>
                <a:lnTo>
                  <a:pt x="514489" y="49529"/>
                </a:lnTo>
                <a:close/>
              </a:path>
              <a:path w="560069" h="162560">
                <a:moveTo>
                  <a:pt x="508753" y="50718"/>
                </a:moveTo>
                <a:close/>
              </a:path>
              <a:path w="560069" h="162560">
                <a:moveTo>
                  <a:pt x="514489" y="49529"/>
                </a:moveTo>
                <a:lnTo>
                  <a:pt x="512102" y="50800"/>
                </a:lnTo>
                <a:lnTo>
                  <a:pt x="512876" y="50800"/>
                </a:lnTo>
                <a:lnTo>
                  <a:pt x="514489" y="49529"/>
                </a:lnTo>
                <a:close/>
              </a:path>
              <a:path w="560069" h="162560">
                <a:moveTo>
                  <a:pt x="523026" y="49529"/>
                </a:moveTo>
                <a:lnTo>
                  <a:pt x="514489" y="49529"/>
                </a:lnTo>
                <a:lnTo>
                  <a:pt x="512876" y="50800"/>
                </a:lnTo>
                <a:lnTo>
                  <a:pt x="521783" y="50800"/>
                </a:lnTo>
                <a:lnTo>
                  <a:pt x="523026" y="49529"/>
                </a:lnTo>
                <a:close/>
              </a:path>
              <a:path w="560069" h="162560">
                <a:moveTo>
                  <a:pt x="518706" y="43508"/>
                </a:moveTo>
                <a:lnTo>
                  <a:pt x="515073" y="44450"/>
                </a:lnTo>
                <a:lnTo>
                  <a:pt x="515848" y="44450"/>
                </a:lnTo>
                <a:lnTo>
                  <a:pt x="514121" y="45719"/>
                </a:lnTo>
                <a:lnTo>
                  <a:pt x="511606" y="48259"/>
                </a:lnTo>
                <a:lnTo>
                  <a:pt x="509371" y="49529"/>
                </a:lnTo>
                <a:lnTo>
                  <a:pt x="508753" y="50718"/>
                </a:lnTo>
                <a:lnTo>
                  <a:pt x="510298" y="49529"/>
                </a:lnTo>
                <a:lnTo>
                  <a:pt x="523026" y="49529"/>
                </a:lnTo>
                <a:lnTo>
                  <a:pt x="525513" y="46989"/>
                </a:lnTo>
                <a:lnTo>
                  <a:pt x="516877" y="46989"/>
                </a:lnTo>
                <a:lnTo>
                  <a:pt x="518350" y="45719"/>
                </a:lnTo>
                <a:lnTo>
                  <a:pt x="515874" y="45719"/>
                </a:lnTo>
                <a:lnTo>
                  <a:pt x="516940" y="44450"/>
                </a:lnTo>
                <a:lnTo>
                  <a:pt x="517958" y="44063"/>
                </a:lnTo>
                <a:lnTo>
                  <a:pt x="518706" y="43508"/>
                </a:lnTo>
                <a:close/>
              </a:path>
              <a:path w="560069" h="162560">
                <a:moveTo>
                  <a:pt x="532250" y="38100"/>
                </a:moveTo>
                <a:lnTo>
                  <a:pt x="525487" y="38100"/>
                </a:lnTo>
                <a:lnTo>
                  <a:pt x="522846" y="40639"/>
                </a:lnTo>
                <a:lnTo>
                  <a:pt x="520280" y="43179"/>
                </a:lnTo>
                <a:lnTo>
                  <a:pt x="519798" y="44450"/>
                </a:lnTo>
                <a:lnTo>
                  <a:pt x="518350" y="45719"/>
                </a:lnTo>
                <a:lnTo>
                  <a:pt x="517283" y="46989"/>
                </a:lnTo>
                <a:lnTo>
                  <a:pt x="525513" y="46989"/>
                </a:lnTo>
                <a:lnTo>
                  <a:pt x="530028" y="43179"/>
                </a:lnTo>
                <a:lnTo>
                  <a:pt x="529767" y="43179"/>
                </a:lnTo>
                <a:lnTo>
                  <a:pt x="530745" y="41909"/>
                </a:lnTo>
                <a:lnTo>
                  <a:pt x="530123" y="41909"/>
                </a:lnTo>
                <a:lnTo>
                  <a:pt x="532409" y="39369"/>
                </a:lnTo>
                <a:lnTo>
                  <a:pt x="530402" y="39369"/>
                </a:lnTo>
                <a:lnTo>
                  <a:pt x="532250" y="38100"/>
                </a:lnTo>
                <a:close/>
              </a:path>
              <a:path w="560069" h="162560">
                <a:moveTo>
                  <a:pt x="517958" y="44063"/>
                </a:moveTo>
                <a:lnTo>
                  <a:pt x="516940" y="44450"/>
                </a:lnTo>
                <a:lnTo>
                  <a:pt x="515874" y="45719"/>
                </a:lnTo>
                <a:lnTo>
                  <a:pt x="517436" y="44450"/>
                </a:lnTo>
                <a:lnTo>
                  <a:pt x="517958" y="44063"/>
                </a:lnTo>
                <a:close/>
              </a:path>
              <a:path w="560069" h="162560">
                <a:moveTo>
                  <a:pt x="520280" y="43179"/>
                </a:moveTo>
                <a:lnTo>
                  <a:pt x="517958" y="44063"/>
                </a:lnTo>
                <a:lnTo>
                  <a:pt x="517436" y="44450"/>
                </a:lnTo>
                <a:lnTo>
                  <a:pt x="515874" y="45719"/>
                </a:lnTo>
                <a:lnTo>
                  <a:pt x="518350" y="45719"/>
                </a:lnTo>
                <a:lnTo>
                  <a:pt x="520280" y="43179"/>
                </a:lnTo>
                <a:close/>
              </a:path>
              <a:path w="560069" h="162560">
                <a:moveTo>
                  <a:pt x="519750" y="42703"/>
                </a:moveTo>
                <a:lnTo>
                  <a:pt x="518706" y="43508"/>
                </a:lnTo>
                <a:lnTo>
                  <a:pt x="519976" y="43179"/>
                </a:lnTo>
                <a:lnTo>
                  <a:pt x="519302" y="43179"/>
                </a:lnTo>
                <a:lnTo>
                  <a:pt x="519750" y="42703"/>
                </a:lnTo>
                <a:close/>
              </a:path>
              <a:path w="560069" h="162560">
                <a:moveTo>
                  <a:pt x="520419" y="42173"/>
                </a:moveTo>
                <a:lnTo>
                  <a:pt x="519774" y="42703"/>
                </a:lnTo>
                <a:lnTo>
                  <a:pt x="519302" y="43179"/>
                </a:lnTo>
                <a:lnTo>
                  <a:pt x="519976" y="43179"/>
                </a:lnTo>
                <a:lnTo>
                  <a:pt x="520419" y="42173"/>
                </a:lnTo>
                <a:close/>
              </a:path>
              <a:path w="560069" h="162560">
                <a:moveTo>
                  <a:pt x="533179" y="40120"/>
                </a:moveTo>
                <a:lnTo>
                  <a:pt x="532941" y="40295"/>
                </a:lnTo>
                <a:lnTo>
                  <a:pt x="530152" y="43074"/>
                </a:lnTo>
                <a:lnTo>
                  <a:pt x="531533" y="41909"/>
                </a:lnTo>
                <a:lnTo>
                  <a:pt x="533179" y="40120"/>
                </a:lnTo>
                <a:close/>
              </a:path>
              <a:path w="560069" h="162560">
                <a:moveTo>
                  <a:pt x="520534" y="41909"/>
                </a:moveTo>
                <a:lnTo>
                  <a:pt x="519750" y="42703"/>
                </a:lnTo>
                <a:lnTo>
                  <a:pt x="520514" y="41956"/>
                </a:lnTo>
                <a:close/>
              </a:path>
              <a:path w="560069" h="162560">
                <a:moveTo>
                  <a:pt x="520750" y="41909"/>
                </a:moveTo>
                <a:lnTo>
                  <a:pt x="520560" y="41909"/>
                </a:lnTo>
                <a:lnTo>
                  <a:pt x="520419" y="42173"/>
                </a:lnTo>
                <a:lnTo>
                  <a:pt x="520750" y="41909"/>
                </a:lnTo>
                <a:close/>
              </a:path>
              <a:path w="560069" h="162560">
                <a:moveTo>
                  <a:pt x="529158" y="34289"/>
                </a:moveTo>
                <a:lnTo>
                  <a:pt x="528053" y="35559"/>
                </a:lnTo>
                <a:lnTo>
                  <a:pt x="525297" y="35559"/>
                </a:lnTo>
                <a:lnTo>
                  <a:pt x="521093" y="40639"/>
                </a:lnTo>
                <a:lnTo>
                  <a:pt x="520514" y="41956"/>
                </a:lnTo>
                <a:lnTo>
                  <a:pt x="521817" y="40639"/>
                </a:lnTo>
                <a:lnTo>
                  <a:pt x="525487" y="38100"/>
                </a:lnTo>
                <a:lnTo>
                  <a:pt x="532250" y="38100"/>
                </a:lnTo>
                <a:lnTo>
                  <a:pt x="534098" y="36829"/>
                </a:lnTo>
                <a:lnTo>
                  <a:pt x="528358" y="36829"/>
                </a:lnTo>
                <a:lnTo>
                  <a:pt x="529158" y="34289"/>
                </a:lnTo>
                <a:close/>
              </a:path>
              <a:path w="560069" h="162560">
                <a:moveTo>
                  <a:pt x="535076" y="38100"/>
                </a:moveTo>
                <a:lnTo>
                  <a:pt x="533666" y="38100"/>
                </a:lnTo>
                <a:lnTo>
                  <a:pt x="530123" y="41909"/>
                </a:lnTo>
                <a:lnTo>
                  <a:pt x="530745" y="41909"/>
                </a:lnTo>
                <a:lnTo>
                  <a:pt x="532941" y="40295"/>
                </a:lnTo>
                <a:lnTo>
                  <a:pt x="533869" y="39369"/>
                </a:lnTo>
                <a:lnTo>
                  <a:pt x="534200" y="39369"/>
                </a:lnTo>
                <a:lnTo>
                  <a:pt x="535076" y="38100"/>
                </a:lnTo>
                <a:close/>
              </a:path>
              <a:path w="560069" h="162560">
                <a:moveTo>
                  <a:pt x="533869" y="39369"/>
                </a:moveTo>
                <a:lnTo>
                  <a:pt x="532941" y="40295"/>
                </a:lnTo>
                <a:lnTo>
                  <a:pt x="533179" y="40120"/>
                </a:lnTo>
                <a:lnTo>
                  <a:pt x="533869" y="39369"/>
                </a:lnTo>
                <a:close/>
              </a:path>
              <a:path w="560069" h="162560">
                <a:moveTo>
                  <a:pt x="534200" y="39369"/>
                </a:moveTo>
                <a:lnTo>
                  <a:pt x="533869" y="39369"/>
                </a:lnTo>
                <a:lnTo>
                  <a:pt x="533179" y="40120"/>
                </a:lnTo>
                <a:lnTo>
                  <a:pt x="534200" y="39369"/>
                </a:lnTo>
                <a:close/>
              </a:path>
              <a:path w="560069" h="162560">
                <a:moveTo>
                  <a:pt x="534784" y="36829"/>
                </a:moveTo>
                <a:lnTo>
                  <a:pt x="530402" y="39369"/>
                </a:lnTo>
                <a:lnTo>
                  <a:pt x="532409" y="39369"/>
                </a:lnTo>
                <a:lnTo>
                  <a:pt x="534784" y="36829"/>
                </a:lnTo>
                <a:close/>
              </a:path>
              <a:path w="560069" h="162560">
                <a:moveTo>
                  <a:pt x="528539" y="33337"/>
                </a:moveTo>
                <a:lnTo>
                  <a:pt x="526110" y="34289"/>
                </a:lnTo>
                <a:lnTo>
                  <a:pt x="524167" y="36829"/>
                </a:lnTo>
                <a:lnTo>
                  <a:pt x="525297" y="35559"/>
                </a:lnTo>
                <a:lnTo>
                  <a:pt x="528053" y="35559"/>
                </a:lnTo>
                <a:lnTo>
                  <a:pt x="527634" y="34289"/>
                </a:lnTo>
                <a:lnTo>
                  <a:pt x="528539" y="33337"/>
                </a:lnTo>
                <a:close/>
              </a:path>
              <a:path w="560069" h="162560">
                <a:moveTo>
                  <a:pt x="530126" y="34523"/>
                </a:moveTo>
                <a:lnTo>
                  <a:pt x="528358" y="36829"/>
                </a:lnTo>
                <a:lnTo>
                  <a:pt x="534098" y="36829"/>
                </a:lnTo>
                <a:lnTo>
                  <a:pt x="536384" y="35559"/>
                </a:lnTo>
                <a:lnTo>
                  <a:pt x="529463" y="35559"/>
                </a:lnTo>
                <a:lnTo>
                  <a:pt x="530126" y="34523"/>
                </a:lnTo>
                <a:close/>
              </a:path>
              <a:path w="560069" h="162560">
                <a:moveTo>
                  <a:pt x="544690" y="29209"/>
                </a:moveTo>
                <a:lnTo>
                  <a:pt x="543267" y="29209"/>
                </a:lnTo>
                <a:lnTo>
                  <a:pt x="535939" y="36829"/>
                </a:lnTo>
                <a:lnTo>
                  <a:pt x="541845" y="31750"/>
                </a:lnTo>
                <a:lnTo>
                  <a:pt x="544690" y="29209"/>
                </a:lnTo>
                <a:close/>
              </a:path>
              <a:path w="560069" h="162560">
                <a:moveTo>
                  <a:pt x="545132" y="26669"/>
                </a:moveTo>
                <a:lnTo>
                  <a:pt x="540791" y="26669"/>
                </a:lnTo>
                <a:lnTo>
                  <a:pt x="537883" y="29209"/>
                </a:lnTo>
                <a:lnTo>
                  <a:pt x="537006" y="30479"/>
                </a:lnTo>
                <a:lnTo>
                  <a:pt x="534225" y="30479"/>
                </a:lnTo>
                <a:lnTo>
                  <a:pt x="532853" y="31750"/>
                </a:lnTo>
                <a:lnTo>
                  <a:pt x="531698" y="31750"/>
                </a:lnTo>
                <a:lnTo>
                  <a:pt x="530085" y="33019"/>
                </a:lnTo>
                <a:lnTo>
                  <a:pt x="528815" y="35559"/>
                </a:lnTo>
                <a:lnTo>
                  <a:pt x="529331" y="35559"/>
                </a:lnTo>
                <a:lnTo>
                  <a:pt x="530126" y="34523"/>
                </a:lnTo>
                <a:lnTo>
                  <a:pt x="530275" y="34289"/>
                </a:lnTo>
                <a:lnTo>
                  <a:pt x="531279" y="33019"/>
                </a:lnTo>
                <a:lnTo>
                  <a:pt x="537692" y="33019"/>
                </a:lnTo>
                <a:lnTo>
                  <a:pt x="539305" y="31750"/>
                </a:lnTo>
                <a:lnTo>
                  <a:pt x="543267" y="29209"/>
                </a:lnTo>
                <a:lnTo>
                  <a:pt x="544690" y="29209"/>
                </a:lnTo>
                <a:lnTo>
                  <a:pt x="545132" y="26669"/>
                </a:lnTo>
                <a:close/>
              </a:path>
              <a:path w="560069" h="162560">
                <a:moveTo>
                  <a:pt x="537692" y="33019"/>
                </a:moveTo>
                <a:lnTo>
                  <a:pt x="531279" y="33019"/>
                </a:lnTo>
                <a:lnTo>
                  <a:pt x="530126" y="34523"/>
                </a:lnTo>
                <a:lnTo>
                  <a:pt x="529463" y="35559"/>
                </a:lnTo>
                <a:lnTo>
                  <a:pt x="536384" y="35559"/>
                </a:lnTo>
                <a:lnTo>
                  <a:pt x="538226" y="34289"/>
                </a:lnTo>
                <a:lnTo>
                  <a:pt x="536079" y="34289"/>
                </a:lnTo>
                <a:lnTo>
                  <a:pt x="537692" y="33019"/>
                </a:lnTo>
                <a:close/>
              </a:path>
              <a:path w="560069" h="162560">
                <a:moveTo>
                  <a:pt x="530260" y="31525"/>
                </a:moveTo>
                <a:lnTo>
                  <a:pt x="528539" y="33337"/>
                </a:lnTo>
                <a:lnTo>
                  <a:pt x="529348" y="33019"/>
                </a:lnTo>
                <a:lnTo>
                  <a:pt x="530260" y="31525"/>
                </a:lnTo>
                <a:close/>
              </a:path>
              <a:path w="560069" h="162560">
                <a:moveTo>
                  <a:pt x="534225" y="30479"/>
                </a:moveTo>
                <a:lnTo>
                  <a:pt x="531850" y="30479"/>
                </a:lnTo>
                <a:lnTo>
                  <a:pt x="532853" y="31750"/>
                </a:lnTo>
                <a:lnTo>
                  <a:pt x="534225" y="30479"/>
                </a:lnTo>
                <a:close/>
              </a:path>
              <a:path w="560069" h="162560">
                <a:moveTo>
                  <a:pt x="537222" y="29209"/>
                </a:moveTo>
                <a:lnTo>
                  <a:pt x="531672" y="29209"/>
                </a:lnTo>
                <a:lnTo>
                  <a:pt x="530260" y="31525"/>
                </a:lnTo>
                <a:lnTo>
                  <a:pt x="531253" y="30479"/>
                </a:lnTo>
                <a:lnTo>
                  <a:pt x="537006" y="30479"/>
                </a:lnTo>
                <a:lnTo>
                  <a:pt x="537222" y="29209"/>
                </a:lnTo>
                <a:close/>
              </a:path>
              <a:path w="560069" h="162560">
                <a:moveTo>
                  <a:pt x="548836" y="20319"/>
                </a:moveTo>
                <a:lnTo>
                  <a:pt x="539635" y="20319"/>
                </a:lnTo>
                <a:lnTo>
                  <a:pt x="538937" y="21589"/>
                </a:lnTo>
                <a:lnTo>
                  <a:pt x="536041" y="22859"/>
                </a:lnTo>
                <a:lnTo>
                  <a:pt x="532383" y="27939"/>
                </a:lnTo>
                <a:lnTo>
                  <a:pt x="529564" y="30479"/>
                </a:lnTo>
                <a:lnTo>
                  <a:pt x="531672" y="29209"/>
                </a:lnTo>
                <a:lnTo>
                  <a:pt x="532993" y="29209"/>
                </a:lnTo>
                <a:lnTo>
                  <a:pt x="534682" y="27939"/>
                </a:lnTo>
                <a:lnTo>
                  <a:pt x="538429" y="27939"/>
                </a:lnTo>
                <a:lnTo>
                  <a:pt x="540791" y="26669"/>
                </a:lnTo>
                <a:lnTo>
                  <a:pt x="545132" y="26669"/>
                </a:lnTo>
                <a:lnTo>
                  <a:pt x="545795" y="22859"/>
                </a:lnTo>
                <a:lnTo>
                  <a:pt x="548836" y="20319"/>
                </a:lnTo>
                <a:close/>
              </a:path>
              <a:path w="560069" h="162560">
                <a:moveTo>
                  <a:pt x="540791" y="26669"/>
                </a:moveTo>
                <a:lnTo>
                  <a:pt x="538429" y="27939"/>
                </a:lnTo>
                <a:lnTo>
                  <a:pt x="536854" y="29209"/>
                </a:lnTo>
                <a:lnTo>
                  <a:pt x="537222" y="29209"/>
                </a:lnTo>
                <a:lnTo>
                  <a:pt x="537006" y="30479"/>
                </a:lnTo>
                <a:lnTo>
                  <a:pt x="537883" y="29209"/>
                </a:lnTo>
                <a:lnTo>
                  <a:pt x="540791" y="26669"/>
                </a:lnTo>
                <a:close/>
              </a:path>
              <a:path w="560069" h="162560">
                <a:moveTo>
                  <a:pt x="538429" y="27939"/>
                </a:moveTo>
                <a:lnTo>
                  <a:pt x="534682" y="27939"/>
                </a:lnTo>
                <a:lnTo>
                  <a:pt x="535381" y="29209"/>
                </a:lnTo>
                <a:lnTo>
                  <a:pt x="536854" y="29209"/>
                </a:lnTo>
                <a:lnTo>
                  <a:pt x="538429" y="27939"/>
                </a:lnTo>
                <a:close/>
              </a:path>
              <a:path w="560069" h="162560">
                <a:moveTo>
                  <a:pt x="556155" y="10159"/>
                </a:moveTo>
                <a:lnTo>
                  <a:pt x="547535" y="10159"/>
                </a:lnTo>
                <a:lnTo>
                  <a:pt x="546841" y="10613"/>
                </a:lnTo>
                <a:lnTo>
                  <a:pt x="544245" y="13969"/>
                </a:lnTo>
                <a:lnTo>
                  <a:pt x="544728" y="13969"/>
                </a:lnTo>
                <a:lnTo>
                  <a:pt x="544207" y="15239"/>
                </a:lnTo>
                <a:lnTo>
                  <a:pt x="540778" y="17779"/>
                </a:lnTo>
                <a:lnTo>
                  <a:pt x="535660" y="22859"/>
                </a:lnTo>
                <a:lnTo>
                  <a:pt x="539635" y="20319"/>
                </a:lnTo>
                <a:lnTo>
                  <a:pt x="548836" y="20319"/>
                </a:lnTo>
                <a:lnTo>
                  <a:pt x="551878" y="17779"/>
                </a:lnTo>
                <a:lnTo>
                  <a:pt x="553182" y="16509"/>
                </a:lnTo>
                <a:lnTo>
                  <a:pt x="549897" y="16509"/>
                </a:lnTo>
                <a:lnTo>
                  <a:pt x="550722" y="15239"/>
                </a:lnTo>
                <a:lnTo>
                  <a:pt x="549567" y="15239"/>
                </a:lnTo>
                <a:lnTo>
                  <a:pt x="552640" y="12700"/>
                </a:lnTo>
                <a:lnTo>
                  <a:pt x="553910" y="12700"/>
                </a:lnTo>
                <a:lnTo>
                  <a:pt x="556171" y="11429"/>
                </a:lnTo>
                <a:lnTo>
                  <a:pt x="555419" y="11429"/>
                </a:lnTo>
                <a:lnTo>
                  <a:pt x="556155" y="10159"/>
                </a:lnTo>
                <a:close/>
              </a:path>
              <a:path w="560069" h="162560">
                <a:moveTo>
                  <a:pt x="544004" y="12700"/>
                </a:moveTo>
                <a:lnTo>
                  <a:pt x="541401" y="16509"/>
                </a:lnTo>
                <a:lnTo>
                  <a:pt x="543153" y="15239"/>
                </a:lnTo>
                <a:lnTo>
                  <a:pt x="542899" y="15239"/>
                </a:lnTo>
                <a:lnTo>
                  <a:pt x="543674" y="13969"/>
                </a:lnTo>
                <a:lnTo>
                  <a:pt x="544245" y="13969"/>
                </a:lnTo>
                <a:lnTo>
                  <a:pt x="544004" y="12700"/>
                </a:lnTo>
                <a:close/>
              </a:path>
              <a:path w="560069" h="162560">
                <a:moveTo>
                  <a:pt x="554761" y="12700"/>
                </a:moveTo>
                <a:lnTo>
                  <a:pt x="549897" y="16509"/>
                </a:lnTo>
                <a:lnTo>
                  <a:pt x="552014" y="16509"/>
                </a:lnTo>
                <a:lnTo>
                  <a:pt x="554761" y="12700"/>
                </a:lnTo>
                <a:close/>
              </a:path>
              <a:path w="560069" h="162560">
                <a:moveTo>
                  <a:pt x="557898" y="0"/>
                </a:moveTo>
                <a:lnTo>
                  <a:pt x="544791" y="11429"/>
                </a:lnTo>
                <a:lnTo>
                  <a:pt x="545591" y="11429"/>
                </a:lnTo>
                <a:lnTo>
                  <a:pt x="546841" y="10613"/>
                </a:lnTo>
                <a:lnTo>
                  <a:pt x="547192" y="10159"/>
                </a:lnTo>
                <a:lnTo>
                  <a:pt x="556155" y="10159"/>
                </a:lnTo>
                <a:lnTo>
                  <a:pt x="556890" y="8889"/>
                </a:lnTo>
                <a:lnTo>
                  <a:pt x="553745" y="8889"/>
                </a:lnTo>
                <a:lnTo>
                  <a:pt x="554964" y="6350"/>
                </a:lnTo>
                <a:lnTo>
                  <a:pt x="557926" y="2539"/>
                </a:lnTo>
                <a:lnTo>
                  <a:pt x="557288" y="2539"/>
                </a:lnTo>
                <a:lnTo>
                  <a:pt x="558571" y="1269"/>
                </a:lnTo>
                <a:lnTo>
                  <a:pt x="557898" y="0"/>
                </a:lnTo>
                <a:close/>
              </a:path>
              <a:path w="560069" h="162560">
                <a:moveTo>
                  <a:pt x="557771" y="10159"/>
                </a:moveTo>
                <a:lnTo>
                  <a:pt x="555419" y="11429"/>
                </a:lnTo>
                <a:lnTo>
                  <a:pt x="556171" y="11429"/>
                </a:lnTo>
                <a:lnTo>
                  <a:pt x="557771" y="10159"/>
                </a:lnTo>
                <a:close/>
              </a:path>
              <a:path w="560069" h="162560">
                <a:moveTo>
                  <a:pt x="547535" y="10159"/>
                </a:moveTo>
                <a:lnTo>
                  <a:pt x="547192" y="10159"/>
                </a:lnTo>
                <a:lnTo>
                  <a:pt x="546841" y="10613"/>
                </a:lnTo>
                <a:lnTo>
                  <a:pt x="547535" y="10159"/>
                </a:lnTo>
                <a:close/>
              </a:path>
              <a:path w="560069" h="162560">
                <a:moveTo>
                  <a:pt x="559981" y="2539"/>
                </a:moveTo>
                <a:lnTo>
                  <a:pt x="557999" y="5079"/>
                </a:lnTo>
                <a:lnTo>
                  <a:pt x="553745" y="8889"/>
                </a:lnTo>
                <a:lnTo>
                  <a:pt x="556890" y="8889"/>
                </a:lnTo>
                <a:lnTo>
                  <a:pt x="557626" y="7619"/>
                </a:lnTo>
                <a:lnTo>
                  <a:pt x="555396" y="7619"/>
                </a:lnTo>
                <a:lnTo>
                  <a:pt x="557580" y="6350"/>
                </a:lnTo>
                <a:lnTo>
                  <a:pt x="557187" y="6350"/>
                </a:lnTo>
                <a:lnTo>
                  <a:pt x="559981" y="2539"/>
                </a:lnTo>
                <a:close/>
              </a:path>
              <a:path w="560069" h="162560">
                <a:moveTo>
                  <a:pt x="558914" y="1269"/>
                </a:moveTo>
                <a:lnTo>
                  <a:pt x="557288" y="2539"/>
                </a:lnTo>
                <a:lnTo>
                  <a:pt x="557926" y="2539"/>
                </a:lnTo>
                <a:lnTo>
                  <a:pt x="558914" y="1269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5" name="object 3885"/>
          <p:cNvSpPr/>
          <p:nvPr/>
        </p:nvSpPr>
        <p:spPr>
          <a:xfrm>
            <a:off x="2616479" y="433464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609" y="0"/>
                </a:moveTo>
                <a:lnTo>
                  <a:pt x="0" y="38"/>
                </a:lnTo>
                <a:lnTo>
                  <a:pt x="292" y="50"/>
                </a:lnTo>
                <a:lnTo>
                  <a:pt x="609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6" name="object 3886"/>
          <p:cNvSpPr/>
          <p:nvPr/>
        </p:nvSpPr>
        <p:spPr>
          <a:xfrm>
            <a:off x="2324633" y="4257827"/>
            <a:ext cx="3810" cy="4445"/>
          </a:xfrm>
          <a:custGeom>
            <a:avLst/>
            <a:gdLst/>
            <a:ahLst/>
            <a:cxnLst/>
            <a:rect l="l" t="t" r="r" b="b"/>
            <a:pathLst>
              <a:path w="3810" h="4445">
                <a:moveTo>
                  <a:pt x="2171" y="3238"/>
                </a:moveTo>
                <a:lnTo>
                  <a:pt x="3403" y="4152"/>
                </a:lnTo>
                <a:lnTo>
                  <a:pt x="2171" y="3238"/>
                </a:lnTo>
                <a:close/>
              </a:path>
              <a:path w="3810" h="4445">
                <a:moveTo>
                  <a:pt x="0" y="0"/>
                </a:moveTo>
                <a:lnTo>
                  <a:pt x="723" y="2070"/>
                </a:lnTo>
                <a:lnTo>
                  <a:pt x="1282" y="3352"/>
                </a:lnTo>
                <a:lnTo>
                  <a:pt x="2042" y="3255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7" name="object 3887"/>
          <p:cNvSpPr/>
          <p:nvPr/>
        </p:nvSpPr>
        <p:spPr>
          <a:xfrm>
            <a:off x="2326271" y="4262297"/>
            <a:ext cx="5080" cy="3810"/>
          </a:xfrm>
          <a:custGeom>
            <a:avLst/>
            <a:gdLst/>
            <a:ahLst/>
            <a:cxnLst/>
            <a:rect l="l" t="t" r="r" b="b"/>
            <a:pathLst>
              <a:path w="5080" h="3810">
                <a:moveTo>
                  <a:pt x="0" y="0"/>
                </a:moveTo>
                <a:lnTo>
                  <a:pt x="2374" y="2159"/>
                </a:lnTo>
                <a:lnTo>
                  <a:pt x="3670" y="2692"/>
                </a:lnTo>
                <a:lnTo>
                  <a:pt x="4927" y="3594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8" name="object 3888"/>
          <p:cNvSpPr/>
          <p:nvPr/>
        </p:nvSpPr>
        <p:spPr>
          <a:xfrm>
            <a:off x="2354846" y="4282109"/>
            <a:ext cx="8255" cy="6350"/>
          </a:xfrm>
          <a:custGeom>
            <a:avLst/>
            <a:gdLst/>
            <a:ahLst/>
            <a:cxnLst/>
            <a:rect l="l" t="t" r="r" b="b"/>
            <a:pathLst>
              <a:path w="8255" h="6350">
                <a:moveTo>
                  <a:pt x="3884" y="3162"/>
                </a:moveTo>
                <a:lnTo>
                  <a:pt x="3759" y="3378"/>
                </a:lnTo>
                <a:lnTo>
                  <a:pt x="4521" y="4239"/>
                </a:lnTo>
                <a:lnTo>
                  <a:pt x="8229" y="6159"/>
                </a:lnTo>
                <a:lnTo>
                  <a:pt x="3884" y="3162"/>
                </a:lnTo>
                <a:close/>
              </a:path>
              <a:path w="8255" h="6350">
                <a:moveTo>
                  <a:pt x="1092" y="2463"/>
                </a:moveTo>
                <a:lnTo>
                  <a:pt x="4492" y="4224"/>
                </a:lnTo>
                <a:lnTo>
                  <a:pt x="1092" y="2463"/>
                </a:lnTo>
                <a:close/>
              </a:path>
              <a:path w="8255" h="6350">
                <a:moveTo>
                  <a:pt x="0" y="0"/>
                </a:moveTo>
                <a:lnTo>
                  <a:pt x="330" y="711"/>
                </a:lnTo>
                <a:lnTo>
                  <a:pt x="3884" y="3162"/>
                </a:lnTo>
                <a:lnTo>
                  <a:pt x="4127" y="2743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9" name="object 3889"/>
          <p:cNvSpPr/>
          <p:nvPr/>
        </p:nvSpPr>
        <p:spPr>
          <a:xfrm>
            <a:off x="2369477" y="4293463"/>
            <a:ext cx="6985" cy="5080"/>
          </a:xfrm>
          <a:custGeom>
            <a:avLst/>
            <a:gdLst/>
            <a:ahLst/>
            <a:cxnLst/>
            <a:rect l="l" t="t" r="r" b="b"/>
            <a:pathLst>
              <a:path w="6985" h="5079">
                <a:moveTo>
                  <a:pt x="0" y="0"/>
                </a:moveTo>
                <a:lnTo>
                  <a:pt x="2070" y="1447"/>
                </a:lnTo>
                <a:lnTo>
                  <a:pt x="3378" y="3479"/>
                </a:lnTo>
                <a:lnTo>
                  <a:pt x="6502" y="4813"/>
                </a:lnTo>
                <a:lnTo>
                  <a:pt x="5676" y="3708"/>
                </a:lnTo>
                <a:lnTo>
                  <a:pt x="5168" y="2628"/>
                </a:lnTo>
                <a:lnTo>
                  <a:pt x="4358" y="2082"/>
                </a:lnTo>
                <a:lnTo>
                  <a:pt x="3314" y="2082"/>
                </a:lnTo>
                <a:lnTo>
                  <a:pt x="1701" y="1016"/>
                </a:lnTo>
                <a:lnTo>
                  <a:pt x="0" y="0"/>
                </a:lnTo>
                <a:close/>
              </a:path>
              <a:path w="6985" h="5079">
                <a:moveTo>
                  <a:pt x="2870" y="1079"/>
                </a:moveTo>
                <a:lnTo>
                  <a:pt x="3314" y="2082"/>
                </a:lnTo>
                <a:lnTo>
                  <a:pt x="4358" y="2082"/>
                </a:lnTo>
                <a:lnTo>
                  <a:pt x="2870" y="1079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0" name="object 3890"/>
          <p:cNvSpPr/>
          <p:nvPr/>
        </p:nvSpPr>
        <p:spPr>
          <a:xfrm>
            <a:off x="2449322" y="4324553"/>
            <a:ext cx="6350" cy="2540"/>
          </a:xfrm>
          <a:custGeom>
            <a:avLst/>
            <a:gdLst/>
            <a:ahLst/>
            <a:cxnLst/>
            <a:rect l="l" t="t" r="r" b="b"/>
            <a:pathLst>
              <a:path w="6350" h="2539">
                <a:moveTo>
                  <a:pt x="76" y="0"/>
                </a:moveTo>
                <a:lnTo>
                  <a:pt x="0" y="368"/>
                </a:lnTo>
                <a:lnTo>
                  <a:pt x="1447" y="863"/>
                </a:lnTo>
                <a:lnTo>
                  <a:pt x="2006" y="1130"/>
                </a:lnTo>
                <a:lnTo>
                  <a:pt x="2870" y="1473"/>
                </a:lnTo>
                <a:lnTo>
                  <a:pt x="6197" y="1993"/>
                </a:lnTo>
                <a:lnTo>
                  <a:pt x="4444" y="1384"/>
                </a:lnTo>
                <a:lnTo>
                  <a:pt x="76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1" name="object 3891"/>
          <p:cNvSpPr/>
          <p:nvPr/>
        </p:nvSpPr>
        <p:spPr>
          <a:xfrm>
            <a:off x="2467419" y="4330966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4">
                <a:moveTo>
                  <a:pt x="0" y="469"/>
                </a:moveTo>
                <a:lnTo>
                  <a:pt x="3200" y="1816"/>
                </a:lnTo>
                <a:lnTo>
                  <a:pt x="3412" y="1328"/>
                </a:lnTo>
                <a:lnTo>
                  <a:pt x="0" y="469"/>
                </a:lnTo>
                <a:close/>
              </a:path>
              <a:path w="3810" h="1904">
                <a:moveTo>
                  <a:pt x="3443" y="1257"/>
                </a:moveTo>
                <a:lnTo>
                  <a:pt x="3581" y="1371"/>
                </a:lnTo>
                <a:lnTo>
                  <a:pt x="3443" y="1257"/>
                </a:lnTo>
                <a:close/>
              </a:path>
              <a:path w="3810" h="1904">
                <a:moveTo>
                  <a:pt x="1930" y="0"/>
                </a:moveTo>
                <a:lnTo>
                  <a:pt x="3443" y="1257"/>
                </a:lnTo>
                <a:lnTo>
                  <a:pt x="3708" y="647"/>
                </a:lnTo>
                <a:lnTo>
                  <a:pt x="193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2" name="object 3892"/>
          <p:cNvSpPr/>
          <p:nvPr/>
        </p:nvSpPr>
        <p:spPr>
          <a:xfrm>
            <a:off x="2462834" y="4336745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0"/>
                </a:moveTo>
                <a:lnTo>
                  <a:pt x="1041" y="381"/>
                </a:lnTo>
                <a:lnTo>
                  <a:pt x="1193" y="330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3" name="object 3893"/>
          <p:cNvSpPr/>
          <p:nvPr/>
        </p:nvSpPr>
        <p:spPr>
          <a:xfrm>
            <a:off x="2482773" y="4332338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0" y="0"/>
                </a:moveTo>
                <a:lnTo>
                  <a:pt x="2197" y="1955"/>
                </a:lnTo>
                <a:lnTo>
                  <a:pt x="2755" y="2146"/>
                </a:lnTo>
                <a:lnTo>
                  <a:pt x="2933" y="1054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4" name="object 3894"/>
          <p:cNvSpPr/>
          <p:nvPr/>
        </p:nvSpPr>
        <p:spPr>
          <a:xfrm>
            <a:off x="2496934" y="4334827"/>
            <a:ext cx="6985" cy="1270"/>
          </a:xfrm>
          <a:custGeom>
            <a:avLst/>
            <a:gdLst/>
            <a:ahLst/>
            <a:cxnLst/>
            <a:rect l="l" t="t" r="r" b="b"/>
            <a:pathLst>
              <a:path w="6985" h="1270">
                <a:moveTo>
                  <a:pt x="0" y="0"/>
                </a:moveTo>
                <a:lnTo>
                  <a:pt x="2057" y="698"/>
                </a:lnTo>
                <a:lnTo>
                  <a:pt x="6629" y="1270"/>
                </a:lnTo>
                <a:lnTo>
                  <a:pt x="0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5" name="object 3895"/>
          <p:cNvSpPr/>
          <p:nvPr/>
        </p:nvSpPr>
        <p:spPr>
          <a:xfrm>
            <a:off x="2515679" y="4338142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70">
                <a:moveTo>
                  <a:pt x="634" y="0"/>
                </a:moveTo>
                <a:lnTo>
                  <a:pt x="0" y="215"/>
                </a:lnTo>
                <a:lnTo>
                  <a:pt x="5194" y="952"/>
                </a:lnTo>
                <a:lnTo>
                  <a:pt x="634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6" name="object 3896"/>
          <p:cNvSpPr/>
          <p:nvPr/>
        </p:nvSpPr>
        <p:spPr>
          <a:xfrm>
            <a:off x="2689110" y="4314850"/>
            <a:ext cx="9525" cy="4445"/>
          </a:xfrm>
          <a:custGeom>
            <a:avLst/>
            <a:gdLst/>
            <a:ahLst/>
            <a:cxnLst/>
            <a:rect l="l" t="t" r="r" b="b"/>
            <a:pathLst>
              <a:path w="9525" h="4445">
                <a:moveTo>
                  <a:pt x="863" y="2324"/>
                </a:moveTo>
                <a:lnTo>
                  <a:pt x="0" y="4267"/>
                </a:lnTo>
                <a:lnTo>
                  <a:pt x="1904" y="3175"/>
                </a:lnTo>
                <a:lnTo>
                  <a:pt x="4117" y="2444"/>
                </a:lnTo>
                <a:lnTo>
                  <a:pt x="863" y="2324"/>
                </a:lnTo>
                <a:close/>
              </a:path>
              <a:path w="9525" h="4445">
                <a:moveTo>
                  <a:pt x="6397" y="1691"/>
                </a:moveTo>
                <a:lnTo>
                  <a:pt x="4117" y="2444"/>
                </a:lnTo>
                <a:lnTo>
                  <a:pt x="5676" y="2501"/>
                </a:lnTo>
                <a:lnTo>
                  <a:pt x="6397" y="1691"/>
                </a:lnTo>
                <a:close/>
              </a:path>
              <a:path w="9525" h="4445">
                <a:moveTo>
                  <a:pt x="7899" y="0"/>
                </a:moveTo>
                <a:lnTo>
                  <a:pt x="6397" y="1691"/>
                </a:lnTo>
                <a:lnTo>
                  <a:pt x="8978" y="838"/>
                </a:lnTo>
                <a:lnTo>
                  <a:pt x="7899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7" name="object 3897"/>
          <p:cNvSpPr/>
          <p:nvPr/>
        </p:nvSpPr>
        <p:spPr>
          <a:xfrm>
            <a:off x="2807893" y="4248315"/>
            <a:ext cx="5715" cy="4445"/>
          </a:xfrm>
          <a:custGeom>
            <a:avLst/>
            <a:gdLst/>
            <a:ahLst/>
            <a:cxnLst/>
            <a:rect l="l" t="t" r="r" b="b"/>
            <a:pathLst>
              <a:path w="5714" h="4445">
                <a:moveTo>
                  <a:pt x="3962" y="431"/>
                </a:moveTo>
                <a:lnTo>
                  <a:pt x="0" y="4267"/>
                </a:lnTo>
                <a:lnTo>
                  <a:pt x="1278" y="3302"/>
                </a:lnTo>
                <a:lnTo>
                  <a:pt x="3962" y="431"/>
                </a:lnTo>
                <a:close/>
              </a:path>
              <a:path w="5714" h="4445">
                <a:moveTo>
                  <a:pt x="5651" y="0"/>
                </a:moveTo>
                <a:lnTo>
                  <a:pt x="1181" y="3302"/>
                </a:lnTo>
                <a:lnTo>
                  <a:pt x="5651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8" name="object 3898"/>
          <p:cNvSpPr/>
          <p:nvPr/>
        </p:nvSpPr>
        <p:spPr>
          <a:xfrm>
            <a:off x="2446159" y="3528034"/>
            <a:ext cx="5080" cy="7620"/>
          </a:xfrm>
          <a:custGeom>
            <a:avLst/>
            <a:gdLst/>
            <a:ahLst/>
            <a:cxnLst/>
            <a:rect l="l" t="t" r="r" b="b"/>
            <a:pathLst>
              <a:path w="5080" h="7620">
                <a:moveTo>
                  <a:pt x="279" y="0"/>
                </a:moveTo>
                <a:lnTo>
                  <a:pt x="0" y="914"/>
                </a:lnTo>
                <a:lnTo>
                  <a:pt x="3467" y="5359"/>
                </a:lnTo>
                <a:lnTo>
                  <a:pt x="4660" y="7035"/>
                </a:lnTo>
                <a:lnTo>
                  <a:pt x="27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9" name="object 3899"/>
          <p:cNvSpPr/>
          <p:nvPr/>
        </p:nvSpPr>
        <p:spPr>
          <a:xfrm>
            <a:off x="2448902" y="3534079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635" y="1219"/>
                </a:moveTo>
                <a:lnTo>
                  <a:pt x="1422" y="2527"/>
                </a:lnTo>
                <a:lnTo>
                  <a:pt x="736" y="1308"/>
                </a:lnTo>
                <a:close/>
              </a:path>
              <a:path w="1905" h="2539">
                <a:moveTo>
                  <a:pt x="0" y="0"/>
                </a:moveTo>
                <a:lnTo>
                  <a:pt x="692" y="1230"/>
                </a:lnTo>
                <a:lnTo>
                  <a:pt x="1104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0" name="object 3900"/>
          <p:cNvSpPr/>
          <p:nvPr/>
        </p:nvSpPr>
        <p:spPr>
          <a:xfrm>
            <a:off x="2450338" y="3535375"/>
            <a:ext cx="1270" cy="1905"/>
          </a:xfrm>
          <a:custGeom>
            <a:avLst/>
            <a:gdLst/>
            <a:ahLst/>
            <a:cxnLst/>
            <a:rect l="l" t="t" r="r" b="b"/>
            <a:pathLst>
              <a:path w="1269" h="1904">
                <a:moveTo>
                  <a:pt x="317" y="0"/>
                </a:moveTo>
                <a:lnTo>
                  <a:pt x="0" y="0"/>
                </a:lnTo>
                <a:lnTo>
                  <a:pt x="952" y="1409"/>
                </a:lnTo>
                <a:lnTo>
                  <a:pt x="317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1" name="object 3901"/>
          <p:cNvSpPr/>
          <p:nvPr/>
        </p:nvSpPr>
        <p:spPr>
          <a:xfrm>
            <a:off x="2492336" y="3583533"/>
            <a:ext cx="1905" cy="2540"/>
          </a:xfrm>
          <a:custGeom>
            <a:avLst/>
            <a:gdLst/>
            <a:ahLst/>
            <a:cxnLst/>
            <a:rect l="l" t="t" r="r" b="b"/>
            <a:pathLst>
              <a:path w="1905" h="2539">
                <a:moveTo>
                  <a:pt x="0" y="0"/>
                </a:moveTo>
                <a:lnTo>
                  <a:pt x="1828" y="2362"/>
                </a:lnTo>
                <a:lnTo>
                  <a:pt x="1549" y="1752"/>
                </a:lnTo>
                <a:lnTo>
                  <a:pt x="1714" y="1282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2" name="object 3902"/>
          <p:cNvSpPr/>
          <p:nvPr/>
        </p:nvSpPr>
        <p:spPr>
          <a:xfrm>
            <a:off x="2594978" y="3645890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101"/>
                </a:moveTo>
                <a:lnTo>
                  <a:pt x="342" y="0"/>
                </a:lnTo>
                <a:lnTo>
                  <a:pt x="609" y="203"/>
                </a:lnTo>
                <a:lnTo>
                  <a:pt x="723" y="342"/>
                </a:lnTo>
                <a:lnTo>
                  <a:pt x="0" y="101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3" name="object 3903"/>
          <p:cNvSpPr/>
          <p:nvPr/>
        </p:nvSpPr>
        <p:spPr>
          <a:xfrm>
            <a:off x="2568016" y="3634346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66" y="0"/>
                </a:moveTo>
                <a:lnTo>
                  <a:pt x="0" y="190"/>
                </a:lnTo>
                <a:lnTo>
                  <a:pt x="571" y="190"/>
                </a:lnTo>
                <a:lnTo>
                  <a:pt x="266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4" name="object 3904"/>
          <p:cNvSpPr/>
          <p:nvPr/>
        </p:nvSpPr>
        <p:spPr>
          <a:xfrm>
            <a:off x="2551557" y="3622166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5">
                <a:moveTo>
                  <a:pt x="0" y="0"/>
                </a:moveTo>
                <a:lnTo>
                  <a:pt x="812" y="508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5" name="object 3905"/>
          <p:cNvSpPr/>
          <p:nvPr/>
        </p:nvSpPr>
        <p:spPr>
          <a:xfrm>
            <a:off x="2453500" y="3540213"/>
            <a:ext cx="294640" cy="166370"/>
          </a:xfrm>
          <a:custGeom>
            <a:avLst/>
            <a:gdLst/>
            <a:ahLst/>
            <a:cxnLst/>
            <a:rect l="l" t="t" r="r" b="b"/>
            <a:pathLst>
              <a:path w="294639" h="166370">
                <a:moveTo>
                  <a:pt x="292967" y="166046"/>
                </a:moveTo>
                <a:lnTo>
                  <a:pt x="293471" y="166370"/>
                </a:lnTo>
                <a:lnTo>
                  <a:pt x="293341" y="166224"/>
                </a:lnTo>
                <a:lnTo>
                  <a:pt x="292967" y="166046"/>
                </a:lnTo>
                <a:close/>
              </a:path>
              <a:path w="294639" h="166370">
                <a:moveTo>
                  <a:pt x="293164" y="166024"/>
                </a:moveTo>
                <a:lnTo>
                  <a:pt x="293341" y="166224"/>
                </a:lnTo>
                <a:lnTo>
                  <a:pt x="293649" y="166370"/>
                </a:lnTo>
                <a:lnTo>
                  <a:pt x="293164" y="166024"/>
                </a:lnTo>
                <a:close/>
              </a:path>
              <a:path w="294639" h="166370">
                <a:moveTo>
                  <a:pt x="290681" y="164352"/>
                </a:moveTo>
                <a:lnTo>
                  <a:pt x="291541" y="165100"/>
                </a:lnTo>
                <a:lnTo>
                  <a:pt x="292967" y="166046"/>
                </a:lnTo>
                <a:lnTo>
                  <a:pt x="293341" y="166224"/>
                </a:lnTo>
                <a:lnTo>
                  <a:pt x="293164" y="166024"/>
                </a:lnTo>
                <a:lnTo>
                  <a:pt x="291044" y="164515"/>
                </a:lnTo>
                <a:lnTo>
                  <a:pt x="290681" y="164352"/>
                </a:lnTo>
                <a:close/>
              </a:path>
              <a:path w="294639" h="166370">
                <a:moveTo>
                  <a:pt x="290620" y="162560"/>
                </a:moveTo>
                <a:lnTo>
                  <a:pt x="285610" y="162560"/>
                </a:lnTo>
                <a:lnTo>
                  <a:pt x="292967" y="166046"/>
                </a:lnTo>
                <a:lnTo>
                  <a:pt x="291490" y="165100"/>
                </a:lnTo>
                <a:lnTo>
                  <a:pt x="290681" y="164352"/>
                </a:lnTo>
                <a:lnTo>
                  <a:pt x="289521" y="163830"/>
                </a:lnTo>
                <a:lnTo>
                  <a:pt x="292611" y="163830"/>
                </a:lnTo>
                <a:lnTo>
                  <a:pt x="290620" y="162560"/>
                </a:lnTo>
                <a:close/>
              </a:path>
              <a:path w="294639" h="166370">
                <a:moveTo>
                  <a:pt x="291044" y="164515"/>
                </a:moveTo>
                <a:lnTo>
                  <a:pt x="293164" y="166024"/>
                </a:lnTo>
                <a:lnTo>
                  <a:pt x="292341" y="165100"/>
                </a:lnTo>
                <a:lnTo>
                  <a:pt x="291044" y="164515"/>
                </a:lnTo>
                <a:close/>
              </a:path>
              <a:path w="294639" h="166370">
                <a:moveTo>
                  <a:pt x="286925" y="164928"/>
                </a:moveTo>
                <a:lnTo>
                  <a:pt x="287223" y="165100"/>
                </a:lnTo>
                <a:lnTo>
                  <a:pt x="286925" y="164928"/>
                </a:lnTo>
                <a:close/>
              </a:path>
              <a:path w="294639" h="166370">
                <a:moveTo>
                  <a:pt x="286995" y="164881"/>
                </a:moveTo>
                <a:lnTo>
                  <a:pt x="287388" y="165100"/>
                </a:lnTo>
                <a:lnTo>
                  <a:pt x="286995" y="164881"/>
                </a:lnTo>
                <a:close/>
              </a:path>
              <a:path w="294639" h="166370">
                <a:moveTo>
                  <a:pt x="285610" y="162560"/>
                </a:moveTo>
                <a:lnTo>
                  <a:pt x="285140" y="162560"/>
                </a:lnTo>
                <a:lnTo>
                  <a:pt x="287007" y="163830"/>
                </a:lnTo>
                <a:lnTo>
                  <a:pt x="289534" y="165100"/>
                </a:lnTo>
                <a:lnTo>
                  <a:pt x="285610" y="162560"/>
                </a:lnTo>
                <a:close/>
              </a:path>
              <a:path w="294639" h="166370">
                <a:moveTo>
                  <a:pt x="292611" y="163830"/>
                </a:moveTo>
                <a:lnTo>
                  <a:pt x="291122" y="163830"/>
                </a:lnTo>
                <a:lnTo>
                  <a:pt x="294030" y="165100"/>
                </a:lnTo>
                <a:lnTo>
                  <a:pt x="294601" y="165100"/>
                </a:lnTo>
                <a:lnTo>
                  <a:pt x="292611" y="163830"/>
                </a:lnTo>
                <a:close/>
              </a:path>
              <a:path w="294639" h="166370">
                <a:moveTo>
                  <a:pt x="282829" y="162560"/>
                </a:moveTo>
                <a:lnTo>
                  <a:pt x="286925" y="164928"/>
                </a:lnTo>
                <a:lnTo>
                  <a:pt x="287119" y="164999"/>
                </a:lnTo>
                <a:lnTo>
                  <a:pt x="282829" y="162560"/>
                </a:lnTo>
                <a:close/>
              </a:path>
              <a:path w="294639" h="166370">
                <a:moveTo>
                  <a:pt x="276771" y="158750"/>
                </a:moveTo>
                <a:lnTo>
                  <a:pt x="273011" y="158750"/>
                </a:lnTo>
                <a:lnTo>
                  <a:pt x="275069" y="160020"/>
                </a:lnTo>
                <a:lnTo>
                  <a:pt x="277304" y="161290"/>
                </a:lnTo>
                <a:lnTo>
                  <a:pt x="280416" y="161290"/>
                </a:lnTo>
                <a:lnTo>
                  <a:pt x="283972" y="163830"/>
                </a:lnTo>
                <a:lnTo>
                  <a:pt x="286925" y="164928"/>
                </a:lnTo>
                <a:lnTo>
                  <a:pt x="282829" y="162560"/>
                </a:lnTo>
                <a:lnTo>
                  <a:pt x="290620" y="162560"/>
                </a:lnTo>
                <a:lnTo>
                  <a:pt x="286638" y="160020"/>
                </a:lnTo>
                <a:lnTo>
                  <a:pt x="278066" y="160020"/>
                </a:lnTo>
                <a:lnTo>
                  <a:pt x="276771" y="158750"/>
                </a:lnTo>
                <a:close/>
              </a:path>
              <a:path w="294639" h="166370">
                <a:moveTo>
                  <a:pt x="284581" y="162560"/>
                </a:moveTo>
                <a:lnTo>
                  <a:pt x="282829" y="162560"/>
                </a:lnTo>
                <a:lnTo>
                  <a:pt x="286995" y="164881"/>
                </a:lnTo>
                <a:lnTo>
                  <a:pt x="284581" y="162560"/>
                </a:lnTo>
                <a:close/>
              </a:path>
              <a:path w="294639" h="166370">
                <a:moveTo>
                  <a:pt x="290080" y="163830"/>
                </a:moveTo>
                <a:lnTo>
                  <a:pt x="290681" y="164352"/>
                </a:lnTo>
                <a:lnTo>
                  <a:pt x="291044" y="164515"/>
                </a:lnTo>
                <a:lnTo>
                  <a:pt x="290080" y="163830"/>
                </a:lnTo>
                <a:close/>
              </a:path>
              <a:path w="294639" h="166370">
                <a:moveTo>
                  <a:pt x="271754" y="158750"/>
                </a:moveTo>
                <a:lnTo>
                  <a:pt x="275551" y="161290"/>
                </a:lnTo>
                <a:lnTo>
                  <a:pt x="277304" y="161290"/>
                </a:lnTo>
                <a:lnTo>
                  <a:pt x="271754" y="158750"/>
                </a:lnTo>
                <a:close/>
              </a:path>
              <a:path w="294639" h="166370">
                <a:moveTo>
                  <a:pt x="275805" y="157480"/>
                </a:moveTo>
                <a:lnTo>
                  <a:pt x="275932" y="158750"/>
                </a:lnTo>
                <a:lnTo>
                  <a:pt x="276771" y="158750"/>
                </a:lnTo>
                <a:lnTo>
                  <a:pt x="278066" y="160020"/>
                </a:lnTo>
                <a:lnTo>
                  <a:pt x="276834" y="158750"/>
                </a:lnTo>
                <a:lnTo>
                  <a:pt x="275805" y="157480"/>
                </a:lnTo>
                <a:close/>
              </a:path>
              <a:path w="294639" h="166370">
                <a:moveTo>
                  <a:pt x="279381" y="156278"/>
                </a:moveTo>
                <a:lnTo>
                  <a:pt x="281050" y="157480"/>
                </a:lnTo>
                <a:lnTo>
                  <a:pt x="275805" y="157480"/>
                </a:lnTo>
                <a:lnTo>
                  <a:pt x="276834" y="158750"/>
                </a:lnTo>
                <a:lnTo>
                  <a:pt x="278066" y="160020"/>
                </a:lnTo>
                <a:lnTo>
                  <a:pt x="284416" y="160020"/>
                </a:lnTo>
                <a:lnTo>
                  <a:pt x="282448" y="158750"/>
                </a:lnTo>
                <a:lnTo>
                  <a:pt x="281952" y="157480"/>
                </a:lnTo>
                <a:lnTo>
                  <a:pt x="279381" y="156278"/>
                </a:lnTo>
                <a:close/>
              </a:path>
              <a:path w="294639" h="166370">
                <a:moveTo>
                  <a:pt x="285199" y="159808"/>
                </a:moveTo>
                <a:lnTo>
                  <a:pt x="285076" y="160020"/>
                </a:lnTo>
                <a:lnTo>
                  <a:pt x="285356" y="160020"/>
                </a:lnTo>
                <a:lnTo>
                  <a:pt x="285199" y="159808"/>
                </a:lnTo>
                <a:close/>
              </a:path>
              <a:path w="294639" h="166370">
                <a:moveTo>
                  <a:pt x="285813" y="158750"/>
                </a:moveTo>
                <a:lnTo>
                  <a:pt x="284416" y="158750"/>
                </a:lnTo>
                <a:lnTo>
                  <a:pt x="285199" y="159808"/>
                </a:lnTo>
                <a:lnTo>
                  <a:pt x="285813" y="158750"/>
                </a:lnTo>
                <a:close/>
              </a:path>
              <a:path w="294639" h="166370">
                <a:moveTo>
                  <a:pt x="270039" y="157149"/>
                </a:moveTo>
                <a:lnTo>
                  <a:pt x="270548" y="157480"/>
                </a:lnTo>
                <a:lnTo>
                  <a:pt x="270916" y="158750"/>
                </a:lnTo>
                <a:lnTo>
                  <a:pt x="270713" y="157480"/>
                </a:lnTo>
                <a:lnTo>
                  <a:pt x="270039" y="157149"/>
                </a:lnTo>
                <a:close/>
              </a:path>
              <a:path w="294639" h="166370">
                <a:moveTo>
                  <a:pt x="275272" y="156210"/>
                </a:moveTo>
                <a:lnTo>
                  <a:pt x="269544" y="156210"/>
                </a:lnTo>
                <a:lnTo>
                  <a:pt x="271881" y="157480"/>
                </a:lnTo>
                <a:lnTo>
                  <a:pt x="272478" y="158750"/>
                </a:lnTo>
                <a:lnTo>
                  <a:pt x="275932" y="158750"/>
                </a:lnTo>
                <a:lnTo>
                  <a:pt x="275805" y="157480"/>
                </a:lnTo>
                <a:lnTo>
                  <a:pt x="276047" y="157480"/>
                </a:lnTo>
                <a:lnTo>
                  <a:pt x="275272" y="156210"/>
                </a:lnTo>
                <a:close/>
              </a:path>
              <a:path w="294639" h="166370">
                <a:moveTo>
                  <a:pt x="267627" y="151130"/>
                </a:moveTo>
                <a:lnTo>
                  <a:pt x="265899" y="151130"/>
                </a:lnTo>
                <a:lnTo>
                  <a:pt x="267563" y="152400"/>
                </a:lnTo>
                <a:lnTo>
                  <a:pt x="269176" y="153670"/>
                </a:lnTo>
                <a:lnTo>
                  <a:pt x="262597" y="153670"/>
                </a:lnTo>
                <a:lnTo>
                  <a:pt x="268350" y="157480"/>
                </a:lnTo>
                <a:lnTo>
                  <a:pt x="270002" y="157480"/>
                </a:lnTo>
                <a:lnTo>
                  <a:pt x="267512" y="156210"/>
                </a:lnTo>
                <a:lnTo>
                  <a:pt x="274231" y="156210"/>
                </a:lnTo>
                <a:lnTo>
                  <a:pt x="271551" y="154940"/>
                </a:lnTo>
                <a:lnTo>
                  <a:pt x="272097" y="154940"/>
                </a:lnTo>
                <a:lnTo>
                  <a:pt x="271401" y="153760"/>
                </a:lnTo>
                <a:lnTo>
                  <a:pt x="270141" y="152400"/>
                </a:lnTo>
                <a:lnTo>
                  <a:pt x="270446" y="152400"/>
                </a:lnTo>
                <a:lnTo>
                  <a:pt x="267627" y="151130"/>
                </a:lnTo>
                <a:close/>
              </a:path>
              <a:path w="294639" h="166370">
                <a:moveTo>
                  <a:pt x="268122" y="156210"/>
                </a:moveTo>
                <a:lnTo>
                  <a:pt x="270230" y="157480"/>
                </a:lnTo>
                <a:lnTo>
                  <a:pt x="270548" y="157480"/>
                </a:lnTo>
                <a:lnTo>
                  <a:pt x="270039" y="157149"/>
                </a:lnTo>
                <a:lnTo>
                  <a:pt x="268122" y="156210"/>
                </a:lnTo>
                <a:close/>
              </a:path>
              <a:path w="294639" h="166370">
                <a:moveTo>
                  <a:pt x="269544" y="156210"/>
                </a:moveTo>
                <a:lnTo>
                  <a:pt x="268592" y="156210"/>
                </a:lnTo>
                <a:lnTo>
                  <a:pt x="270039" y="157149"/>
                </a:lnTo>
                <a:lnTo>
                  <a:pt x="270713" y="157480"/>
                </a:lnTo>
                <a:lnTo>
                  <a:pt x="271462" y="157480"/>
                </a:lnTo>
                <a:lnTo>
                  <a:pt x="269544" y="156210"/>
                </a:lnTo>
                <a:close/>
              </a:path>
              <a:path w="294639" h="166370">
                <a:moveTo>
                  <a:pt x="279234" y="156210"/>
                </a:moveTo>
                <a:lnTo>
                  <a:pt x="276491" y="156210"/>
                </a:lnTo>
                <a:lnTo>
                  <a:pt x="276047" y="157480"/>
                </a:lnTo>
                <a:lnTo>
                  <a:pt x="280390" y="157480"/>
                </a:lnTo>
                <a:lnTo>
                  <a:pt x="279450" y="156360"/>
                </a:lnTo>
                <a:lnTo>
                  <a:pt x="279234" y="156210"/>
                </a:lnTo>
                <a:close/>
              </a:path>
              <a:path w="294639" h="166370">
                <a:moveTo>
                  <a:pt x="279234" y="156210"/>
                </a:moveTo>
                <a:lnTo>
                  <a:pt x="279450" y="156360"/>
                </a:lnTo>
                <a:lnTo>
                  <a:pt x="279234" y="156210"/>
                </a:lnTo>
                <a:close/>
              </a:path>
              <a:path w="294639" h="166370">
                <a:moveTo>
                  <a:pt x="274345" y="153670"/>
                </a:moveTo>
                <a:lnTo>
                  <a:pt x="275221" y="154940"/>
                </a:lnTo>
                <a:lnTo>
                  <a:pt x="274167" y="154940"/>
                </a:lnTo>
                <a:lnTo>
                  <a:pt x="274231" y="156210"/>
                </a:lnTo>
                <a:lnTo>
                  <a:pt x="279234" y="156210"/>
                </a:lnTo>
                <a:lnTo>
                  <a:pt x="279381" y="156278"/>
                </a:lnTo>
                <a:lnTo>
                  <a:pt x="275882" y="154940"/>
                </a:lnTo>
                <a:lnTo>
                  <a:pt x="274345" y="153670"/>
                </a:lnTo>
                <a:close/>
              </a:path>
              <a:path w="294639" h="166370">
                <a:moveTo>
                  <a:pt x="271691" y="153670"/>
                </a:moveTo>
                <a:lnTo>
                  <a:pt x="271348" y="153670"/>
                </a:lnTo>
                <a:lnTo>
                  <a:pt x="272923" y="154940"/>
                </a:lnTo>
                <a:lnTo>
                  <a:pt x="274574" y="154940"/>
                </a:lnTo>
                <a:lnTo>
                  <a:pt x="271691" y="153670"/>
                </a:lnTo>
                <a:close/>
              </a:path>
              <a:path w="294639" h="166370">
                <a:moveTo>
                  <a:pt x="265506" y="151130"/>
                </a:moveTo>
                <a:lnTo>
                  <a:pt x="255524" y="151130"/>
                </a:lnTo>
                <a:lnTo>
                  <a:pt x="260781" y="153670"/>
                </a:lnTo>
                <a:lnTo>
                  <a:pt x="269176" y="153670"/>
                </a:lnTo>
                <a:lnTo>
                  <a:pt x="265506" y="151130"/>
                </a:lnTo>
                <a:close/>
              </a:path>
              <a:path w="294639" h="166370">
                <a:moveTo>
                  <a:pt x="252482" y="144780"/>
                </a:moveTo>
                <a:lnTo>
                  <a:pt x="243154" y="144780"/>
                </a:lnTo>
                <a:lnTo>
                  <a:pt x="244831" y="146149"/>
                </a:lnTo>
                <a:lnTo>
                  <a:pt x="248285" y="147320"/>
                </a:lnTo>
                <a:lnTo>
                  <a:pt x="253822" y="149860"/>
                </a:lnTo>
                <a:lnTo>
                  <a:pt x="254469" y="151130"/>
                </a:lnTo>
                <a:lnTo>
                  <a:pt x="254241" y="149860"/>
                </a:lnTo>
                <a:lnTo>
                  <a:pt x="260299" y="149860"/>
                </a:lnTo>
                <a:lnTo>
                  <a:pt x="260502" y="148590"/>
                </a:lnTo>
                <a:lnTo>
                  <a:pt x="251587" y="148590"/>
                </a:lnTo>
                <a:lnTo>
                  <a:pt x="249910" y="147320"/>
                </a:lnTo>
                <a:lnTo>
                  <a:pt x="249466" y="147320"/>
                </a:lnTo>
                <a:lnTo>
                  <a:pt x="249419" y="146852"/>
                </a:lnTo>
                <a:lnTo>
                  <a:pt x="247815" y="146050"/>
                </a:lnTo>
                <a:lnTo>
                  <a:pt x="254228" y="146050"/>
                </a:lnTo>
                <a:lnTo>
                  <a:pt x="252482" y="144780"/>
                </a:lnTo>
                <a:close/>
              </a:path>
              <a:path w="294639" h="166370">
                <a:moveTo>
                  <a:pt x="263829" y="149860"/>
                </a:moveTo>
                <a:lnTo>
                  <a:pt x="254241" y="149860"/>
                </a:lnTo>
                <a:lnTo>
                  <a:pt x="255828" y="151130"/>
                </a:lnTo>
                <a:lnTo>
                  <a:pt x="265658" y="151130"/>
                </a:lnTo>
                <a:lnTo>
                  <a:pt x="264353" y="150102"/>
                </a:lnTo>
                <a:lnTo>
                  <a:pt x="263829" y="149860"/>
                </a:lnTo>
                <a:close/>
              </a:path>
              <a:path w="294639" h="166370">
                <a:moveTo>
                  <a:pt x="264920" y="150364"/>
                </a:moveTo>
                <a:lnTo>
                  <a:pt x="265976" y="151130"/>
                </a:lnTo>
                <a:lnTo>
                  <a:pt x="266573" y="151130"/>
                </a:lnTo>
                <a:lnTo>
                  <a:pt x="264920" y="150364"/>
                </a:lnTo>
                <a:close/>
              </a:path>
              <a:path w="294639" h="166370">
                <a:moveTo>
                  <a:pt x="264223" y="149860"/>
                </a:moveTo>
                <a:lnTo>
                  <a:pt x="264045" y="149860"/>
                </a:lnTo>
                <a:lnTo>
                  <a:pt x="264353" y="150102"/>
                </a:lnTo>
                <a:lnTo>
                  <a:pt x="264920" y="150364"/>
                </a:lnTo>
                <a:lnTo>
                  <a:pt x="264223" y="149860"/>
                </a:lnTo>
                <a:close/>
              </a:path>
              <a:path w="294639" h="166370">
                <a:moveTo>
                  <a:pt x="264045" y="149860"/>
                </a:moveTo>
                <a:lnTo>
                  <a:pt x="263829" y="149860"/>
                </a:lnTo>
                <a:lnTo>
                  <a:pt x="264353" y="150102"/>
                </a:lnTo>
                <a:lnTo>
                  <a:pt x="264045" y="149860"/>
                </a:lnTo>
                <a:close/>
              </a:path>
              <a:path w="294639" h="166370">
                <a:moveTo>
                  <a:pt x="260502" y="148590"/>
                </a:moveTo>
                <a:lnTo>
                  <a:pt x="260299" y="149860"/>
                </a:lnTo>
                <a:lnTo>
                  <a:pt x="261150" y="149860"/>
                </a:lnTo>
                <a:lnTo>
                  <a:pt x="260502" y="148590"/>
                </a:lnTo>
                <a:close/>
              </a:path>
              <a:path w="294639" h="166370">
                <a:moveTo>
                  <a:pt x="258876" y="146050"/>
                </a:moveTo>
                <a:lnTo>
                  <a:pt x="257810" y="146050"/>
                </a:lnTo>
                <a:lnTo>
                  <a:pt x="258910" y="147743"/>
                </a:lnTo>
                <a:lnTo>
                  <a:pt x="260172" y="148590"/>
                </a:lnTo>
                <a:lnTo>
                  <a:pt x="260502" y="148590"/>
                </a:lnTo>
                <a:lnTo>
                  <a:pt x="261150" y="149860"/>
                </a:lnTo>
                <a:lnTo>
                  <a:pt x="264248" y="149860"/>
                </a:lnTo>
                <a:lnTo>
                  <a:pt x="260172" y="147320"/>
                </a:lnTo>
                <a:lnTo>
                  <a:pt x="259308" y="147320"/>
                </a:lnTo>
                <a:lnTo>
                  <a:pt x="258876" y="146050"/>
                </a:lnTo>
                <a:close/>
              </a:path>
              <a:path w="294639" h="166370">
                <a:moveTo>
                  <a:pt x="257810" y="146050"/>
                </a:moveTo>
                <a:lnTo>
                  <a:pt x="256209" y="146050"/>
                </a:lnTo>
                <a:lnTo>
                  <a:pt x="257352" y="147320"/>
                </a:lnTo>
                <a:lnTo>
                  <a:pt x="249910" y="147320"/>
                </a:lnTo>
                <a:lnTo>
                  <a:pt x="252387" y="148590"/>
                </a:lnTo>
                <a:lnTo>
                  <a:pt x="259461" y="148590"/>
                </a:lnTo>
                <a:lnTo>
                  <a:pt x="258910" y="147743"/>
                </a:lnTo>
                <a:lnTo>
                  <a:pt x="258279" y="147320"/>
                </a:lnTo>
                <a:lnTo>
                  <a:pt x="257810" y="146050"/>
                </a:lnTo>
                <a:close/>
              </a:path>
              <a:path w="294639" h="166370">
                <a:moveTo>
                  <a:pt x="257810" y="146050"/>
                </a:moveTo>
                <a:lnTo>
                  <a:pt x="258279" y="147320"/>
                </a:lnTo>
                <a:lnTo>
                  <a:pt x="258910" y="147743"/>
                </a:lnTo>
                <a:lnTo>
                  <a:pt x="257810" y="146050"/>
                </a:lnTo>
                <a:close/>
              </a:path>
              <a:path w="294639" h="166370">
                <a:moveTo>
                  <a:pt x="244538" y="146050"/>
                </a:moveTo>
                <a:lnTo>
                  <a:pt x="246265" y="147320"/>
                </a:lnTo>
                <a:lnTo>
                  <a:pt x="244831" y="146149"/>
                </a:lnTo>
                <a:lnTo>
                  <a:pt x="244538" y="146050"/>
                </a:lnTo>
                <a:close/>
              </a:path>
              <a:path w="294639" h="166370">
                <a:moveTo>
                  <a:pt x="249419" y="146852"/>
                </a:moveTo>
                <a:lnTo>
                  <a:pt x="249466" y="147320"/>
                </a:lnTo>
                <a:lnTo>
                  <a:pt x="250355" y="147320"/>
                </a:lnTo>
                <a:lnTo>
                  <a:pt x="249419" y="146852"/>
                </a:lnTo>
                <a:close/>
              </a:path>
              <a:path w="294639" h="166370">
                <a:moveTo>
                  <a:pt x="255231" y="144780"/>
                </a:moveTo>
                <a:lnTo>
                  <a:pt x="253987" y="144780"/>
                </a:lnTo>
                <a:lnTo>
                  <a:pt x="254228" y="146050"/>
                </a:lnTo>
                <a:lnTo>
                  <a:pt x="249339" y="146050"/>
                </a:lnTo>
                <a:lnTo>
                  <a:pt x="249419" y="146852"/>
                </a:lnTo>
                <a:lnTo>
                  <a:pt x="250355" y="147320"/>
                </a:lnTo>
                <a:lnTo>
                  <a:pt x="257352" y="147320"/>
                </a:lnTo>
                <a:lnTo>
                  <a:pt x="254431" y="146050"/>
                </a:lnTo>
                <a:lnTo>
                  <a:pt x="255231" y="144780"/>
                </a:lnTo>
                <a:close/>
              </a:path>
              <a:path w="294639" h="166370">
                <a:moveTo>
                  <a:pt x="244436" y="142240"/>
                </a:moveTo>
                <a:lnTo>
                  <a:pt x="235305" y="142240"/>
                </a:lnTo>
                <a:lnTo>
                  <a:pt x="238340" y="143510"/>
                </a:lnTo>
                <a:lnTo>
                  <a:pt x="242392" y="144780"/>
                </a:lnTo>
                <a:lnTo>
                  <a:pt x="243281" y="146050"/>
                </a:lnTo>
                <a:lnTo>
                  <a:pt x="243154" y="144780"/>
                </a:lnTo>
                <a:lnTo>
                  <a:pt x="252482" y="144780"/>
                </a:lnTo>
                <a:lnTo>
                  <a:pt x="250736" y="143510"/>
                </a:lnTo>
                <a:lnTo>
                  <a:pt x="246214" y="143510"/>
                </a:lnTo>
                <a:lnTo>
                  <a:pt x="244436" y="142240"/>
                </a:lnTo>
                <a:close/>
              </a:path>
              <a:path w="294639" h="166370">
                <a:moveTo>
                  <a:pt x="251333" y="143510"/>
                </a:moveTo>
                <a:lnTo>
                  <a:pt x="252869" y="144780"/>
                </a:lnTo>
                <a:lnTo>
                  <a:pt x="253987" y="144780"/>
                </a:lnTo>
                <a:lnTo>
                  <a:pt x="251333" y="143510"/>
                </a:lnTo>
                <a:close/>
              </a:path>
              <a:path w="294639" h="166370">
                <a:moveTo>
                  <a:pt x="238277" y="139700"/>
                </a:moveTo>
                <a:lnTo>
                  <a:pt x="229247" y="139700"/>
                </a:lnTo>
                <a:lnTo>
                  <a:pt x="229290" y="140315"/>
                </a:lnTo>
                <a:lnTo>
                  <a:pt x="233908" y="142240"/>
                </a:lnTo>
                <a:lnTo>
                  <a:pt x="233375" y="140970"/>
                </a:lnTo>
                <a:lnTo>
                  <a:pt x="240931" y="140970"/>
                </a:lnTo>
                <a:lnTo>
                  <a:pt x="240828" y="140823"/>
                </a:lnTo>
                <a:lnTo>
                  <a:pt x="238277" y="139700"/>
                </a:lnTo>
                <a:close/>
              </a:path>
              <a:path w="294639" h="166370">
                <a:moveTo>
                  <a:pt x="244805" y="140970"/>
                </a:moveTo>
                <a:lnTo>
                  <a:pt x="233375" y="140970"/>
                </a:lnTo>
                <a:lnTo>
                  <a:pt x="235165" y="142240"/>
                </a:lnTo>
                <a:lnTo>
                  <a:pt x="246151" y="142240"/>
                </a:lnTo>
                <a:lnTo>
                  <a:pt x="244805" y="140970"/>
                </a:lnTo>
                <a:close/>
              </a:path>
              <a:path w="294639" h="166370">
                <a:moveTo>
                  <a:pt x="233934" y="135890"/>
                </a:moveTo>
                <a:lnTo>
                  <a:pt x="234721" y="137160"/>
                </a:lnTo>
                <a:lnTo>
                  <a:pt x="223723" y="137160"/>
                </a:lnTo>
                <a:lnTo>
                  <a:pt x="229108" y="140970"/>
                </a:lnTo>
                <a:lnTo>
                  <a:pt x="229336" y="140970"/>
                </a:lnTo>
                <a:lnTo>
                  <a:pt x="229290" y="140315"/>
                </a:lnTo>
                <a:lnTo>
                  <a:pt x="227812" y="139700"/>
                </a:lnTo>
                <a:lnTo>
                  <a:pt x="238277" y="139700"/>
                </a:lnTo>
                <a:lnTo>
                  <a:pt x="238916" y="138759"/>
                </a:lnTo>
                <a:lnTo>
                  <a:pt x="238442" y="138430"/>
                </a:lnTo>
                <a:lnTo>
                  <a:pt x="233934" y="135890"/>
                </a:lnTo>
                <a:close/>
              </a:path>
              <a:path w="294639" h="166370">
                <a:moveTo>
                  <a:pt x="240828" y="140823"/>
                </a:moveTo>
                <a:lnTo>
                  <a:pt x="240931" y="140970"/>
                </a:lnTo>
                <a:lnTo>
                  <a:pt x="241160" y="140970"/>
                </a:lnTo>
                <a:lnTo>
                  <a:pt x="240828" y="140823"/>
                </a:lnTo>
                <a:close/>
              </a:path>
              <a:path w="294639" h="166370">
                <a:moveTo>
                  <a:pt x="239810" y="139380"/>
                </a:moveTo>
                <a:lnTo>
                  <a:pt x="240828" y="140823"/>
                </a:lnTo>
                <a:lnTo>
                  <a:pt x="241160" y="140970"/>
                </a:lnTo>
                <a:lnTo>
                  <a:pt x="244868" y="140970"/>
                </a:lnTo>
                <a:lnTo>
                  <a:pt x="240271" y="139700"/>
                </a:lnTo>
                <a:lnTo>
                  <a:pt x="239810" y="139380"/>
                </a:lnTo>
                <a:close/>
              </a:path>
              <a:path w="294639" h="166370">
                <a:moveTo>
                  <a:pt x="229247" y="139700"/>
                </a:moveTo>
                <a:lnTo>
                  <a:pt x="227812" y="139700"/>
                </a:lnTo>
                <a:lnTo>
                  <a:pt x="229290" y="140315"/>
                </a:lnTo>
                <a:lnTo>
                  <a:pt x="229247" y="139700"/>
                </a:lnTo>
                <a:close/>
              </a:path>
              <a:path w="294639" h="166370">
                <a:moveTo>
                  <a:pt x="239141" y="138430"/>
                </a:moveTo>
                <a:lnTo>
                  <a:pt x="238916" y="138759"/>
                </a:lnTo>
                <a:lnTo>
                  <a:pt x="239810" y="139380"/>
                </a:lnTo>
                <a:lnTo>
                  <a:pt x="239141" y="138430"/>
                </a:lnTo>
                <a:close/>
              </a:path>
              <a:path w="294639" h="166370">
                <a:moveTo>
                  <a:pt x="221564" y="137160"/>
                </a:moveTo>
                <a:lnTo>
                  <a:pt x="220967" y="137160"/>
                </a:lnTo>
                <a:lnTo>
                  <a:pt x="222592" y="138430"/>
                </a:lnTo>
                <a:lnTo>
                  <a:pt x="221564" y="137160"/>
                </a:lnTo>
                <a:close/>
              </a:path>
              <a:path w="294639" h="166370">
                <a:moveTo>
                  <a:pt x="207594" y="127000"/>
                </a:moveTo>
                <a:lnTo>
                  <a:pt x="195110" y="127000"/>
                </a:lnTo>
                <a:lnTo>
                  <a:pt x="201827" y="128270"/>
                </a:lnTo>
                <a:lnTo>
                  <a:pt x="208049" y="130810"/>
                </a:lnTo>
                <a:lnTo>
                  <a:pt x="214174" y="134620"/>
                </a:lnTo>
                <a:lnTo>
                  <a:pt x="220599" y="137160"/>
                </a:lnTo>
                <a:lnTo>
                  <a:pt x="220535" y="135890"/>
                </a:lnTo>
                <a:lnTo>
                  <a:pt x="232930" y="135890"/>
                </a:lnTo>
                <a:lnTo>
                  <a:pt x="233235" y="134620"/>
                </a:lnTo>
                <a:lnTo>
                  <a:pt x="223900" y="134620"/>
                </a:lnTo>
                <a:lnTo>
                  <a:pt x="222897" y="133350"/>
                </a:lnTo>
                <a:lnTo>
                  <a:pt x="222338" y="133350"/>
                </a:lnTo>
                <a:lnTo>
                  <a:pt x="221547" y="132558"/>
                </a:lnTo>
                <a:lnTo>
                  <a:pt x="220484" y="132080"/>
                </a:lnTo>
                <a:lnTo>
                  <a:pt x="223930" y="132080"/>
                </a:lnTo>
                <a:lnTo>
                  <a:pt x="221792" y="130810"/>
                </a:lnTo>
                <a:lnTo>
                  <a:pt x="210566" y="130810"/>
                </a:lnTo>
                <a:lnTo>
                  <a:pt x="208864" y="129540"/>
                </a:lnTo>
                <a:lnTo>
                  <a:pt x="212267" y="129540"/>
                </a:lnTo>
                <a:lnTo>
                  <a:pt x="210667" y="128270"/>
                </a:lnTo>
                <a:lnTo>
                  <a:pt x="210032" y="128270"/>
                </a:lnTo>
                <a:lnTo>
                  <a:pt x="207594" y="127000"/>
                </a:lnTo>
                <a:close/>
              </a:path>
              <a:path w="294639" h="166370">
                <a:moveTo>
                  <a:pt x="232930" y="135890"/>
                </a:moveTo>
                <a:lnTo>
                  <a:pt x="220535" y="135890"/>
                </a:lnTo>
                <a:lnTo>
                  <a:pt x="221564" y="137160"/>
                </a:lnTo>
                <a:lnTo>
                  <a:pt x="232625" y="137160"/>
                </a:lnTo>
                <a:lnTo>
                  <a:pt x="232930" y="135890"/>
                </a:lnTo>
                <a:close/>
              </a:path>
              <a:path w="294639" h="166370">
                <a:moveTo>
                  <a:pt x="223930" y="132080"/>
                </a:moveTo>
                <a:lnTo>
                  <a:pt x="221068" y="132080"/>
                </a:lnTo>
                <a:lnTo>
                  <a:pt x="221547" y="132558"/>
                </a:lnTo>
                <a:lnTo>
                  <a:pt x="223304" y="133350"/>
                </a:lnTo>
                <a:lnTo>
                  <a:pt x="223608" y="133350"/>
                </a:lnTo>
                <a:lnTo>
                  <a:pt x="223900" y="134620"/>
                </a:lnTo>
                <a:lnTo>
                  <a:pt x="228206" y="134620"/>
                </a:lnTo>
                <a:lnTo>
                  <a:pt x="223930" y="132080"/>
                </a:lnTo>
                <a:close/>
              </a:path>
              <a:path w="294639" h="166370">
                <a:moveTo>
                  <a:pt x="228608" y="133561"/>
                </a:moveTo>
                <a:lnTo>
                  <a:pt x="228206" y="134620"/>
                </a:lnTo>
                <a:lnTo>
                  <a:pt x="229158" y="134620"/>
                </a:lnTo>
                <a:lnTo>
                  <a:pt x="228608" y="133561"/>
                </a:lnTo>
                <a:close/>
              </a:path>
              <a:path w="294639" h="166370">
                <a:moveTo>
                  <a:pt x="228688" y="133350"/>
                </a:moveTo>
                <a:lnTo>
                  <a:pt x="228498" y="133350"/>
                </a:lnTo>
                <a:lnTo>
                  <a:pt x="228608" y="133561"/>
                </a:lnTo>
                <a:lnTo>
                  <a:pt x="228688" y="133350"/>
                </a:lnTo>
                <a:close/>
              </a:path>
              <a:path w="294639" h="166370">
                <a:moveTo>
                  <a:pt x="221068" y="132080"/>
                </a:moveTo>
                <a:lnTo>
                  <a:pt x="220484" y="132080"/>
                </a:lnTo>
                <a:lnTo>
                  <a:pt x="221547" y="132558"/>
                </a:lnTo>
                <a:lnTo>
                  <a:pt x="221068" y="132080"/>
                </a:lnTo>
                <a:close/>
              </a:path>
              <a:path w="294639" h="166370">
                <a:moveTo>
                  <a:pt x="209600" y="129540"/>
                </a:moveTo>
                <a:lnTo>
                  <a:pt x="208864" y="129540"/>
                </a:lnTo>
                <a:lnTo>
                  <a:pt x="210566" y="130810"/>
                </a:lnTo>
                <a:lnTo>
                  <a:pt x="209683" y="129584"/>
                </a:lnTo>
                <a:close/>
              </a:path>
              <a:path w="294639" h="166370">
                <a:moveTo>
                  <a:pt x="209683" y="129584"/>
                </a:moveTo>
                <a:lnTo>
                  <a:pt x="210566" y="130810"/>
                </a:lnTo>
                <a:lnTo>
                  <a:pt x="211975" y="130810"/>
                </a:lnTo>
                <a:lnTo>
                  <a:pt x="209683" y="129584"/>
                </a:lnTo>
                <a:close/>
              </a:path>
              <a:path w="294639" h="166370">
                <a:moveTo>
                  <a:pt x="210794" y="129540"/>
                </a:moveTo>
                <a:lnTo>
                  <a:pt x="209651" y="129540"/>
                </a:lnTo>
                <a:lnTo>
                  <a:pt x="211975" y="130810"/>
                </a:lnTo>
                <a:lnTo>
                  <a:pt x="212394" y="130810"/>
                </a:lnTo>
                <a:lnTo>
                  <a:pt x="210794" y="129540"/>
                </a:lnTo>
                <a:close/>
              </a:path>
              <a:path w="294639" h="166370">
                <a:moveTo>
                  <a:pt x="215392" y="129540"/>
                </a:moveTo>
                <a:lnTo>
                  <a:pt x="210794" y="129540"/>
                </a:lnTo>
                <a:lnTo>
                  <a:pt x="212394" y="130810"/>
                </a:lnTo>
                <a:lnTo>
                  <a:pt x="217144" y="130810"/>
                </a:lnTo>
                <a:lnTo>
                  <a:pt x="215392" y="129540"/>
                </a:lnTo>
                <a:close/>
              </a:path>
              <a:path w="294639" h="166370">
                <a:moveTo>
                  <a:pt x="213220" y="128270"/>
                </a:moveTo>
                <a:lnTo>
                  <a:pt x="216535" y="129540"/>
                </a:lnTo>
                <a:lnTo>
                  <a:pt x="217144" y="130810"/>
                </a:lnTo>
                <a:lnTo>
                  <a:pt x="219011" y="130810"/>
                </a:lnTo>
                <a:lnTo>
                  <a:pt x="217614" y="129540"/>
                </a:lnTo>
                <a:lnTo>
                  <a:pt x="213220" y="128270"/>
                </a:lnTo>
                <a:close/>
              </a:path>
              <a:path w="294639" h="166370">
                <a:moveTo>
                  <a:pt x="209651" y="129540"/>
                </a:moveTo>
                <a:close/>
              </a:path>
              <a:path w="294639" h="166370">
                <a:moveTo>
                  <a:pt x="212938" y="128646"/>
                </a:moveTo>
                <a:lnTo>
                  <a:pt x="212267" y="129540"/>
                </a:lnTo>
                <a:lnTo>
                  <a:pt x="212991" y="129540"/>
                </a:lnTo>
                <a:lnTo>
                  <a:pt x="212938" y="128646"/>
                </a:lnTo>
                <a:close/>
              </a:path>
              <a:path w="294639" h="166370">
                <a:moveTo>
                  <a:pt x="212915" y="128270"/>
                </a:moveTo>
                <a:lnTo>
                  <a:pt x="212938" y="128646"/>
                </a:lnTo>
                <a:lnTo>
                  <a:pt x="213156" y="128354"/>
                </a:lnTo>
                <a:lnTo>
                  <a:pt x="212915" y="128270"/>
                </a:lnTo>
                <a:close/>
              </a:path>
              <a:path w="294639" h="166370">
                <a:moveTo>
                  <a:pt x="211670" y="127000"/>
                </a:moveTo>
                <a:lnTo>
                  <a:pt x="209410" y="127000"/>
                </a:lnTo>
                <a:lnTo>
                  <a:pt x="213220" y="128270"/>
                </a:lnTo>
                <a:lnTo>
                  <a:pt x="211670" y="127000"/>
                </a:lnTo>
                <a:close/>
              </a:path>
              <a:path w="294639" h="166370">
                <a:moveTo>
                  <a:pt x="192938" y="124460"/>
                </a:moveTo>
                <a:lnTo>
                  <a:pt x="190207" y="124460"/>
                </a:lnTo>
                <a:lnTo>
                  <a:pt x="195237" y="127000"/>
                </a:lnTo>
                <a:lnTo>
                  <a:pt x="199250" y="127000"/>
                </a:lnTo>
                <a:lnTo>
                  <a:pt x="196786" y="125730"/>
                </a:lnTo>
                <a:lnTo>
                  <a:pt x="194056" y="125730"/>
                </a:lnTo>
                <a:lnTo>
                  <a:pt x="193571" y="124921"/>
                </a:lnTo>
                <a:lnTo>
                  <a:pt x="192938" y="124460"/>
                </a:lnTo>
                <a:close/>
              </a:path>
              <a:path w="294639" h="166370">
                <a:moveTo>
                  <a:pt x="199780" y="126832"/>
                </a:moveTo>
                <a:lnTo>
                  <a:pt x="199974" y="127000"/>
                </a:lnTo>
                <a:lnTo>
                  <a:pt x="199869" y="126866"/>
                </a:lnTo>
                <a:close/>
              </a:path>
              <a:path w="294639" h="166370">
                <a:moveTo>
                  <a:pt x="199801" y="126779"/>
                </a:moveTo>
                <a:lnTo>
                  <a:pt x="200228" y="127000"/>
                </a:lnTo>
                <a:lnTo>
                  <a:pt x="199801" y="126779"/>
                </a:lnTo>
                <a:close/>
              </a:path>
              <a:path w="294639" h="166370">
                <a:moveTo>
                  <a:pt x="188937" y="121920"/>
                </a:moveTo>
                <a:lnTo>
                  <a:pt x="183273" y="121920"/>
                </a:lnTo>
                <a:lnTo>
                  <a:pt x="184086" y="123190"/>
                </a:lnTo>
                <a:lnTo>
                  <a:pt x="188061" y="124460"/>
                </a:lnTo>
                <a:lnTo>
                  <a:pt x="193294" y="124460"/>
                </a:lnTo>
                <a:lnTo>
                  <a:pt x="193571" y="124921"/>
                </a:lnTo>
                <a:lnTo>
                  <a:pt x="194678" y="125730"/>
                </a:lnTo>
                <a:lnTo>
                  <a:pt x="198983" y="125730"/>
                </a:lnTo>
                <a:lnTo>
                  <a:pt x="199670" y="126610"/>
                </a:lnTo>
                <a:lnTo>
                  <a:pt x="200367" y="127000"/>
                </a:lnTo>
                <a:lnTo>
                  <a:pt x="208114" y="127000"/>
                </a:lnTo>
                <a:lnTo>
                  <a:pt x="203390" y="124460"/>
                </a:lnTo>
                <a:lnTo>
                  <a:pt x="203276" y="123424"/>
                </a:lnTo>
                <a:lnTo>
                  <a:pt x="202565" y="123190"/>
                </a:lnTo>
                <a:lnTo>
                  <a:pt x="191008" y="123190"/>
                </a:lnTo>
                <a:lnTo>
                  <a:pt x="188937" y="121920"/>
                </a:lnTo>
                <a:close/>
              </a:path>
              <a:path w="294639" h="166370">
                <a:moveTo>
                  <a:pt x="209766" y="126144"/>
                </a:moveTo>
                <a:lnTo>
                  <a:pt x="210553" y="127000"/>
                </a:lnTo>
                <a:lnTo>
                  <a:pt x="212699" y="127000"/>
                </a:lnTo>
                <a:lnTo>
                  <a:pt x="209766" y="126144"/>
                </a:lnTo>
                <a:close/>
              </a:path>
              <a:path w="294639" h="166370">
                <a:moveTo>
                  <a:pt x="197777" y="125730"/>
                </a:moveTo>
                <a:lnTo>
                  <a:pt x="196824" y="125730"/>
                </a:lnTo>
                <a:lnTo>
                  <a:pt x="199780" y="126832"/>
                </a:lnTo>
                <a:lnTo>
                  <a:pt x="199591" y="126670"/>
                </a:lnTo>
                <a:lnTo>
                  <a:pt x="197777" y="125730"/>
                </a:lnTo>
                <a:close/>
              </a:path>
              <a:path w="294639" h="166370">
                <a:moveTo>
                  <a:pt x="199249" y="126375"/>
                </a:moveTo>
                <a:lnTo>
                  <a:pt x="199591" y="126670"/>
                </a:lnTo>
                <a:lnTo>
                  <a:pt x="199801" y="126779"/>
                </a:lnTo>
                <a:lnTo>
                  <a:pt x="199670" y="126610"/>
                </a:lnTo>
                <a:lnTo>
                  <a:pt x="199249" y="126375"/>
                </a:lnTo>
                <a:close/>
              </a:path>
              <a:path w="294639" h="166370">
                <a:moveTo>
                  <a:pt x="198983" y="125730"/>
                </a:moveTo>
                <a:lnTo>
                  <a:pt x="198500" y="125730"/>
                </a:lnTo>
                <a:lnTo>
                  <a:pt x="199249" y="126375"/>
                </a:lnTo>
                <a:lnTo>
                  <a:pt x="199670" y="126610"/>
                </a:lnTo>
                <a:lnTo>
                  <a:pt x="198983" y="125730"/>
                </a:lnTo>
                <a:close/>
              </a:path>
              <a:path w="294639" h="166370">
                <a:moveTo>
                  <a:pt x="198500" y="125730"/>
                </a:moveTo>
                <a:lnTo>
                  <a:pt x="198094" y="125730"/>
                </a:lnTo>
                <a:lnTo>
                  <a:pt x="199249" y="126375"/>
                </a:lnTo>
                <a:lnTo>
                  <a:pt x="198500" y="125730"/>
                </a:lnTo>
                <a:close/>
              </a:path>
              <a:path w="294639" h="166370">
                <a:moveTo>
                  <a:pt x="209384" y="125730"/>
                </a:moveTo>
                <a:lnTo>
                  <a:pt x="208343" y="125730"/>
                </a:lnTo>
                <a:lnTo>
                  <a:pt x="209766" y="126144"/>
                </a:lnTo>
                <a:lnTo>
                  <a:pt x="209384" y="125730"/>
                </a:lnTo>
                <a:close/>
              </a:path>
              <a:path w="294639" h="166370">
                <a:moveTo>
                  <a:pt x="193294" y="124460"/>
                </a:moveTo>
                <a:lnTo>
                  <a:pt x="192938" y="124460"/>
                </a:lnTo>
                <a:lnTo>
                  <a:pt x="193571" y="124921"/>
                </a:lnTo>
                <a:lnTo>
                  <a:pt x="193294" y="124460"/>
                </a:lnTo>
                <a:close/>
              </a:path>
              <a:path w="294639" h="166370">
                <a:moveTo>
                  <a:pt x="205107" y="124026"/>
                </a:moveTo>
                <a:lnTo>
                  <a:pt x="206070" y="124460"/>
                </a:lnTo>
                <a:lnTo>
                  <a:pt x="206425" y="124460"/>
                </a:lnTo>
                <a:lnTo>
                  <a:pt x="205107" y="124026"/>
                </a:lnTo>
                <a:close/>
              </a:path>
              <a:path w="294639" h="166370">
                <a:moveTo>
                  <a:pt x="203250" y="123190"/>
                </a:moveTo>
                <a:lnTo>
                  <a:pt x="203276" y="123424"/>
                </a:lnTo>
                <a:lnTo>
                  <a:pt x="205107" y="124026"/>
                </a:lnTo>
                <a:lnTo>
                  <a:pt x="203250" y="123190"/>
                </a:lnTo>
                <a:close/>
              </a:path>
              <a:path w="294639" h="166370">
                <a:moveTo>
                  <a:pt x="174523" y="119380"/>
                </a:moveTo>
                <a:lnTo>
                  <a:pt x="178155" y="121920"/>
                </a:lnTo>
                <a:lnTo>
                  <a:pt x="183426" y="123190"/>
                </a:lnTo>
                <a:lnTo>
                  <a:pt x="183172" y="121920"/>
                </a:lnTo>
                <a:lnTo>
                  <a:pt x="188937" y="121920"/>
                </a:lnTo>
                <a:lnTo>
                  <a:pt x="187794" y="120650"/>
                </a:lnTo>
                <a:lnTo>
                  <a:pt x="178422" y="120650"/>
                </a:lnTo>
                <a:lnTo>
                  <a:pt x="174523" y="119380"/>
                </a:lnTo>
                <a:close/>
              </a:path>
              <a:path w="294639" h="166370">
                <a:moveTo>
                  <a:pt x="187794" y="120650"/>
                </a:moveTo>
                <a:lnTo>
                  <a:pt x="188937" y="121920"/>
                </a:lnTo>
                <a:lnTo>
                  <a:pt x="191008" y="123190"/>
                </a:lnTo>
                <a:lnTo>
                  <a:pt x="187794" y="120650"/>
                </a:lnTo>
                <a:close/>
              </a:path>
              <a:path w="294639" h="166370">
                <a:moveTo>
                  <a:pt x="188290" y="119380"/>
                </a:moveTo>
                <a:lnTo>
                  <a:pt x="186334" y="119380"/>
                </a:lnTo>
                <a:lnTo>
                  <a:pt x="188747" y="120650"/>
                </a:lnTo>
                <a:lnTo>
                  <a:pt x="187794" y="120650"/>
                </a:lnTo>
                <a:lnTo>
                  <a:pt x="191008" y="123190"/>
                </a:lnTo>
                <a:lnTo>
                  <a:pt x="197688" y="123190"/>
                </a:lnTo>
                <a:lnTo>
                  <a:pt x="195992" y="121920"/>
                </a:lnTo>
                <a:lnTo>
                  <a:pt x="191528" y="121920"/>
                </a:lnTo>
                <a:lnTo>
                  <a:pt x="188290" y="119380"/>
                </a:lnTo>
                <a:close/>
              </a:path>
              <a:path w="294639" h="166370">
                <a:moveTo>
                  <a:pt x="190233" y="119380"/>
                </a:moveTo>
                <a:lnTo>
                  <a:pt x="191528" y="121920"/>
                </a:lnTo>
                <a:lnTo>
                  <a:pt x="194551" y="121920"/>
                </a:lnTo>
                <a:lnTo>
                  <a:pt x="190233" y="119380"/>
                </a:lnTo>
                <a:close/>
              </a:path>
              <a:path w="294639" h="166370">
                <a:moveTo>
                  <a:pt x="194297" y="120650"/>
                </a:moveTo>
                <a:lnTo>
                  <a:pt x="194551" y="121920"/>
                </a:lnTo>
                <a:lnTo>
                  <a:pt x="195992" y="121920"/>
                </a:lnTo>
                <a:lnTo>
                  <a:pt x="194297" y="120650"/>
                </a:lnTo>
                <a:close/>
              </a:path>
              <a:path w="294639" h="166370">
                <a:moveTo>
                  <a:pt x="182346" y="118110"/>
                </a:moveTo>
                <a:lnTo>
                  <a:pt x="174078" y="118110"/>
                </a:lnTo>
                <a:lnTo>
                  <a:pt x="178422" y="120650"/>
                </a:lnTo>
                <a:lnTo>
                  <a:pt x="188747" y="120650"/>
                </a:lnTo>
                <a:lnTo>
                  <a:pt x="185051" y="119380"/>
                </a:lnTo>
                <a:lnTo>
                  <a:pt x="184035" y="119380"/>
                </a:lnTo>
                <a:lnTo>
                  <a:pt x="182346" y="118110"/>
                </a:lnTo>
                <a:close/>
              </a:path>
              <a:path w="294639" h="166370">
                <a:moveTo>
                  <a:pt x="168783" y="118110"/>
                </a:moveTo>
                <a:lnTo>
                  <a:pt x="174459" y="119380"/>
                </a:lnTo>
                <a:lnTo>
                  <a:pt x="168783" y="118110"/>
                </a:lnTo>
                <a:close/>
              </a:path>
              <a:path w="294639" h="166370">
                <a:moveTo>
                  <a:pt x="182346" y="118110"/>
                </a:moveTo>
                <a:lnTo>
                  <a:pt x="184035" y="119380"/>
                </a:lnTo>
                <a:lnTo>
                  <a:pt x="182643" y="118220"/>
                </a:lnTo>
                <a:lnTo>
                  <a:pt x="182346" y="118110"/>
                </a:lnTo>
                <a:close/>
              </a:path>
              <a:path w="294639" h="166370">
                <a:moveTo>
                  <a:pt x="182643" y="118220"/>
                </a:moveTo>
                <a:lnTo>
                  <a:pt x="184035" y="119380"/>
                </a:lnTo>
                <a:lnTo>
                  <a:pt x="185775" y="119380"/>
                </a:lnTo>
                <a:lnTo>
                  <a:pt x="182643" y="118220"/>
                </a:lnTo>
                <a:close/>
              </a:path>
              <a:path w="294639" h="166370">
                <a:moveTo>
                  <a:pt x="180987" y="116840"/>
                </a:moveTo>
                <a:lnTo>
                  <a:pt x="181457" y="118110"/>
                </a:lnTo>
                <a:lnTo>
                  <a:pt x="182346" y="118110"/>
                </a:lnTo>
                <a:lnTo>
                  <a:pt x="182643" y="118220"/>
                </a:lnTo>
                <a:lnTo>
                  <a:pt x="180987" y="116840"/>
                </a:lnTo>
                <a:close/>
              </a:path>
              <a:path w="294639" h="166370">
                <a:moveTo>
                  <a:pt x="172465" y="113695"/>
                </a:moveTo>
                <a:lnTo>
                  <a:pt x="173469" y="114300"/>
                </a:lnTo>
                <a:lnTo>
                  <a:pt x="163360" y="114300"/>
                </a:lnTo>
                <a:lnTo>
                  <a:pt x="167754" y="116840"/>
                </a:lnTo>
                <a:lnTo>
                  <a:pt x="170535" y="118110"/>
                </a:lnTo>
                <a:lnTo>
                  <a:pt x="168376" y="116840"/>
                </a:lnTo>
                <a:lnTo>
                  <a:pt x="174332" y="116840"/>
                </a:lnTo>
                <a:lnTo>
                  <a:pt x="172593" y="115570"/>
                </a:lnTo>
                <a:lnTo>
                  <a:pt x="175933" y="115570"/>
                </a:lnTo>
                <a:lnTo>
                  <a:pt x="174104" y="114300"/>
                </a:lnTo>
                <a:lnTo>
                  <a:pt x="172465" y="113695"/>
                </a:lnTo>
                <a:close/>
              </a:path>
              <a:path w="294639" h="166370">
                <a:moveTo>
                  <a:pt x="174245" y="116353"/>
                </a:moveTo>
                <a:lnTo>
                  <a:pt x="174316" y="116750"/>
                </a:lnTo>
                <a:lnTo>
                  <a:pt x="174447" y="116840"/>
                </a:lnTo>
                <a:lnTo>
                  <a:pt x="168376" y="116840"/>
                </a:lnTo>
                <a:lnTo>
                  <a:pt x="173100" y="118110"/>
                </a:lnTo>
                <a:lnTo>
                  <a:pt x="176784" y="118110"/>
                </a:lnTo>
                <a:lnTo>
                  <a:pt x="175272" y="116840"/>
                </a:lnTo>
                <a:lnTo>
                  <a:pt x="174245" y="116353"/>
                </a:lnTo>
                <a:close/>
              </a:path>
              <a:path w="294639" h="166370">
                <a:moveTo>
                  <a:pt x="175933" y="115570"/>
                </a:moveTo>
                <a:lnTo>
                  <a:pt x="174104" y="115570"/>
                </a:lnTo>
                <a:lnTo>
                  <a:pt x="176911" y="118110"/>
                </a:lnTo>
                <a:lnTo>
                  <a:pt x="181457" y="118110"/>
                </a:lnTo>
                <a:lnTo>
                  <a:pt x="177761" y="116840"/>
                </a:lnTo>
                <a:lnTo>
                  <a:pt x="175933" y="115570"/>
                </a:lnTo>
                <a:close/>
              </a:path>
              <a:path w="294639" h="166370">
                <a:moveTo>
                  <a:pt x="172593" y="115570"/>
                </a:moveTo>
                <a:lnTo>
                  <a:pt x="174316" y="116750"/>
                </a:lnTo>
                <a:lnTo>
                  <a:pt x="174245" y="116353"/>
                </a:lnTo>
                <a:lnTo>
                  <a:pt x="172593" y="115570"/>
                </a:lnTo>
                <a:close/>
              </a:path>
              <a:path w="294639" h="166370">
                <a:moveTo>
                  <a:pt x="174104" y="115570"/>
                </a:moveTo>
                <a:lnTo>
                  <a:pt x="172593" y="115570"/>
                </a:lnTo>
                <a:lnTo>
                  <a:pt x="174245" y="116353"/>
                </a:lnTo>
                <a:lnTo>
                  <a:pt x="174104" y="115570"/>
                </a:lnTo>
                <a:close/>
              </a:path>
              <a:path w="294639" h="166370">
                <a:moveTo>
                  <a:pt x="158013" y="111760"/>
                </a:moveTo>
                <a:lnTo>
                  <a:pt x="157645" y="111760"/>
                </a:lnTo>
                <a:lnTo>
                  <a:pt x="157984" y="112531"/>
                </a:lnTo>
                <a:lnTo>
                  <a:pt x="159461" y="114300"/>
                </a:lnTo>
                <a:lnTo>
                  <a:pt x="162280" y="115570"/>
                </a:lnTo>
                <a:lnTo>
                  <a:pt x="163360" y="114300"/>
                </a:lnTo>
                <a:lnTo>
                  <a:pt x="172783" y="114300"/>
                </a:lnTo>
                <a:lnTo>
                  <a:pt x="170727" y="113053"/>
                </a:lnTo>
                <a:lnTo>
                  <a:pt x="159181" y="113030"/>
                </a:lnTo>
                <a:lnTo>
                  <a:pt x="158013" y="111760"/>
                </a:lnTo>
                <a:close/>
              </a:path>
              <a:path w="294639" h="166370">
                <a:moveTo>
                  <a:pt x="170727" y="113053"/>
                </a:moveTo>
                <a:lnTo>
                  <a:pt x="172783" y="114300"/>
                </a:lnTo>
                <a:lnTo>
                  <a:pt x="171194" y="113226"/>
                </a:lnTo>
                <a:lnTo>
                  <a:pt x="170727" y="113053"/>
                </a:lnTo>
                <a:close/>
              </a:path>
              <a:path w="294639" h="166370">
                <a:moveTo>
                  <a:pt x="171194" y="113226"/>
                </a:moveTo>
                <a:lnTo>
                  <a:pt x="172783" y="114300"/>
                </a:lnTo>
                <a:lnTo>
                  <a:pt x="172948" y="114300"/>
                </a:lnTo>
                <a:lnTo>
                  <a:pt x="171598" y="113375"/>
                </a:lnTo>
                <a:lnTo>
                  <a:pt x="171194" y="113226"/>
                </a:lnTo>
                <a:close/>
              </a:path>
              <a:path w="294639" h="166370">
                <a:moveTo>
                  <a:pt x="171598" y="113375"/>
                </a:moveTo>
                <a:lnTo>
                  <a:pt x="172948" y="114300"/>
                </a:lnTo>
                <a:lnTo>
                  <a:pt x="173469" y="114300"/>
                </a:lnTo>
                <a:lnTo>
                  <a:pt x="172465" y="113695"/>
                </a:lnTo>
                <a:lnTo>
                  <a:pt x="171598" y="113375"/>
                </a:lnTo>
                <a:close/>
              </a:path>
              <a:path w="294639" h="166370">
                <a:moveTo>
                  <a:pt x="169252" y="111760"/>
                </a:moveTo>
                <a:lnTo>
                  <a:pt x="158013" y="111760"/>
                </a:lnTo>
                <a:lnTo>
                  <a:pt x="159181" y="113030"/>
                </a:lnTo>
                <a:lnTo>
                  <a:pt x="171094" y="113030"/>
                </a:lnTo>
                <a:lnTo>
                  <a:pt x="171598" y="113375"/>
                </a:lnTo>
                <a:lnTo>
                  <a:pt x="172465" y="113695"/>
                </a:lnTo>
                <a:lnTo>
                  <a:pt x="169252" y="111760"/>
                </a:lnTo>
                <a:close/>
              </a:path>
              <a:path w="294639" h="166370">
                <a:moveTo>
                  <a:pt x="171094" y="113030"/>
                </a:moveTo>
                <a:lnTo>
                  <a:pt x="170903" y="113030"/>
                </a:lnTo>
                <a:lnTo>
                  <a:pt x="171194" y="113226"/>
                </a:lnTo>
                <a:lnTo>
                  <a:pt x="171598" y="113375"/>
                </a:lnTo>
                <a:lnTo>
                  <a:pt x="171094" y="113030"/>
                </a:lnTo>
                <a:close/>
              </a:path>
              <a:path w="294639" h="166370">
                <a:moveTo>
                  <a:pt x="170903" y="113030"/>
                </a:moveTo>
                <a:lnTo>
                  <a:pt x="170687" y="113030"/>
                </a:lnTo>
                <a:lnTo>
                  <a:pt x="171194" y="113226"/>
                </a:lnTo>
                <a:lnTo>
                  <a:pt x="170903" y="113030"/>
                </a:lnTo>
                <a:close/>
              </a:path>
              <a:path w="294639" h="166370">
                <a:moveTo>
                  <a:pt x="157984" y="112531"/>
                </a:moveTo>
                <a:lnTo>
                  <a:pt x="158203" y="113030"/>
                </a:lnTo>
                <a:lnTo>
                  <a:pt x="158400" y="113030"/>
                </a:lnTo>
                <a:lnTo>
                  <a:pt x="157984" y="112531"/>
                </a:lnTo>
                <a:close/>
              </a:path>
              <a:path w="294639" h="166370">
                <a:moveTo>
                  <a:pt x="158711" y="107950"/>
                </a:moveTo>
                <a:lnTo>
                  <a:pt x="160108" y="109220"/>
                </a:lnTo>
                <a:lnTo>
                  <a:pt x="149936" y="109220"/>
                </a:lnTo>
                <a:lnTo>
                  <a:pt x="152158" y="110490"/>
                </a:lnTo>
                <a:lnTo>
                  <a:pt x="155549" y="110490"/>
                </a:lnTo>
                <a:lnTo>
                  <a:pt x="157340" y="111760"/>
                </a:lnTo>
                <a:lnTo>
                  <a:pt x="157984" y="112531"/>
                </a:lnTo>
                <a:lnTo>
                  <a:pt x="157645" y="111760"/>
                </a:lnTo>
                <a:lnTo>
                  <a:pt x="169252" y="111760"/>
                </a:lnTo>
                <a:lnTo>
                  <a:pt x="162699" y="110490"/>
                </a:lnTo>
                <a:lnTo>
                  <a:pt x="158711" y="107950"/>
                </a:lnTo>
                <a:close/>
              </a:path>
              <a:path w="294639" h="166370">
                <a:moveTo>
                  <a:pt x="153797" y="110490"/>
                </a:moveTo>
                <a:lnTo>
                  <a:pt x="151790" y="110490"/>
                </a:lnTo>
                <a:lnTo>
                  <a:pt x="154978" y="111760"/>
                </a:lnTo>
                <a:lnTo>
                  <a:pt x="153797" y="110490"/>
                </a:lnTo>
                <a:close/>
              </a:path>
              <a:path w="294639" h="166370">
                <a:moveTo>
                  <a:pt x="155500" y="111100"/>
                </a:moveTo>
                <a:lnTo>
                  <a:pt x="155448" y="111760"/>
                </a:lnTo>
                <a:lnTo>
                  <a:pt x="157340" y="111760"/>
                </a:lnTo>
                <a:lnTo>
                  <a:pt x="155500" y="111100"/>
                </a:lnTo>
                <a:close/>
              </a:path>
              <a:path w="294639" h="166370">
                <a:moveTo>
                  <a:pt x="155549" y="110490"/>
                </a:moveTo>
                <a:lnTo>
                  <a:pt x="155500" y="111100"/>
                </a:lnTo>
                <a:lnTo>
                  <a:pt x="157340" y="111760"/>
                </a:lnTo>
                <a:lnTo>
                  <a:pt x="155549" y="110490"/>
                </a:lnTo>
                <a:close/>
              </a:path>
              <a:path w="294639" h="166370">
                <a:moveTo>
                  <a:pt x="155549" y="110490"/>
                </a:moveTo>
                <a:lnTo>
                  <a:pt x="153797" y="110490"/>
                </a:lnTo>
                <a:lnTo>
                  <a:pt x="155500" y="111100"/>
                </a:lnTo>
                <a:lnTo>
                  <a:pt x="155549" y="110490"/>
                </a:lnTo>
                <a:close/>
              </a:path>
              <a:path w="294639" h="166370">
                <a:moveTo>
                  <a:pt x="151409" y="106680"/>
                </a:moveTo>
                <a:lnTo>
                  <a:pt x="142265" y="106680"/>
                </a:lnTo>
                <a:lnTo>
                  <a:pt x="145084" y="107950"/>
                </a:lnTo>
                <a:lnTo>
                  <a:pt x="148247" y="107950"/>
                </a:lnTo>
                <a:lnTo>
                  <a:pt x="150190" y="110490"/>
                </a:lnTo>
                <a:lnTo>
                  <a:pt x="152158" y="110490"/>
                </a:lnTo>
                <a:lnTo>
                  <a:pt x="149936" y="109220"/>
                </a:lnTo>
                <a:lnTo>
                  <a:pt x="155435" y="109220"/>
                </a:lnTo>
                <a:lnTo>
                  <a:pt x="155181" y="107950"/>
                </a:lnTo>
                <a:lnTo>
                  <a:pt x="151409" y="106680"/>
                </a:lnTo>
                <a:close/>
              </a:path>
              <a:path w="294639" h="166370">
                <a:moveTo>
                  <a:pt x="154731" y="107298"/>
                </a:moveTo>
                <a:lnTo>
                  <a:pt x="155181" y="107950"/>
                </a:lnTo>
                <a:lnTo>
                  <a:pt x="155435" y="109220"/>
                </a:lnTo>
                <a:lnTo>
                  <a:pt x="156959" y="107950"/>
                </a:lnTo>
                <a:lnTo>
                  <a:pt x="154731" y="107298"/>
                </a:lnTo>
                <a:close/>
              </a:path>
              <a:path w="294639" h="166370">
                <a:moveTo>
                  <a:pt x="157086" y="106680"/>
                </a:moveTo>
                <a:lnTo>
                  <a:pt x="154305" y="106680"/>
                </a:lnTo>
                <a:lnTo>
                  <a:pt x="154731" y="107298"/>
                </a:lnTo>
                <a:lnTo>
                  <a:pt x="156959" y="107950"/>
                </a:lnTo>
                <a:lnTo>
                  <a:pt x="155435" y="109220"/>
                </a:lnTo>
                <a:lnTo>
                  <a:pt x="160108" y="109220"/>
                </a:lnTo>
                <a:lnTo>
                  <a:pt x="157086" y="106680"/>
                </a:lnTo>
                <a:close/>
              </a:path>
              <a:path w="294639" h="166370">
                <a:moveTo>
                  <a:pt x="161328" y="106680"/>
                </a:moveTo>
                <a:lnTo>
                  <a:pt x="157086" y="106680"/>
                </a:lnTo>
                <a:lnTo>
                  <a:pt x="159880" y="107950"/>
                </a:lnTo>
                <a:lnTo>
                  <a:pt x="161734" y="107950"/>
                </a:lnTo>
                <a:lnTo>
                  <a:pt x="163144" y="109220"/>
                </a:lnTo>
                <a:lnTo>
                  <a:pt x="161328" y="106680"/>
                </a:lnTo>
                <a:close/>
              </a:path>
              <a:path w="294639" h="166370">
                <a:moveTo>
                  <a:pt x="140868" y="106680"/>
                </a:moveTo>
                <a:lnTo>
                  <a:pt x="140436" y="106680"/>
                </a:lnTo>
                <a:lnTo>
                  <a:pt x="143103" y="107950"/>
                </a:lnTo>
                <a:lnTo>
                  <a:pt x="140868" y="106680"/>
                </a:lnTo>
                <a:close/>
              </a:path>
              <a:path w="294639" h="166370">
                <a:moveTo>
                  <a:pt x="152615" y="106680"/>
                </a:moveTo>
                <a:lnTo>
                  <a:pt x="151409" y="106680"/>
                </a:lnTo>
                <a:lnTo>
                  <a:pt x="155181" y="107950"/>
                </a:lnTo>
                <a:lnTo>
                  <a:pt x="153949" y="107069"/>
                </a:lnTo>
                <a:lnTo>
                  <a:pt x="152615" y="106680"/>
                </a:lnTo>
                <a:close/>
              </a:path>
              <a:path w="294639" h="166370">
                <a:moveTo>
                  <a:pt x="153949" y="107069"/>
                </a:moveTo>
                <a:lnTo>
                  <a:pt x="155181" y="107950"/>
                </a:lnTo>
                <a:lnTo>
                  <a:pt x="154731" y="107298"/>
                </a:lnTo>
                <a:lnTo>
                  <a:pt x="153949" y="107069"/>
                </a:lnTo>
                <a:close/>
              </a:path>
              <a:path w="294639" h="166370">
                <a:moveTo>
                  <a:pt x="154305" y="106680"/>
                </a:moveTo>
                <a:lnTo>
                  <a:pt x="153403" y="106680"/>
                </a:lnTo>
                <a:lnTo>
                  <a:pt x="153949" y="107069"/>
                </a:lnTo>
                <a:lnTo>
                  <a:pt x="154731" y="107298"/>
                </a:lnTo>
                <a:lnTo>
                  <a:pt x="154305" y="106680"/>
                </a:lnTo>
                <a:close/>
              </a:path>
              <a:path w="294639" h="166370">
                <a:moveTo>
                  <a:pt x="153403" y="106680"/>
                </a:moveTo>
                <a:lnTo>
                  <a:pt x="152615" y="106680"/>
                </a:lnTo>
                <a:lnTo>
                  <a:pt x="153949" y="107069"/>
                </a:lnTo>
                <a:lnTo>
                  <a:pt x="153403" y="106680"/>
                </a:lnTo>
                <a:close/>
              </a:path>
              <a:path w="294639" h="166370">
                <a:moveTo>
                  <a:pt x="137883" y="105410"/>
                </a:moveTo>
                <a:lnTo>
                  <a:pt x="140436" y="106680"/>
                </a:lnTo>
                <a:lnTo>
                  <a:pt x="139113" y="105922"/>
                </a:lnTo>
                <a:lnTo>
                  <a:pt x="137883" y="105410"/>
                </a:lnTo>
                <a:close/>
              </a:path>
              <a:path w="294639" h="166370">
                <a:moveTo>
                  <a:pt x="139113" y="105922"/>
                </a:moveTo>
                <a:lnTo>
                  <a:pt x="140500" y="106680"/>
                </a:lnTo>
                <a:lnTo>
                  <a:pt x="140588" y="106537"/>
                </a:lnTo>
                <a:lnTo>
                  <a:pt x="139113" y="105922"/>
                </a:lnTo>
                <a:close/>
              </a:path>
              <a:path w="294639" h="166370">
                <a:moveTo>
                  <a:pt x="140588" y="106537"/>
                </a:moveTo>
                <a:lnTo>
                  <a:pt x="140500" y="106680"/>
                </a:lnTo>
                <a:lnTo>
                  <a:pt x="140931" y="106680"/>
                </a:lnTo>
                <a:lnTo>
                  <a:pt x="140588" y="106537"/>
                </a:lnTo>
                <a:close/>
              </a:path>
              <a:path w="294639" h="166370">
                <a:moveTo>
                  <a:pt x="147980" y="105410"/>
                </a:moveTo>
                <a:lnTo>
                  <a:pt x="141287" y="105410"/>
                </a:lnTo>
                <a:lnTo>
                  <a:pt x="141820" y="106680"/>
                </a:lnTo>
                <a:lnTo>
                  <a:pt x="147751" y="106680"/>
                </a:lnTo>
                <a:lnTo>
                  <a:pt x="147980" y="105410"/>
                </a:lnTo>
                <a:close/>
              </a:path>
              <a:path w="294639" h="166370">
                <a:moveTo>
                  <a:pt x="148323" y="105410"/>
                </a:moveTo>
                <a:lnTo>
                  <a:pt x="147980" y="105410"/>
                </a:lnTo>
                <a:lnTo>
                  <a:pt x="147751" y="106680"/>
                </a:lnTo>
                <a:lnTo>
                  <a:pt x="147980" y="106680"/>
                </a:lnTo>
                <a:lnTo>
                  <a:pt x="148323" y="105410"/>
                </a:lnTo>
                <a:close/>
              </a:path>
              <a:path w="294639" h="166370">
                <a:moveTo>
                  <a:pt x="148564" y="104140"/>
                </a:moveTo>
                <a:lnTo>
                  <a:pt x="149313" y="105410"/>
                </a:lnTo>
                <a:lnTo>
                  <a:pt x="148323" y="105410"/>
                </a:lnTo>
                <a:lnTo>
                  <a:pt x="147980" y="106680"/>
                </a:lnTo>
                <a:lnTo>
                  <a:pt x="151333" y="106680"/>
                </a:lnTo>
                <a:lnTo>
                  <a:pt x="148564" y="104140"/>
                </a:lnTo>
                <a:close/>
              </a:path>
              <a:path w="294639" h="166370">
                <a:moveTo>
                  <a:pt x="150393" y="105410"/>
                </a:moveTo>
                <a:lnTo>
                  <a:pt x="151333" y="106680"/>
                </a:lnTo>
                <a:lnTo>
                  <a:pt x="153263" y="106680"/>
                </a:lnTo>
                <a:lnTo>
                  <a:pt x="153165" y="106537"/>
                </a:lnTo>
                <a:lnTo>
                  <a:pt x="150393" y="105410"/>
                </a:lnTo>
                <a:close/>
              </a:path>
              <a:path w="294639" h="166370">
                <a:moveTo>
                  <a:pt x="153229" y="106352"/>
                </a:moveTo>
                <a:lnTo>
                  <a:pt x="153252" y="106572"/>
                </a:lnTo>
                <a:lnTo>
                  <a:pt x="153517" y="106680"/>
                </a:lnTo>
                <a:lnTo>
                  <a:pt x="153229" y="106352"/>
                </a:lnTo>
                <a:close/>
              </a:path>
              <a:path w="294639" h="166370">
                <a:moveTo>
                  <a:pt x="141287" y="105410"/>
                </a:moveTo>
                <a:lnTo>
                  <a:pt x="138175" y="105410"/>
                </a:lnTo>
                <a:lnTo>
                  <a:pt x="139113" y="105922"/>
                </a:lnTo>
                <a:lnTo>
                  <a:pt x="140588" y="106537"/>
                </a:lnTo>
                <a:lnTo>
                  <a:pt x="141287" y="105410"/>
                </a:lnTo>
                <a:close/>
              </a:path>
              <a:path w="294639" h="166370">
                <a:moveTo>
                  <a:pt x="152996" y="104140"/>
                </a:moveTo>
                <a:lnTo>
                  <a:pt x="152209" y="105410"/>
                </a:lnTo>
                <a:lnTo>
                  <a:pt x="152400" y="105410"/>
                </a:lnTo>
                <a:lnTo>
                  <a:pt x="153229" y="106352"/>
                </a:lnTo>
                <a:lnTo>
                  <a:pt x="152996" y="104140"/>
                </a:lnTo>
                <a:close/>
              </a:path>
              <a:path w="294639" h="166370">
                <a:moveTo>
                  <a:pt x="146202" y="104140"/>
                </a:moveTo>
                <a:lnTo>
                  <a:pt x="135788" y="104140"/>
                </a:lnTo>
                <a:lnTo>
                  <a:pt x="137998" y="105410"/>
                </a:lnTo>
                <a:lnTo>
                  <a:pt x="149313" y="105410"/>
                </a:lnTo>
                <a:lnTo>
                  <a:pt x="146202" y="104140"/>
                </a:lnTo>
                <a:close/>
              </a:path>
              <a:path w="294639" h="166370">
                <a:moveTo>
                  <a:pt x="148789" y="103462"/>
                </a:moveTo>
                <a:lnTo>
                  <a:pt x="151155" y="105410"/>
                </a:lnTo>
                <a:lnTo>
                  <a:pt x="152209" y="105410"/>
                </a:lnTo>
                <a:lnTo>
                  <a:pt x="151587" y="104140"/>
                </a:lnTo>
                <a:lnTo>
                  <a:pt x="151295" y="104140"/>
                </a:lnTo>
                <a:lnTo>
                  <a:pt x="148789" y="103462"/>
                </a:lnTo>
                <a:close/>
              </a:path>
              <a:path w="294639" h="166370">
                <a:moveTo>
                  <a:pt x="136613" y="100330"/>
                </a:moveTo>
                <a:lnTo>
                  <a:pt x="126288" y="100330"/>
                </a:lnTo>
                <a:lnTo>
                  <a:pt x="128790" y="101600"/>
                </a:lnTo>
                <a:lnTo>
                  <a:pt x="131495" y="101600"/>
                </a:lnTo>
                <a:lnTo>
                  <a:pt x="132003" y="104140"/>
                </a:lnTo>
                <a:lnTo>
                  <a:pt x="147904" y="104140"/>
                </a:lnTo>
                <a:lnTo>
                  <a:pt x="143408" y="102870"/>
                </a:lnTo>
                <a:lnTo>
                  <a:pt x="139065" y="102870"/>
                </a:lnTo>
                <a:lnTo>
                  <a:pt x="136613" y="100330"/>
                </a:lnTo>
                <a:close/>
              </a:path>
              <a:path w="294639" h="166370">
                <a:moveTo>
                  <a:pt x="148069" y="102870"/>
                </a:moveTo>
                <a:lnTo>
                  <a:pt x="146596" y="102870"/>
                </a:lnTo>
                <a:lnTo>
                  <a:pt x="148789" y="103462"/>
                </a:lnTo>
                <a:lnTo>
                  <a:pt x="148069" y="102870"/>
                </a:lnTo>
                <a:close/>
              </a:path>
              <a:path w="294639" h="166370">
                <a:moveTo>
                  <a:pt x="130492" y="96520"/>
                </a:moveTo>
                <a:lnTo>
                  <a:pt x="133172" y="97790"/>
                </a:lnTo>
                <a:lnTo>
                  <a:pt x="133073" y="98219"/>
                </a:lnTo>
                <a:lnTo>
                  <a:pt x="135991" y="99060"/>
                </a:lnTo>
                <a:lnTo>
                  <a:pt x="136906" y="100330"/>
                </a:lnTo>
                <a:lnTo>
                  <a:pt x="138137" y="101600"/>
                </a:lnTo>
                <a:lnTo>
                  <a:pt x="140462" y="102870"/>
                </a:lnTo>
                <a:lnTo>
                  <a:pt x="143408" y="102870"/>
                </a:lnTo>
                <a:lnTo>
                  <a:pt x="143662" y="101600"/>
                </a:lnTo>
                <a:lnTo>
                  <a:pt x="142570" y="101600"/>
                </a:lnTo>
                <a:lnTo>
                  <a:pt x="140398" y="100330"/>
                </a:lnTo>
                <a:lnTo>
                  <a:pt x="139598" y="100330"/>
                </a:lnTo>
                <a:lnTo>
                  <a:pt x="137782" y="99060"/>
                </a:lnTo>
                <a:lnTo>
                  <a:pt x="133362" y="97790"/>
                </a:lnTo>
                <a:lnTo>
                  <a:pt x="130492" y="96520"/>
                </a:lnTo>
                <a:close/>
              </a:path>
              <a:path w="294639" h="166370">
                <a:moveTo>
                  <a:pt x="126453" y="96520"/>
                </a:moveTo>
                <a:lnTo>
                  <a:pt x="120459" y="96520"/>
                </a:lnTo>
                <a:lnTo>
                  <a:pt x="123088" y="97790"/>
                </a:lnTo>
                <a:lnTo>
                  <a:pt x="123202" y="99060"/>
                </a:lnTo>
                <a:lnTo>
                  <a:pt x="126492" y="100330"/>
                </a:lnTo>
                <a:lnTo>
                  <a:pt x="131470" y="100330"/>
                </a:lnTo>
                <a:lnTo>
                  <a:pt x="127888" y="97790"/>
                </a:lnTo>
                <a:lnTo>
                  <a:pt x="126453" y="96520"/>
                </a:lnTo>
                <a:close/>
              </a:path>
              <a:path w="294639" h="166370">
                <a:moveTo>
                  <a:pt x="131533" y="97790"/>
                </a:moveTo>
                <a:lnTo>
                  <a:pt x="129463" y="97790"/>
                </a:lnTo>
                <a:lnTo>
                  <a:pt x="134226" y="100330"/>
                </a:lnTo>
                <a:lnTo>
                  <a:pt x="132905" y="99060"/>
                </a:lnTo>
                <a:lnTo>
                  <a:pt x="131533" y="97790"/>
                </a:lnTo>
                <a:close/>
              </a:path>
              <a:path w="294639" h="166370">
                <a:moveTo>
                  <a:pt x="119659" y="95250"/>
                </a:moveTo>
                <a:lnTo>
                  <a:pt x="115824" y="95250"/>
                </a:lnTo>
                <a:lnTo>
                  <a:pt x="119761" y="97790"/>
                </a:lnTo>
                <a:lnTo>
                  <a:pt x="122300" y="99060"/>
                </a:lnTo>
                <a:lnTo>
                  <a:pt x="123075" y="99060"/>
                </a:lnTo>
                <a:lnTo>
                  <a:pt x="120459" y="96520"/>
                </a:lnTo>
                <a:lnTo>
                  <a:pt x="119659" y="95250"/>
                </a:lnTo>
                <a:close/>
              </a:path>
              <a:path w="294639" h="166370">
                <a:moveTo>
                  <a:pt x="123076" y="98943"/>
                </a:moveTo>
                <a:close/>
              </a:path>
              <a:path w="294639" h="166370">
                <a:moveTo>
                  <a:pt x="132884" y="99040"/>
                </a:moveTo>
                <a:close/>
              </a:path>
              <a:path w="294639" h="166370">
                <a:moveTo>
                  <a:pt x="131584" y="97790"/>
                </a:moveTo>
                <a:lnTo>
                  <a:pt x="132884" y="99040"/>
                </a:lnTo>
                <a:lnTo>
                  <a:pt x="133073" y="98219"/>
                </a:lnTo>
                <a:lnTo>
                  <a:pt x="131584" y="97790"/>
                </a:lnTo>
                <a:close/>
              </a:path>
              <a:path w="294639" h="166370">
                <a:moveTo>
                  <a:pt x="122897" y="95250"/>
                </a:moveTo>
                <a:lnTo>
                  <a:pt x="119659" y="95250"/>
                </a:lnTo>
                <a:lnTo>
                  <a:pt x="120484" y="96520"/>
                </a:lnTo>
                <a:lnTo>
                  <a:pt x="122897" y="95250"/>
                </a:lnTo>
                <a:close/>
              </a:path>
              <a:path w="294639" h="166370">
                <a:moveTo>
                  <a:pt x="122897" y="95250"/>
                </a:moveTo>
                <a:lnTo>
                  <a:pt x="120484" y="96520"/>
                </a:lnTo>
                <a:lnTo>
                  <a:pt x="124193" y="96520"/>
                </a:lnTo>
                <a:lnTo>
                  <a:pt x="122897" y="95250"/>
                </a:lnTo>
                <a:close/>
              </a:path>
              <a:path w="294639" h="166370">
                <a:moveTo>
                  <a:pt x="120294" y="92710"/>
                </a:moveTo>
                <a:lnTo>
                  <a:pt x="119977" y="93882"/>
                </a:lnTo>
                <a:lnTo>
                  <a:pt x="122186" y="95250"/>
                </a:lnTo>
                <a:lnTo>
                  <a:pt x="122897" y="95250"/>
                </a:lnTo>
                <a:lnTo>
                  <a:pt x="124193" y="96520"/>
                </a:lnTo>
                <a:lnTo>
                  <a:pt x="126250" y="96520"/>
                </a:lnTo>
                <a:lnTo>
                  <a:pt x="120840" y="93980"/>
                </a:lnTo>
                <a:lnTo>
                  <a:pt x="120294" y="92710"/>
                </a:lnTo>
                <a:close/>
              </a:path>
              <a:path w="294639" h="166370">
                <a:moveTo>
                  <a:pt x="120624" y="92710"/>
                </a:moveTo>
                <a:lnTo>
                  <a:pt x="120294" y="92710"/>
                </a:lnTo>
                <a:lnTo>
                  <a:pt x="120840" y="93980"/>
                </a:lnTo>
                <a:lnTo>
                  <a:pt x="126250" y="96520"/>
                </a:lnTo>
                <a:lnTo>
                  <a:pt x="127952" y="96520"/>
                </a:lnTo>
                <a:lnTo>
                  <a:pt x="124447" y="95250"/>
                </a:lnTo>
                <a:lnTo>
                  <a:pt x="127012" y="95250"/>
                </a:lnTo>
                <a:lnTo>
                  <a:pt x="124167" y="93980"/>
                </a:lnTo>
                <a:lnTo>
                  <a:pt x="122339" y="93980"/>
                </a:lnTo>
                <a:lnTo>
                  <a:pt x="120624" y="92710"/>
                </a:lnTo>
                <a:close/>
              </a:path>
              <a:path w="294639" h="166370">
                <a:moveTo>
                  <a:pt x="115925" y="91440"/>
                </a:moveTo>
                <a:lnTo>
                  <a:pt x="108712" y="91440"/>
                </a:lnTo>
                <a:lnTo>
                  <a:pt x="114782" y="95250"/>
                </a:lnTo>
                <a:lnTo>
                  <a:pt x="121399" y="95250"/>
                </a:lnTo>
                <a:lnTo>
                  <a:pt x="120567" y="94695"/>
                </a:lnTo>
                <a:lnTo>
                  <a:pt x="118478" y="93980"/>
                </a:lnTo>
                <a:lnTo>
                  <a:pt x="113957" y="93980"/>
                </a:lnTo>
                <a:lnTo>
                  <a:pt x="112826" y="92710"/>
                </a:lnTo>
                <a:lnTo>
                  <a:pt x="118427" y="92710"/>
                </a:lnTo>
                <a:lnTo>
                  <a:pt x="115925" y="91440"/>
                </a:lnTo>
                <a:close/>
              </a:path>
              <a:path w="294639" h="166370">
                <a:moveTo>
                  <a:pt x="120567" y="94695"/>
                </a:moveTo>
                <a:lnTo>
                  <a:pt x="121399" y="95250"/>
                </a:lnTo>
                <a:lnTo>
                  <a:pt x="122186" y="95250"/>
                </a:lnTo>
                <a:lnTo>
                  <a:pt x="120567" y="94695"/>
                </a:lnTo>
                <a:close/>
              </a:path>
              <a:path w="294639" h="166370">
                <a:moveTo>
                  <a:pt x="119977" y="93882"/>
                </a:moveTo>
                <a:lnTo>
                  <a:pt x="119494" y="93980"/>
                </a:lnTo>
                <a:lnTo>
                  <a:pt x="120567" y="94695"/>
                </a:lnTo>
                <a:lnTo>
                  <a:pt x="122186" y="95250"/>
                </a:lnTo>
                <a:lnTo>
                  <a:pt x="119977" y="93882"/>
                </a:lnTo>
                <a:close/>
              </a:path>
              <a:path w="294639" h="166370">
                <a:moveTo>
                  <a:pt x="124167" y="93980"/>
                </a:moveTo>
                <a:lnTo>
                  <a:pt x="127012" y="95250"/>
                </a:lnTo>
                <a:lnTo>
                  <a:pt x="124841" y="94225"/>
                </a:lnTo>
                <a:lnTo>
                  <a:pt x="124167" y="93980"/>
                </a:lnTo>
                <a:close/>
              </a:path>
              <a:path w="294639" h="166370">
                <a:moveTo>
                  <a:pt x="124841" y="94225"/>
                </a:moveTo>
                <a:lnTo>
                  <a:pt x="127012" y="95250"/>
                </a:lnTo>
                <a:lnTo>
                  <a:pt x="127647" y="95250"/>
                </a:lnTo>
                <a:lnTo>
                  <a:pt x="124841" y="94225"/>
                </a:lnTo>
                <a:close/>
              </a:path>
              <a:path w="294639" h="166370">
                <a:moveTo>
                  <a:pt x="124320" y="93980"/>
                </a:moveTo>
                <a:lnTo>
                  <a:pt x="124167" y="93980"/>
                </a:lnTo>
                <a:lnTo>
                  <a:pt x="124841" y="94225"/>
                </a:lnTo>
                <a:lnTo>
                  <a:pt x="124320" y="93980"/>
                </a:lnTo>
                <a:close/>
              </a:path>
              <a:path w="294639" h="166370">
                <a:moveTo>
                  <a:pt x="112826" y="92710"/>
                </a:moveTo>
                <a:lnTo>
                  <a:pt x="113957" y="93980"/>
                </a:lnTo>
                <a:lnTo>
                  <a:pt x="114439" y="93980"/>
                </a:lnTo>
                <a:lnTo>
                  <a:pt x="112826" y="92710"/>
                </a:lnTo>
                <a:close/>
              </a:path>
              <a:path w="294639" h="166370">
                <a:moveTo>
                  <a:pt x="118084" y="92710"/>
                </a:moveTo>
                <a:lnTo>
                  <a:pt x="112826" y="92710"/>
                </a:lnTo>
                <a:lnTo>
                  <a:pt x="114439" y="93980"/>
                </a:lnTo>
                <a:lnTo>
                  <a:pt x="119951" y="93980"/>
                </a:lnTo>
                <a:lnTo>
                  <a:pt x="118084" y="92710"/>
                </a:lnTo>
                <a:close/>
              </a:path>
              <a:path w="294639" h="166370">
                <a:moveTo>
                  <a:pt x="122110" y="92710"/>
                </a:moveTo>
                <a:lnTo>
                  <a:pt x="122923" y="93980"/>
                </a:lnTo>
                <a:lnTo>
                  <a:pt x="123291" y="93980"/>
                </a:lnTo>
                <a:lnTo>
                  <a:pt x="122110" y="92710"/>
                </a:lnTo>
                <a:close/>
              </a:path>
              <a:path w="294639" h="166370">
                <a:moveTo>
                  <a:pt x="120294" y="92710"/>
                </a:moveTo>
                <a:lnTo>
                  <a:pt x="118084" y="92710"/>
                </a:lnTo>
                <a:lnTo>
                  <a:pt x="119977" y="93882"/>
                </a:lnTo>
                <a:lnTo>
                  <a:pt x="120294" y="92710"/>
                </a:lnTo>
                <a:close/>
              </a:path>
              <a:path w="294639" h="166370">
                <a:moveTo>
                  <a:pt x="115646" y="90170"/>
                </a:moveTo>
                <a:lnTo>
                  <a:pt x="118427" y="92710"/>
                </a:lnTo>
                <a:lnTo>
                  <a:pt x="119659" y="92710"/>
                </a:lnTo>
                <a:lnTo>
                  <a:pt x="115646" y="90170"/>
                </a:lnTo>
                <a:close/>
              </a:path>
              <a:path w="294639" h="166370">
                <a:moveTo>
                  <a:pt x="118656" y="91440"/>
                </a:moveTo>
                <a:lnTo>
                  <a:pt x="119659" y="92710"/>
                </a:lnTo>
                <a:lnTo>
                  <a:pt x="118656" y="91440"/>
                </a:lnTo>
                <a:close/>
              </a:path>
              <a:path w="294639" h="166370">
                <a:moveTo>
                  <a:pt x="104784" y="89763"/>
                </a:moveTo>
                <a:lnTo>
                  <a:pt x="106235" y="91440"/>
                </a:lnTo>
                <a:lnTo>
                  <a:pt x="105761" y="90270"/>
                </a:lnTo>
                <a:lnTo>
                  <a:pt x="105537" y="90170"/>
                </a:lnTo>
                <a:lnTo>
                  <a:pt x="105721" y="90170"/>
                </a:lnTo>
                <a:lnTo>
                  <a:pt x="104784" y="89763"/>
                </a:lnTo>
                <a:close/>
              </a:path>
              <a:path w="294639" h="166370">
                <a:moveTo>
                  <a:pt x="110045" y="87630"/>
                </a:moveTo>
                <a:lnTo>
                  <a:pt x="102768" y="87630"/>
                </a:lnTo>
                <a:lnTo>
                  <a:pt x="105283" y="88900"/>
                </a:lnTo>
                <a:lnTo>
                  <a:pt x="106032" y="90170"/>
                </a:lnTo>
                <a:lnTo>
                  <a:pt x="105721" y="90170"/>
                </a:lnTo>
                <a:lnTo>
                  <a:pt x="108381" y="91440"/>
                </a:lnTo>
                <a:lnTo>
                  <a:pt x="114528" y="91440"/>
                </a:lnTo>
                <a:lnTo>
                  <a:pt x="114961" y="90270"/>
                </a:lnTo>
                <a:lnTo>
                  <a:pt x="110045" y="87630"/>
                </a:lnTo>
                <a:close/>
              </a:path>
              <a:path w="294639" h="166370">
                <a:moveTo>
                  <a:pt x="105721" y="90170"/>
                </a:moveTo>
                <a:lnTo>
                  <a:pt x="105537" y="90170"/>
                </a:lnTo>
                <a:lnTo>
                  <a:pt x="105761" y="90270"/>
                </a:lnTo>
                <a:close/>
              </a:path>
              <a:path w="294639" h="166370">
                <a:moveTo>
                  <a:pt x="105206" y="88900"/>
                </a:moveTo>
                <a:lnTo>
                  <a:pt x="105712" y="90147"/>
                </a:lnTo>
                <a:lnTo>
                  <a:pt x="106032" y="90170"/>
                </a:lnTo>
                <a:lnTo>
                  <a:pt x="105206" y="88900"/>
                </a:lnTo>
                <a:close/>
              </a:path>
              <a:path w="294639" h="166370">
                <a:moveTo>
                  <a:pt x="105283" y="88900"/>
                </a:moveTo>
                <a:lnTo>
                  <a:pt x="106032" y="90170"/>
                </a:lnTo>
                <a:lnTo>
                  <a:pt x="105283" y="88900"/>
                </a:lnTo>
                <a:close/>
              </a:path>
              <a:path w="294639" h="166370">
                <a:moveTo>
                  <a:pt x="105206" y="88900"/>
                </a:moveTo>
                <a:lnTo>
                  <a:pt x="104038" y="88900"/>
                </a:lnTo>
                <a:lnTo>
                  <a:pt x="104784" y="89763"/>
                </a:lnTo>
                <a:lnTo>
                  <a:pt x="105712" y="90147"/>
                </a:lnTo>
                <a:lnTo>
                  <a:pt x="105206" y="88900"/>
                </a:lnTo>
                <a:close/>
              </a:path>
              <a:path w="294639" h="166370">
                <a:moveTo>
                  <a:pt x="102768" y="87630"/>
                </a:moveTo>
                <a:lnTo>
                  <a:pt x="100482" y="87630"/>
                </a:lnTo>
                <a:lnTo>
                  <a:pt x="101313" y="88322"/>
                </a:lnTo>
                <a:lnTo>
                  <a:pt x="104784" y="89763"/>
                </a:lnTo>
                <a:lnTo>
                  <a:pt x="104038" y="88900"/>
                </a:lnTo>
                <a:lnTo>
                  <a:pt x="105283" y="88900"/>
                </a:lnTo>
                <a:lnTo>
                  <a:pt x="102768" y="87630"/>
                </a:lnTo>
                <a:close/>
              </a:path>
              <a:path w="294639" h="166370">
                <a:moveTo>
                  <a:pt x="101313" y="88322"/>
                </a:moveTo>
                <a:lnTo>
                  <a:pt x="102006" y="88900"/>
                </a:lnTo>
                <a:lnTo>
                  <a:pt x="102704" y="88900"/>
                </a:lnTo>
                <a:lnTo>
                  <a:pt x="101313" y="88322"/>
                </a:lnTo>
                <a:close/>
              </a:path>
              <a:path w="294639" h="166370">
                <a:moveTo>
                  <a:pt x="105752" y="85090"/>
                </a:moveTo>
                <a:lnTo>
                  <a:pt x="103517" y="85090"/>
                </a:lnTo>
                <a:lnTo>
                  <a:pt x="105486" y="86360"/>
                </a:lnTo>
                <a:lnTo>
                  <a:pt x="96583" y="86360"/>
                </a:lnTo>
                <a:lnTo>
                  <a:pt x="101313" y="88322"/>
                </a:lnTo>
                <a:lnTo>
                  <a:pt x="100482" y="87630"/>
                </a:lnTo>
                <a:lnTo>
                  <a:pt x="108978" y="87630"/>
                </a:lnTo>
                <a:lnTo>
                  <a:pt x="105752" y="85090"/>
                </a:lnTo>
                <a:close/>
              </a:path>
              <a:path w="294639" h="166370">
                <a:moveTo>
                  <a:pt x="91973" y="82550"/>
                </a:moveTo>
                <a:lnTo>
                  <a:pt x="90716" y="82550"/>
                </a:lnTo>
                <a:lnTo>
                  <a:pt x="90984" y="83771"/>
                </a:lnTo>
                <a:lnTo>
                  <a:pt x="91147" y="83820"/>
                </a:lnTo>
                <a:lnTo>
                  <a:pt x="95250" y="86360"/>
                </a:lnTo>
                <a:lnTo>
                  <a:pt x="98196" y="87630"/>
                </a:lnTo>
                <a:lnTo>
                  <a:pt x="96558" y="86360"/>
                </a:lnTo>
                <a:lnTo>
                  <a:pt x="105486" y="86360"/>
                </a:lnTo>
                <a:lnTo>
                  <a:pt x="102349" y="85090"/>
                </a:lnTo>
                <a:lnTo>
                  <a:pt x="95643" y="85090"/>
                </a:lnTo>
                <a:lnTo>
                  <a:pt x="91338" y="83820"/>
                </a:lnTo>
                <a:lnTo>
                  <a:pt x="93599" y="83820"/>
                </a:lnTo>
                <a:lnTo>
                  <a:pt x="91973" y="82550"/>
                </a:lnTo>
                <a:close/>
              </a:path>
              <a:path w="294639" h="166370">
                <a:moveTo>
                  <a:pt x="100774" y="83820"/>
                </a:moveTo>
                <a:lnTo>
                  <a:pt x="94310" y="83820"/>
                </a:lnTo>
                <a:lnTo>
                  <a:pt x="95643" y="85090"/>
                </a:lnTo>
                <a:lnTo>
                  <a:pt x="102349" y="85090"/>
                </a:lnTo>
                <a:lnTo>
                  <a:pt x="100774" y="83820"/>
                </a:lnTo>
                <a:close/>
              </a:path>
              <a:path w="294639" h="166370">
                <a:moveTo>
                  <a:pt x="90984" y="83771"/>
                </a:moveTo>
                <a:lnTo>
                  <a:pt x="91147" y="83820"/>
                </a:lnTo>
                <a:lnTo>
                  <a:pt x="90984" y="83771"/>
                </a:lnTo>
                <a:close/>
              </a:path>
              <a:path w="294639" h="166370">
                <a:moveTo>
                  <a:pt x="98869" y="82550"/>
                </a:moveTo>
                <a:lnTo>
                  <a:pt x="91973" y="82550"/>
                </a:lnTo>
                <a:lnTo>
                  <a:pt x="93599" y="83820"/>
                </a:lnTo>
                <a:lnTo>
                  <a:pt x="100507" y="83820"/>
                </a:lnTo>
                <a:lnTo>
                  <a:pt x="98869" y="82550"/>
                </a:lnTo>
                <a:close/>
              </a:path>
              <a:path w="294639" h="166370">
                <a:moveTo>
                  <a:pt x="90716" y="82550"/>
                </a:moveTo>
                <a:lnTo>
                  <a:pt x="86880" y="82550"/>
                </a:lnTo>
                <a:lnTo>
                  <a:pt x="90984" y="83771"/>
                </a:lnTo>
                <a:lnTo>
                  <a:pt x="90716" y="82550"/>
                </a:lnTo>
                <a:close/>
              </a:path>
              <a:path w="294639" h="166370">
                <a:moveTo>
                  <a:pt x="86448" y="81280"/>
                </a:moveTo>
                <a:lnTo>
                  <a:pt x="85026" y="81280"/>
                </a:lnTo>
                <a:lnTo>
                  <a:pt x="87096" y="82550"/>
                </a:lnTo>
                <a:lnTo>
                  <a:pt x="88925" y="82550"/>
                </a:lnTo>
                <a:lnTo>
                  <a:pt x="88347" y="82105"/>
                </a:lnTo>
                <a:lnTo>
                  <a:pt x="86448" y="81280"/>
                </a:lnTo>
                <a:close/>
              </a:path>
              <a:path w="294639" h="166370">
                <a:moveTo>
                  <a:pt x="88545" y="82191"/>
                </a:moveTo>
                <a:lnTo>
                  <a:pt x="88925" y="82550"/>
                </a:lnTo>
                <a:lnTo>
                  <a:pt x="89344" y="82550"/>
                </a:lnTo>
                <a:lnTo>
                  <a:pt x="88545" y="82191"/>
                </a:lnTo>
                <a:close/>
              </a:path>
              <a:path w="294639" h="166370">
                <a:moveTo>
                  <a:pt x="89295" y="82517"/>
                </a:moveTo>
                <a:close/>
              </a:path>
              <a:path w="294639" h="166370">
                <a:moveTo>
                  <a:pt x="89585" y="81280"/>
                </a:moveTo>
                <a:lnTo>
                  <a:pt x="87579" y="81280"/>
                </a:lnTo>
                <a:lnTo>
                  <a:pt x="87959" y="81638"/>
                </a:lnTo>
                <a:lnTo>
                  <a:pt x="89295" y="82517"/>
                </a:lnTo>
                <a:lnTo>
                  <a:pt x="91160" y="82550"/>
                </a:lnTo>
                <a:lnTo>
                  <a:pt x="89585" y="81280"/>
                </a:lnTo>
                <a:close/>
              </a:path>
              <a:path w="294639" h="166370">
                <a:moveTo>
                  <a:pt x="89585" y="81280"/>
                </a:moveTo>
                <a:lnTo>
                  <a:pt x="91160" y="82550"/>
                </a:lnTo>
                <a:lnTo>
                  <a:pt x="91935" y="82550"/>
                </a:lnTo>
                <a:lnTo>
                  <a:pt x="89585" y="81280"/>
                </a:lnTo>
                <a:close/>
              </a:path>
              <a:path w="294639" h="166370">
                <a:moveTo>
                  <a:pt x="94894" y="81280"/>
                </a:moveTo>
                <a:lnTo>
                  <a:pt x="89585" y="81280"/>
                </a:lnTo>
                <a:lnTo>
                  <a:pt x="91935" y="82550"/>
                </a:lnTo>
                <a:lnTo>
                  <a:pt x="95758" y="82550"/>
                </a:lnTo>
                <a:lnTo>
                  <a:pt x="94894" y="81280"/>
                </a:lnTo>
                <a:close/>
              </a:path>
              <a:path w="294639" h="166370">
                <a:moveTo>
                  <a:pt x="86894" y="77574"/>
                </a:moveTo>
                <a:lnTo>
                  <a:pt x="88328" y="78740"/>
                </a:lnTo>
                <a:lnTo>
                  <a:pt x="84645" y="78740"/>
                </a:lnTo>
                <a:lnTo>
                  <a:pt x="84874" y="79016"/>
                </a:lnTo>
                <a:lnTo>
                  <a:pt x="87274" y="81280"/>
                </a:lnTo>
                <a:lnTo>
                  <a:pt x="88347" y="82105"/>
                </a:lnTo>
                <a:lnTo>
                  <a:pt x="88545" y="82191"/>
                </a:lnTo>
                <a:lnTo>
                  <a:pt x="87959" y="81638"/>
                </a:lnTo>
                <a:lnTo>
                  <a:pt x="87414" y="81280"/>
                </a:lnTo>
                <a:lnTo>
                  <a:pt x="94894" y="81280"/>
                </a:lnTo>
                <a:lnTo>
                  <a:pt x="94030" y="80010"/>
                </a:lnTo>
                <a:lnTo>
                  <a:pt x="90385" y="80010"/>
                </a:lnTo>
                <a:lnTo>
                  <a:pt x="86894" y="77574"/>
                </a:lnTo>
                <a:close/>
              </a:path>
              <a:path w="294639" h="166370">
                <a:moveTo>
                  <a:pt x="75692" y="74820"/>
                </a:moveTo>
                <a:lnTo>
                  <a:pt x="76492" y="76200"/>
                </a:lnTo>
                <a:lnTo>
                  <a:pt x="81140" y="78740"/>
                </a:lnTo>
                <a:lnTo>
                  <a:pt x="84962" y="81280"/>
                </a:lnTo>
                <a:lnTo>
                  <a:pt x="86753" y="81280"/>
                </a:lnTo>
                <a:lnTo>
                  <a:pt x="84874" y="79016"/>
                </a:lnTo>
                <a:lnTo>
                  <a:pt x="84581" y="78740"/>
                </a:lnTo>
                <a:lnTo>
                  <a:pt x="85979" y="78740"/>
                </a:lnTo>
                <a:lnTo>
                  <a:pt x="82194" y="76200"/>
                </a:lnTo>
                <a:lnTo>
                  <a:pt x="84315" y="76200"/>
                </a:lnTo>
                <a:lnTo>
                  <a:pt x="83312" y="74930"/>
                </a:lnTo>
                <a:lnTo>
                  <a:pt x="75946" y="74930"/>
                </a:lnTo>
                <a:lnTo>
                  <a:pt x="75692" y="74820"/>
                </a:lnTo>
                <a:close/>
              </a:path>
              <a:path w="294639" h="166370">
                <a:moveTo>
                  <a:pt x="84874" y="79016"/>
                </a:moveTo>
                <a:lnTo>
                  <a:pt x="86753" y="81280"/>
                </a:lnTo>
                <a:lnTo>
                  <a:pt x="87274" y="81280"/>
                </a:lnTo>
                <a:lnTo>
                  <a:pt x="84874" y="79016"/>
                </a:lnTo>
                <a:close/>
              </a:path>
              <a:path w="294639" h="166370">
                <a:moveTo>
                  <a:pt x="90271" y="78740"/>
                </a:moveTo>
                <a:lnTo>
                  <a:pt x="90385" y="80010"/>
                </a:lnTo>
                <a:lnTo>
                  <a:pt x="91605" y="80010"/>
                </a:lnTo>
                <a:lnTo>
                  <a:pt x="91024" y="79226"/>
                </a:lnTo>
                <a:lnTo>
                  <a:pt x="90271" y="78740"/>
                </a:lnTo>
                <a:close/>
              </a:path>
              <a:path w="294639" h="166370">
                <a:moveTo>
                  <a:pt x="91024" y="79226"/>
                </a:moveTo>
                <a:lnTo>
                  <a:pt x="91605" y="80010"/>
                </a:lnTo>
                <a:lnTo>
                  <a:pt x="92240" y="80010"/>
                </a:lnTo>
                <a:lnTo>
                  <a:pt x="91024" y="79226"/>
                </a:lnTo>
                <a:close/>
              </a:path>
              <a:path w="294639" h="166370">
                <a:moveTo>
                  <a:pt x="90665" y="78740"/>
                </a:moveTo>
                <a:lnTo>
                  <a:pt x="91024" y="79226"/>
                </a:lnTo>
                <a:lnTo>
                  <a:pt x="92240" y="80010"/>
                </a:lnTo>
                <a:lnTo>
                  <a:pt x="94030" y="80010"/>
                </a:lnTo>
                <a:lnTo>
                  <a:pt x="90665" y="78740"/>
                </a:lnTo>
                <a:close/>
              </a:path>
              <a:path w="294639" h="166370">
                <a:moveTo>
                  <a:pt x="82257" y="76200"/>
                </a:moveTo>
                <a:lnTo>
                  <a:pt x="85979" y="78740"/>
                </a:lnTo>
                <a:lnTo>
                  <a:pt x="82257" y="76200"/>
                </a:lnTo>
                <a:close/>
              </a:path>
              <a:path w="294639" h="166370">
                <a:moveTo>
                  <a:pt x="84315" y="76200"/>
                </a:moveTo>
                <a:lnTo>
                  <a:pt x="82257" y="76200"/>
                </a:lnTo>
                <a:lnTo>
                  <a:pt x="85979" y="78740"/>
                </a:lnTo>
                <a:lnTo>
                  <a:pt x="88328" y="78740"/>
                </a:lnTo>
                <a:lnTo>
                  <a:pt x="86741" y="77470"/>
                </a:lnTo>
                <a:lnTo>
                  <a:pt x="85686" y="77470"/>
                </a:lnTo>
                <a:lnTo>
                  <a:pt x="84315" y="76200"/>
                </a:lnTo>
                <a:close/>
              </a:path>
              <a:path w="294639" h="166370">
                <a:moveTo>
                  <a:pt x="85204" y="76200"/>
                </a:moveTo>
                <a:lnTo>
                  <a:pt x="84924" y="76200"/>
                </a:lnTo>
                <a:lnTo>
                  <a:pt x="86894" y="77574"/>
                </a:lnTo>
                <a:lnTo>
                  <a:pt x="85204" y="76200"/>
                </a:lnTo>
                <a:close/>
              </a:path>
              <a:path w="294639" h="166370">
                <a:moveTo>
                  <a:pt x="83756" y="74930"/>
                </a:moveTo>
                <a:lnTo>
                  <a:pt x="83591" y="74930"/>
                </a:lnTo>
                <a:lnTo>
                  <a:pt x="85559" y="76200"/>
                </a:lnTo>
                <a:lnTo>
                  <a:pt x="83756" y="74930"/>
                </a:lnTo>
                <a:close/>
              </a:path>
              <a:path w="294639" h="166370">
                <a:moveTo>
                  <a:pt x="73012" y="73660"/>
                </a:moveTo>
                <a:lnTo>
                  <a:pt x="75031" y="74930"/>
                </a:lnTo>
                <a:lnTo>
                  <a:pt x="73662" y="73941"/>
                </a:lnTo>
                <a:lnTo>
                  <a:pt x="73012" y="73660"/>
                </a:lnTo>
                <a:close/>
              </a:path>
              <a:path w="294639" h="166370">
                <a:moveTo>
                  <a:pt x="75399" y="74693"/>
                </a:moveTo>
                <a:lnTo>
                  <a:pt x="75653" y="74930"/>
                </a:lnTo>
                <a:lnTo>
                  <a:pt x="75399" y="74693"/>
                </a:lnTo>
                <a:close/>
              </a:path>
              <a:path w="294639" h="166370">
                <a:moveTo>
                  <a:pt x="75748" y="74659"/>
                </a:moveTo>
                <a:lnTo>
                  <a:pt x="75693" y="74820"/>
                </a:lnTo>
                <a:lnTo>
                  <a:pt x="75946" y="74930"/>
                </a:lnTo>
                <a:lnTo>
                  <a:pt x="75748" y="74659"/>
                </a:lnTo>
                <a:close/>
              </a:path>
              <a:path w="294639" h="166370">
                <a:moveTo>
                  <a:pt x="75807" y="74490"/>
                </a:moveTo>
                <a:lnTo>
                  <a:pt x="75865" y="74819"/>
                </a:lnTo>
                <a:lnTo>
                  <a:pt x="76542" y="74930"/>
                </a:lnTo>
                <a:lnTo>
                  <a:pt x="75807" y="74490"/>
                </a:lnTo>
                <a:close/>
              </a:path>
              <a:path w="294639" h="166370">
                <a:moveTo>
                  <a:pt x="76098" y="73660"/>
                </a:moveTo>
                <a:lnTo>
                  <a:pt x="75807" y="74490"/>
                </a:lnTo>
                <a:lnTo>
                  <a:pt x="76542" y="74930"/>
                </a:lnTo>
                <a:lnTo>
                  <a:pt x="76098" y="73660"/>
                </a:lnTo>
                <a:close/>
              </a:path>
              <a:path w="294639" h="166370">
                <a:moveTo>
                  <a:pt x="77139" y="73660"/>
                </a:moveTo>
                <a:lnTo>
                  <a:pt x="76098" y="73660"/>
                </a:lnTo>
                <a:lnTo>
                  <a:pt x="76542" y="74930"/>
                </a:lnTo>
                <a:lnTo>
                  <a:pt x="78511" y="74930"/>
                </a:lnTo>
                <a:lnTo>
                  <a:pt x="77139" y="73660"/>
                </a:lnTo>
                <a:close/>
              </a:path>
              <a:path w="294639" h="166370">
                <a:moveTo>
                  <a:pt x="76974" y="72390"/>
                </a:moveTo>
                <a:lnTo>
                  <a:pt x="76796" y="72390"/>
                </a:lnTo>
                <a:lnTo>
                  <a:pt x="77883" y="73674"/>
                </a:lnTo>
                <a:lnTo>
                  <a:pt x="78511" y="74930"/>
                </a:lnTo>
                <a:lnTo>
                  <a:pt x="80124" y="74930"/>
                </a:lnTo>
                <a:lnTo>
                  <a:pt x="76974" y="72390"/>
                </a:lnTo>
                <a:close/>
              </a:path>
              <a:path w="294639" h="166370">
                <a:moveTo>
                  <a:pt x="76974" y="72390"/>
                </a:moveTo>
                <a:lnTo>
                  <a:pt x="80124" y="74930"/>
                </a:lnTo>
                <a:lnTo>
                  <a:pt x="79121" y="73660"/>
                </a:lnTo>
                <a:lnTo>
                  <a:pt x="78930" y="73660"/>
                </a:lnTo>
                <a:lnTo>
                  <a:pt x="78405" y="73236"/>
                </a:lnTo>
                <a:lnTo>
                  <a:pt x="76974" y="72390"/>
                </a:lnTo>
                <a:close/>
              </a:path>
              <a:path w="294639" h="166370">
                <a:moveTo>
                  <a:pt x="79145" y="73674"/>
                </a:moveTo>
                <a:lnTo>
                  <a:pt x="80124" y="74930"/>
                </a:lnTo>
                <a:lnTo>
                  <a:pt x="81191" y="74930"/>
                </a:lnTo>
                <a:lnTo>
                  <a:pt x="79145" y="73674"/>
                </a:lnTo>
                <a:close/>
              </a:path>
              <a:path w="294639" h="166370">
                <a:moveTo>
                  <a:pt x="80791" y="73660"/>
                </a:moveTo>
                <a:lnTo>
                  <a:pt x="79133" y="73660"/>
                </a:lnTo>
                <a:lnTo>
                  <a:pt x="81305" y="74930"/>
                </a:lnTo>
                <a:lnTo>
                  <a:pt x="82283" y="74930"/>
                </a:lnTo>
                <a:lnTo>
                  <a:pt x="80791" y="73660"/>
                </a:lnTo>
                <a:close/>
              </a:path>
              <a:path w="294639" h="166370">
                <a:moveTo>
                  <a:pt x="81546" y="73660"/>
                </a:moveTo>
                <a:lnTo>
                  <a:pt x="82283" y="74930"/>
                </a:lnTo>
                <a:lnTo>
                  <a:pt x="83451" y="74930"/>
                </a:lnTo>
                <a:lnTo>
                  <a:pt x="81546" y="73660"/>
                </a:lnTo>
                <a:close/>
              </a:path>
              <a:path w="294639" h="166370">
                <a:moveTo>
                  <a:pt x="75338" y="74210"/>
                </a:moveTo>
                <a:lnTo>
                  <a:pt x="75692" y="74820"/>
                </a:lnTo>
                <a:lnTo>
                  <a:pt x="75625" y="74490"/>
                </a:lnTo>
                <a:lnTo>
                  <a:pt x="75484" y="74298"/>
                </a:lnTo>
                <a:lnTo>
                  <a:pt x="75338" y="74210"/>
                </a:lnTo>
                <a:close/>
              </a:path>
              <a:path w="294639" h="166370">
                <a:moveTo>
                  <a:pt x="72288" y="72390"/>
                </a:moveTo>
                <a:lnTo>
                  <a:pt x="71513" y="72390"/>
                </a:lnTo>
                <a:lnTo>
                  <a:pt x="73662" y="73941"/>
                </a:lnTo>
                <a:lnTo>
                  <a:pt x="75399" y="74693"/>
                </a:lnTo>
                <a:lnTo>
                  <a:pt x="74061" y="73448"/>
                </a:lnTo>
                <a:lnTo>
                  <a:pt x="72288" y="72390"/>
                </a:lnTo>
                <a:close/>
              </a:path>
              <a:path w="294639" h="166370">
                <a:moveTo>
                  <a:pt x="76098" y="73660"/>
                </a:moveTo>
                <a:lnTo>
                  <a:pt x="75018" y="73660"/>
                </a:lnTo>
                <a:lnTo>
                  <a:pt x="75484" y="74298"/>
                </a:lnTo>
                <a:lnTo>
                  <a:pt x="75807" y="74490"/>
                </a:lnTo>
                <a:lnTo>
                  <a:pt x="76098" y="73660"/>
                </a:lnTo>
                <a:close/>
              </a:path>
              <a:path w="294639" h="166370">
                <a:moveTo>
                  <a:pt x="75018" y="73660"/>
                </a:moveTo>
                <a:lnTo>
                  <a:pt x="75338" y="74210"/>
                </a:lnTo>
                <a:lnTo>
                  <a:pt x="75484" y="74298"/>
                </a:lnTo>
                <a:lnTo>
                  <a:pt x="75018" y="73660"/>
                </a:lnTo>
                <a:close/>
              </a:path>
              <a:path w="294639" h="166370">
                <a:moveTo>
                  <a:pt x="76796" y="72390"/>
                </a:moveTo>
                <a:lnTo>
                  <a:pt x="72923" y="72390"/>
                </a:lnTo>
                <a:lnTo>
                  <a:pt x="74061" y="73448"/>
                </a:lnTo>
                <a:lnTo>
                  <a:pt x="75338" y="74210"/>
                </a:lnTo>
                <a:lnTo>
                  <a:pt x="75018" y="73660"/>
                </a:lnTo>
                <a:lnTo>
                  <a:pt x="77876" y="73660"/>
                </a:lnTo>
                <a:lnTo>
                  <a:pt x="76796" y="72390"/>
                </a:lnTo>
                <a:close/>
              </a:path>
              <a:path w="294639" h="166370">
                <a:moveTo>
                  <a:pt x="76314" y="69850"/>
                </a:moveTo>
                <a:lnTo>
                  <a:pt x="75704" y="69850"/>
                </a:lnTo>
                <a:lnTo>
                  <a:pt x="76758" y="71120"/>
                </a:lnTo>
                <a:lnTo>
                  <a:pt x="79184" y="72390"/>
                </a:lnTo>
                <a:lnTo>
                  <a:pt x="78950" y="73559"/>
                </a:lnTo>
                <a:lnTo>
                  <a:pt x="79145" y="73674"/>
                </a:lnTo>
                <a:lnTo>
                  <a:pt x="80791" y="73660"/>
                </a:lnTo>
                <a:lnTo>
                  <a:pt x="76314" y="69850"/>
                </a:lnTo>
                <a:close/>
              </a:path>
              <a:path w="294639" h="166370">
                <a:moveTo>
                  <a:pt x="78405" y="73236"/>
                </a:moveTo>
                <a:lnTo>
                  <a:pt x="78930" y="73660"/>
                </a:lnTo>
                <a:lnTo>
                  <a:pt x="78405" y="73236"/>
                </a:lnTo>
                <a:close/>
              </a:path>
              <a:path w="294639" h="166370">
                <a:moveTo>
                  <a:pt x="78950" y="73559"/>
                </a:moveTo>
                <a:lnTo>
                  <a:pt x="79121" y="73660"/>
                </a:lnTo>
                <a:lnTo>
                  <a:pt x="78950" y="73559"/>
                </a:lnTo>
                <a:close/>
              </a:path>
              <a:path w="294639" h="166370">
                <a:moveTo>
                  <a:pt x="72923" y="72390"/>
                </a:moveTo>
                <a:lnTo>
                  <a:pt x="72288" y="72390"/>
                </a:lnTo>
                <a:lnTo>
                  <a:pt x="74061" y="73448"/>
                </a:lnTo>
                <a:lnTo>
                  <a:pt x="72923" y="72390"/>
                </a:lnTo>
                <a:close/>
              </a:path>
              <a:path w="294639" h="166370">
                <a:moveTo>
                  <a:pt x="73736" y="69850"/>
                </a:moveTo>
                <a:lnTo>
                  <a:pt x="76593" y="72390"/>
                </a:lnTo>
                <a:lnTo>
                  <a:pt x="76974" y="72390"/>
                </a:lnTo>
                <a:lnTo>
                  <a:pt x="78405" y="73236"/>
                </a:lnTo>
                <a:lnTo>
                  <a:pt x="75780" y="71120"/>
                </a:lnTo>
                <a:lnTo>
                  <a:pt x="73736" y="69850"/>
                </a:lnTo>
                <a:close/>
              </a:path>
              <a:path w="294639" h="166370">
                <a:moveTo>
                  <a:pt x="71300" y="72279"/>
                </a:moveTo>
                <a:lnTo>
                  <a:pt x="71513" y="72390"/>
                </a:lnTo>
                <a:lnTo>
                  <a:pt x="71300" y="72279"/>
                </a:lnTo>
                <a:close/>
              </a:path>
              <a:path w="294639" h="166370">
                <a:moveTo>
                  <a:pt x="73583" y="71120"/>
                </a:moveTo>
                <a:lnTo>
                  <a:pt x="70662" y="71120"/>
                </a:lnTo>
                <a:lnTo>
                  <a:pt x="72885" y="72390"/>
                </a:lnTo>
                <a:lnTo>
                  <a:pt x="76593" y="72390"/>
                </a:lnTo>
                <a:lnTo>
                  <a:pt x="73583" y="71120"/>
                </a:lnTo>
                <a:close/>
              </a:path>
              <a:path w="294639" h="166370">
                <a:moveTo>
                  <a:pt x="57214" y="58974"/>
                </a:moveTo>
                <a:lnTo>
                  <a:pt x="57543" y="59690"/>
                </a:lnTo>
                <a:lnTo>
                  <a:pt x="58815" y="61846"/>
                </a:lnTo>
                <a:lnTo>
                  <a:pt x="59905" y="62230"/>
                </a:lnTo>
                <a:lnTo>
                  <a:pt x="55460" y="62230"/>
                </a:lnTo>
                <a:lnTo>
                  <a:pt x="57569" y="63500"/>
                </a:lnTo>
                <a:lnTo>
                  <a:pt x="61912" y="66040"/>
                </a:lnTo>
                <a:lnTo>
                  <a:pt x="60947" y="66040"/>
                </a:lnTo>
                <a:lnTo>
                  <a:pt x="62572" y="67310"/>
                </a:lnTo>
                <a:lnTo>
                  <a:pt x="66611" y="69850"/>
                </a:lnTo>
                <a:lnTo>
                  <a:pt x="71300" y="72279"/>
                </a:lnTo>
                <a:lnTo>
                  <a:pt x="70662" y="71120"/>
                </a:lnTo>
                <a:lnTo>
                  <a:pt x="73583" y="71120"/>
                </a:lnTo>
                <a:lnTo>
                  <a:pt x="70573" y="69850"/>
                </a:lnTo>
                <a:lnTo>
                  <a:pt x="63995" y="64770"/>
                </a:lnTo>
                <a:lnTo>
                  <a:pt x="58699" y="60960"/>
                </a:lnTo>
                <a:lnTo>
                  <a:pt x="60223" y="60960"/>
                </a:lnTo>
                <a:lnTo>
                  <a:pt x="58661" y="59690"/>
                </a:lnTo>
                <a:lnTo>
                  <a:pt x="59016" y="59690"/>
                </a:lnTo>
                <a:lnTo>
                  <a:pt x="57214" y="58974"/>
                </a:lnTo>
                <a:close/>
              </a:path>
              <a:path w="294639" h="166370">
                <a:moveTo>
                  <a:pt x="49872" y="55880"/>
                </a:moveTo>
                <a:lnTo>
                  <a:pt x="49022" y="55880"/>
                </a:lnTo>
                <a:lnTo>
                  <a:pt x="50158" y="57150"/>
                </a:lnTo>
                <a:lnTo>
                  <a:pt x="51396" y="57150"/>
                </a:lnTo>
                <a:lnTo>
                  <a:pt x="51295" y="58420"/>
                </a:lnTo>
                <a:lnTo>
                  <a:pt x="48602" y="58420"/>
                </a:lnTo>
                <a:lnTo>
                  <a:pt x="50165" y="59690"/>
                </a:lnTo>
                <a:lnTo>
                  <a:pt x="55803" y="62230"/>
                </a:lnTo>
                <a:lnTo>
                  <a:pt x="59042" y="62230"/>
                </a:lnTo>
                <a:lnTo>
                  <a:pt x="58815" y="61846"/>
                </a:lnTo>
                <a:lnTo>
                  <a:pt x="56299" y="60960"/>
                </a:lnTo>
                <a:lnTo>
                  <a:pt x="54317" y="58420"/>
                </a:lnTo>
                <a:lnTo>
                  <a:pt x="52803" y="57357"/>
                </a:lnTo>
                <a:lnTo>
                  <a:pt x="52247" y="57150"/>
                </a:lnTo>
                <a:lnTo>
                  <a:pt x="51892" y="56721"/>
                </a:lnTo>
                <a:lnTo>
                  <a:pt x="49872" y="55880"/>
                </a:lnTo>
                <a:close/>
              </a:path>
              <a:path w="294639" h="166370">
                <a:moveTo>
                  <a:pt x="58815" y="61846"/>
                </a:moveTo>
                <a:lnTo>
                  <a:pt x="59042" y="62230"/>
                </a:lnTo>
                <a:lnTo>
                  <a:pt x="59905" y="62230"/>
                </a:lnTo>
                <a:lnTo>
                  <a:pt x="58815" y="61846"/>
                </a:lnTo>
                <a:close/>
              </a:path>
              <a:path w="294639" h="166370">
                <a:moveTo>
                  <a:pt x="60980" y="61575"/>
                </a:moveTo>
                <a:lnTo>
                  <a:pt x="61569" y="62230"/>
                </a:lnTo>
                <a:lnTo>
                  <a:pt x="61785" y="62230"/>
                </a:lnTo>
                <a:lnTo>
                  <a:pt x="60980" y="61575"/>
                </a:lnTo>
                <a:close/>
              </a:path>
              <a:path w="294639" h="166370">
                <a:moveTo>
                  <a:pt x="60426" y="60960"/>
                </a:moveTo>
                <a:lnTo>
                  <a:pt x="60223" y="60960"/>
                </a:lnTo>
                <a:lnTo>
                  <a:pt x="60980" y="61575"/>
                </a:lnTo>
                <a:lnTo>
                  <a:pt x="60426" y="60960"/>
                </a:lnTo>
                <a:close/>
              </a:path>
              <a:path w="294639" h="166370">
                <a:moveTo>
                  <a:pt x="53353" y="56055"/>
                </a:moveTo>
                <a:lnTo>
                  <a:pt x="53185" y="56521"/>
                </a:lnTo>
                <a:lnTo>
                  <a:pt x="54190" y="57150"/>
                </a:lnTo>
                <a:lnTo>
                  <a:pt x="56070" y="58420"/>
                </a:lnTo>
                <a:lnTo>
                  <a:pt x="55816" y="58420"/>
                </a:lnTo>
                <a:lnTo>
                  <a:pt x="57214" y="58974"/>
                </a:lnTo>
                <a:lnTo>
                  <a:pt x="56959" y="58420"/>
                </a:lnTo>
                <a:lnTo>
                  <a:pt x="53353" y="56055"/>
                </a:lnTo>
                <a:close/>
              </a:path>
              <a:path w="294639" h="166370">
                <a:moveTo>
                  <a:pt x="37439" y="44450"/>
                </a:moveTo>
                <a:lnTo>
                  <a:pt x="38455" y="45720"/>
                </a:lnTo>
                <a:lnTo>
                  <a:pt x="35940" y="45720"/>
                </a:lnTo>
                <a:lnTo>
                  <a:pt x="37846" y="46990"/>
                </a:lnTo>
                <a:lnTo>
                  <a:pt x="44068" y="54610"/>
                </a:lnTo>
                <a:lnTo>
                  <a:pt x="48577" y="58420"/>
                </a:lnTo>
                <a:lnTo>
                  <a:pt x="50571" y="58420"/>
                </a:lnTo>
                <a:lnTo>
                  <a:pt x="48539" y="57150"/>
                </a:lnTo>
                <a:lnTo>
                  <a:pt x="47453" y="54610"/>
                </a:lnTo>
                <a:lnTo>
                  <a:pt x="45783" y="54610"/>
                </a:lnTo>
                <a:lnTo>
                  <a:pt x="43891" y="52070"/>
                </a:lnTo>
                <a:lnTo>
                  <a:pt x="45135" y="52070"/>
                </a:lnTo>
                <a:lnTo>
                  <a:pt x="44488" y="50800"/>
                </a:lnTo>
                <a:lnTo>
                  <a:pt x="42138" y="50800"/>
                </a:lnTo>
                <a:lnTo>
                  <a:pt x="39789" y="46990"/>
                </a:lnTo>
                <a:lnTo>
                  <a:pt x="37439" y="44450"/>
                </a:lnTo>
                <a:close/>
              </a:path>
              <a:path w="294639" h="166370">
                <a:moveTo>
                  <a:pt x="49022" y="55880"/>
                </a:moveTo>
                <a:lnTo>
                  <a:pt x="50571" y="58420"/>
                </a:lnTo>
                <a:lnTo>
                  <a:pt x="51295" y="58420"/>
                </a:lnTo>
                <a:lnTo>
                  <a:pt x="49022" y="55880"/>
                </a:lnTo>
                <a:close/>
              </a:path>
              <a:path w="294639" h="166370">
                <a:moveTo>
                  <a:pt x="53491" y="57614"/>
                </a:moveTo>
                <a:lnTo>
                  <a:pt x="54483" y="58420"/>
                </a:lnTo>
                <a:lnTo>
                  <a:pt x="55651" y="58420"/>
                </a:lnTo>
                <a:lnTo>
                  <a:pt x="53491" y="57614"/>
                </a:lnTo>
                <a:close/>
              </a:path>
              <a:path w="294639" h="166370">
                <a:moveTo>
                  <a:pt x="52392" y="56930"/>
                </a:moveTo>
                <a:lnTo>
                  <a:pt x="52803" y="57357"/>
                </a:lnTo>
                <a:lnTo>
                  <a:pt x="53491" y="57614"/>
                </a:lnTo>
                <a:lnTo>
                  <a:pt x="52920" y="57150"/>
                </a:lnTo>
                <a:lnTo>
                  <a:pt x="52392" y="56930"/>
                </a:lnTo>
                <a:close/>
              </a:path>
              <a:path w="294639" h="166370">
                <a:moveTo>
                  <a:pt x="46765" y="53001"/>
                </a:moveTo>
                <a:lnTo>
                  <a:pt x="47343" y="54352"/>
                </a:lnTo>
                <a:lnTo>
                  <a:pt x="49618" y="57150"/>
                </a:lnTo>
                <a:lnTo>
                  <a:pt x="49796" y="57150"/>
                </a:lnTo>
                <a:lnTo>
                  <a:pt x="49022" y="55880"/>
                </a:lnTo>
                <a:lnTo>
                  <a:pt x="49872" y="55880"/>
                </a:lnTo>
                <a:lnTo>
                  <a:pt x="49644" y="55078"/>
                </a:lnTo>
                <a:lnTo>
                  <a:pt x="47358" y="53340"/>
                </a:lnTo>
                <a:lnTo>
                  <a:pt x="46765" y="53001"/>
                </a:lnTo>
                <a:close/>
              </a:path>
              <a:path w="294639" h="166370">
                <a:moveTo>
                  <a:pt x="52815" y="56290"/>
                </a:moveTo>
                <a:lnTo>
                  <a:pt x="52535" y="56726"/>
                </a:lnTo>
                <a:lnTo>
                  <a:pt x="52959" y="57150"/>
                </a:lnTo>
                <a:lnTo>
                  <a:pt x="53185" y="56521"/>
                </a:lnTo>
                <a:lnTo>
                  <a:pt x="52815" y="56290"/>
                </a:lnTo>
                <a:close/>
              </a:path>
              <a:path w="294639" h="166370">
                <a:moveTo>
                  <a:pt x="49149" y="53340"/>
                </a:moveTo>
                <a:lnTo>
                  <a:pt x="49644" y="55078"/>
                </a:lnTo>
                <a:lnTo>
                  <a:pt x="50698" y="55880"/>
                </a:lnTo>
                <a:lnTo>
                  <a:pt x="51904" y="56726"/>
                </a:lnTo>
                <a:lnTo>
                  <a:pt x="52392" y="56930"/>
                </a:lnTo>
                <a:lnTo>
                  <a:pt x="52530" y="56721"/>
                </a:lnTo>
                <a:lnTo>
                  <a:pt x="51689" y="55880"/>
                </a:lnTo>
                <a:lnTo>
                  <a:pt x="51168" y="55880"/>
                </a:lnTo>
                <a:lnTo>
                  <a:pt x="50975" y="55166"/>
                </a:lnTo>
                <a:lnTo>
                  <a:pt x="49149" y="53340"/>
                </a:lnTo>
                <a:close/>
              </a:path>
              <a:path w="294639" h="166370">
                <a:moveTo>
                  <a:pt x="49644" y="55078"/>
                </a:moveTo>
                <a:lnTo>
                  <a:pt x="49872" y="55880"/>
                </a:lnTo>
                <a:lnTo>
                  <a:pt x="51904" y="56726"/>
                </a:lnTo>
                <a:lnTo>
                  <a:pt x="50698" y="55880"/>
                </a:lnTo>
                <a:lnTo>
                  <a:pt x="49644" y="55078"/>
                </a:lnTo>
                <a:close/>
              </a:path>
              <a:path w="294639" h="166370">
                <a:moveTo>
                  <a:pt x="53086" y="55880"/>
                </a:moveTo>
                <a:lnTo>
                  <a:pt x="52815" y="56290"/>
                </a:lnTo>
                <a:lnTo>
                  <a:pt x="53185" y="56521"/>
                </a:lnTo>
                <a:lnTo>
                  <a:pt x="53353" y="56055"/>
                </a:lnTo>
                <a:lnTo>
                  <a:pt x="53086" y="55880"/>
                </a:lnTo>
                <a:close/>
              </a:path>
              <a:path w="294639" h="166370">
                <a:moveTo>
                  <a:pt x="53086" y="55880"/>
                </a:moveTo>
                <a:lnTo>
                  <a:pt x="52158" y="55880"/>
                </a:lnTo>
                <a:lnTo>
                  <a:pt x="52815" y="56290"/>
                </a:lnTo>
                <a:lnTo>
                  <a:pt x="53086" y="55880"/>
                </a:lnTo>
                <a:close/>
              </a:path>
              <a:path w="294639" h="166370">
                <a:moveTo>
                  <a:pt x="53416" y="55880"/>
                </a:moveTo>
                <a:lnTo>
                  <a:pt x="53086" y="55880"/>
                </a:lnTo>
                <a:lnTo>
                  <a:pt x="53353" y="56055"/>
                </a:lnTo>
                <a:lnTo>
                  <a:pt x="53416" y="55880"/>
                </a:lnTo>
                <a:close/>
              </a:path>
              <a:path w="294639" h="166370">
                <a:moveTo>
                  <a:pt x="50975" y="55166"/>
                </a:moveTo>
                <a:lnTo>
                  <a:pt x="51168" y="55880"/>
                </a:lnTo>
                <a:lnTo>
                  <a:pt x="51689" y="55880"/>
                </a:lnTo>
                <a:lnTo>
                  <a:pt x="50975" y="55166"/>
                </a:lnTo>
                <a:close/>
              </a:path>
              <a:path w="294639" h="166370">
                <a:moveTo>
                  <a:pt x="50825" y="54610"/>
                </a:moveTo>
                <a:lnTo>
                  <a:pt x="50975" y="55166"/>
                </a:lnTo>
                <a:lnTo>
                  <a:pt x="51689" y="55880"/>
                </a:lnTo>
                <a:lnTo>
                  <a:pt x="52158" y="55880"/>
                </a:lnTo>
                <a:lnTo>
                  <a:pt x="50825" y="54610"/>
                </a:lnTo>
                <a:close/>
              </a:path>
              <a:path w="294639" h="166370">
                <a:moveTo>
                  <a:pt x="46339" y="53206"/>
                </a:moveTo>
                <a:lnTo>
                  <a:pt x="46304" y="54610"/>
                </a:lnTo>
                <a:lnTo>
                  <a:pt x="47453" y="54610"/>
                </a:lnTo>
                <a:lnTo>
                  <a:pt x="47343" y="54352"/>
                </a:lnTo>
                <a:lnTo>
                  <a:pt x="46520" y="53340"/>
                </a:lnTo>
                <a:lnTo>
                  <a:pt x="46339" y="53206"/>
                </a:lnTo>
                <a:close/>
              </a:path>
              <a:path w="294639" h="166370">
                <a:moveTo>
                  <a:pt x="46350" y="52764"/>
                </a:moveTo>
                <a:lnTo>
                  <a:pt x="46339" y="53206"/>
                </a:lnTo>
                <a:lnTo>
                  <a:pt x="46520" y="53340"/>
                </a:lnTo>
                <a:lnTo>
                  <a:pt x="47343" y="54352"/>
                </a:lnTo>
                <a:lnTo>
                  <a:pt x="46765" y="53001"/>
                </a:lnTo>
                <a:lnTo>
                  <a:pt x="46350" y="52764"/>
                </a:lnTo>
                <a:close/>
              </a:path>
              <a:path w="294639" h="166370">
                <a:moveTo>
                  <a:pt x="45135" y="52070"/>
                </a:moveTo>
                <a:lnTo>
                  <a:pt x="44805" y="52070"/>
                </a:lnTo>
                <a:lnTo>
                  <a:pt x="46339" y="53206"/>
                </a:lnTo>
                <a:lnTo>
                  <a:pt x="46350" y="52764"/>
                </a:lnTo>
                <a:lnTo>
                  <a:pt x="45135" y="52070"/>
                </a:lnTo>
                <a:close/>
              </a:path>
              <a:path w="294639" h="166370">
                <a:moveTo>
                  <a:pt x="46367" y="52070"/>
                </a:moveTo>
                <a:lnTo>
                  <a:pt x="46350" y="52764"/>
                </a:lnTo>
                <a:lnTo>
                  <a:pt x="46765" y="53001"/>
                </a:lnTo>
                <a:lnTo>
                  <a:pt x="46367" y="52070"/>
                </a:lnTo>
                <a:close/>
              </a:path>
              <a:path w="294639" h="166370">
                <a:moveTo>
                  <a:pt x="41236" y="46990"/>
                </a:moveTo>
                <a:lnTo>
                  <a:pt x="44399" y="50800"/>
                </a:lnTo>
                <a:lnTo>
                  <a:pt x="43840" y="49530"/>
                </a:lnTo>
                <a:lnTo>
                  <a:pt x="45212" y="49530"/>
                </a:lnTo>
                <a:lnTo>
                  <a:pt x="43687" y="48260"/>
                </a:lnTo>
                <a:lnTo>
                  <a:pt x="42773" y="48260"/>
                </a:lnTo>
                <a:lnTo>
                  <a:pt x="41236" y="46990"/>
                </a:lnTo>
                <a:close/>
              </a:path>
              <a:path w="294639" h="166370">
                <a:moveTo>
                  <a:pt x="42163" y="46990"/>
                </a:moveTo>
                <a:lnTo>
                  <a:pt x="42773" y="48260"/>
                </a:lnTo>
                <a:lnTo>
                  <a:pt x="43687" y="48260"/>
                </a:lnTo>
                <a:lnTo>
                  <a:pt x="42163" y="46990"/>
                </a:lnTo>
                <a:close/>
              </a:path>
              <a:path w="294639" h="166370">
                <a:moveTo>
                  <a:pt x="35528" y="45444"/>
                </a:moveTo>
                <a:lnTo>
                  <a:pt x="35775" y="45720"/>
                </a:lnTo>
                <a:lnTo>
                  <a:pt x="35940" y="45720"/>
                </a:lnTo>
                <a:lnTo>
                  <a:pt x="35528" y="45444"/>
                </a:lnTo>
                <a:close/>
              </a:path>
              <a:path w="294639" h="166370">
                <a:moveTo>
                  <a:pt x="37160" y="44450"/>
                </a:moveTo>
                <a:lnTo>
                  <a:pt x="34632" y="44450"/>
                </a:lnTo>
                <a:lnTo>
                  <a:pt x="35005" y="44864"/>
                </a:lnTo>
                <a:lnTo>
                  <a:pt x="36169" y="45720"/>
                </a:lnTo>
                <a:lnTo>
                  <a:pt x="38455" y="45720"/>
                </a:lnTo>
                <a:lnTo>
                  <a:pt x="37160" y="44450"/>
                </a:lnTo>
                <a:close/>
              </a:path>
              <a:path w="294639" h="166370">
                <a:moveTo>
                  <a:pt x="22885" y="30480"/>
                </a:moveTo>
                <a:lnTo>
                  <a:pt x="25247" y="34290"/>
                </a:lnTo>
                <a:lnTo>
                  <a:pt x="26792" y="36604"/>
                </a:lnTo>
                <a:lnTo>
                  <a:pt x="27063" y="36830"/>
                </a:lnTo>
                <a:lnTo>
                  <a:pt x="27774" y="38100"/>
                </a:lnTo>
                <a:lnTo>
                  <a:pt x="32486" y="41910"/>
                </a:lnTo>
                <a:lnTo>
                  <a:pt x="32131" y="43180"/>
                </a:lnTo>
                <a:lnTo>
                  <a:pt x="35528" y="45444"/>
                </a:lnTo>
                <a:lnTo>
                  <a:pt x="35005" y="44864"/>
                </a:lnTo>
                <a:lnTo>
                  <a:pt x="34442" y="44450"/>
                </a:lnTo>
                <a:lnTo>
                  <a:pt x="37160" y="44450"/>
                </a:lnTo>
                <a:lnTo>
                  <a:pt x="35864" y="43180"/>
                </a:lnTo>
                <a:lnTo>
                  <a:pt x="34493" y="43180"/>
                </a:lnTo>
                <a:lnTo>
                  <a:pt x="33655" y="41910"/>
                </a:lnTo>
                <a:lnTo>
                  <a:pt x="34569" y="41910"/>
                </a:lnTo>
                <a:lnTo>
                  <a:pt x="31407" y="38100"/>
                </a:lnTo>
                <a:lnTo>
                  <a:pt x="30848" y="38100"/>
                </a:lnTo>
                <a:lnTo>
                  <a:pt x="28392" y="35560"/>
                </a:lnTo>
                <a:lnTo>
                  <a:pt x="26492" y="35560"/>
                </a:lnTo>
                <a:lnTo>
                  <a:pt x="22885" y="30480"/>
                </a:lnTo>
                <a:close/>
              </a:path>
              <a:path w="294639" h="166370">
                <a:moveTo>
                  <a:pt x="34632" y="44450"/>
                </a:moveTo>
                <a:lnTo>
                  <a:pt x="34442" y="44450"/>
                </a:lnTo>
                <a:lnTo>
                  <a:pt x="35005" y="44864"/>
                </a:lnTo>
                <a:lnTo>
                  <a:pt x="34632" y="44450"/>
                </a:lnTo>
                <a:close/>
              </a:path>
              <a:path w="294639" h="166370">
                <a:moveTo>
                  <a:pt x="33655" y="41910"/>
                </a:moveTo>
                <a:lnTo>
                  <a:pt x="34493" y="43180"/>
                </a:lnTo>
                <a:lnTo>
                  <a:pt x="35026" y="43180"/>
                </a:lnTo>
                <a:lnTo>
                  <a:pt x="33655" y="41910"/>
                </a:lnTo>
                <a:close/>
              </a:path>
              <a:path w="294639" h="166370">
                <a:moveTo>
                  <a:pt x="34569" y="41910"/>
                </a:moveTo>
                <a:lnTo>
                  <a:pt x="33655" y="41910"/>
                </a:lnTo>
                <a:lnTo>
                  <a:pt x="35026" y="43180"/>
                </a:lnTo>
                <a:lnTo>
                  <a:pt x="35864" y="43180"/>
                </a:lnTo>
                <a:lnTo>
                  <a:pt x="34569" y="41910"/>
                </a:lnTo>
                <a:close/>
              </a:path>
              <a:path w="294639" h="166370">
                <a:moveTo>
                  <a:pt x="24168" y="35128"/>
                </a:moveTo>
                <a:lnTo>
                  <a:pt x="26149" y="38100"/>
                </a:lnTo>
                <a:lnTo>
                  <a:pt x="25598" y="35804"/>
                </a:lnTo>
                <a:lnTo>
                  <a:pt x="25349" y="35560"/>
                </a:lnTo>
                <a:lnTo>
                  <a:pt x="25044" y="35560"/>
                </a:lnTo>
                <a:lnTo>
                  <a:pt x="24168" y="35128"/>
                </a:lnTo>
                <a:close/>
              </a:path>
              <a:path w="294639" h="166370">
                <a:moveTo>
                  <a:pt x="28241" y="35402"/>
                </a:moveTo>
                <a:lnTo>
                  <a:pt x="30848" y="38100"/>
                </a:lnTo>
                <a:lnTo>
                  <a:pt x="29844" y="36830"/>
                </a:lnTo>
                <a:lnTo>
                  <a:pt x="28498" y="35560"/>
                </a:lnTo>
                <a:lnTo>
                  <a:pt x="28241" y="35402"/>
                </a:lnTo>
                <a:close/>
              </a:path>
              <a:path w="294639" h="166370">
                <a:moveTo>
                  <a:pt x="27165" y="34290"/>
                </a:moveTo>
                <a:lnTo>
                  <a:pt x="28241" y="35402"/>
                </a:lnTo>
                <a:lnTo>
                  <a:pt x="28498" y="35560"/>
                </a:lnTo>
                <a:lnTo>
                  <a:pt x="29844" y="36830"/>
                </a:lnTo>
                <a:lnTo>
                  <a:pt x="30848" y="38100"/>
                </a:lnTo>
                <a:lnTo>
                  <a:pt x="31407" y="38100"/>
                </a:lnTo>
                <a:lnTo>
                  <a:pt x="28651" y="35560"/>
                </a:lnTo>
                <a:lnTo>
                  <a:pt x="27165" y="34290"/>
                </a:lnTo>
                <a:close/>
              </a:path>
              <a:path w="294639" h="166370">
                <a:moveTo>
                  <a:pt x="25539" y="35560"/>
                </a:moveTo>
                <a:lnTo>
                  <a:pt x="25598" y="35804"/>
                </a:lnTo>
                <a:lnTo>
                  <a:pt x="26644" y="36830"/>
                </a:lnTo>
                <a:lnTo>
                  <a:pt x="26940" y="36830"/>
                </a:lnTo>
                <a:lnTo>
                  <a:pt x="26792" y="36604"/>
                </a:lnTo>
                <a:lnTo>
                  <a:pt x="25539" y="35560"/>
                </a:lnTo>
                <a:close/>
              </a:path>
              <a:path w="294639" h="166370">
                <a:moveTo>
                  <a:pt x="22466" y="34290"/>
                </a:moveTo>
                <a:lnTo>
                  <a:pt x="24104" y="35560"/>
                </a:lnTo>
                <a:lnTo>
                  <a:pt x="23881" y="34986"/>
                </a:lnTo>
                <a:lnTo>
                  <a:pt x="22466" y="34290"/>
                </a:lnTo>
                <a:close/>
              </a:path>
              <a:path w="294639" h="166370">
                <a:moveTo>
                  <a:pt x="13691" y="21992"/>
                </a:moveTo>
                <a:lnTo>
                  <a:pt x="14973" y="26670"/>
                </a:lnTo>
                <a:lnTo>
                  <a:pt x="20866" y="31750"/>
                </a:lnTo>
                <a:lnTo>
                  <a:pt x="21958" y="33020"/>
                </a:lnTo>
                <a:lnTo>
                  <a:pt x="22390" y="33020"/>
                </a:lnTo>
                <a:lnTo>
                  <a:pt x="25044" y="35560"/>
                </a:lnTo>
                <a:lnTo>
                  <a:pt x="25349" y="35560"/>
                </a:lnTo>
                <a:lnTo>
                  <a:pt x="24053" y="34290"/>
                </a:lnTo>
                <a:lnTo>
                  <a:pt x="25247" y="34290"/>
                </a:lnTo>
                <a:lnTo>
                  <a:pt x="18986" y="29210"/>
                </a:lnTo>
                <a:lnTo>
                  <a:pt x="18163" y="27940"/>
                </a:lnTo>
                <a:lnTo>
                  <a:pt x="17602" y="27940"/>
                </a:lnTo>
                <a:lnTo>
                  <a:pt x="17340" y="26670"/>
                </a:lnTo>
                <a:lnTo>
                  <a:pt x="14871" y="22860"/>
                </a:lnTo>
                <a:lnTo>
                  <a:pt x="14541" y="22860"/>
                </a:lnTo>
                <a:lnTo>
                  <a:pt x="13691" y="21992"/>
                </a:lnTo>
                <a:close/>
              </a:path>
              <a:path w="294639" h="166370">
                <a:moveTo>
                  <a:pt x="26416" y="34290"/>
                </a:moveTo>
                <a:lnTo>
                  <a:pt x="26492" y="35560"/>
                </a:lnTo>
                <a:lnTo>
                  <a:pt x="28392" y="35560"/>
                </a:lnTo>
                <a:lnTo>
                  <a:pt x="28241" y="35402"/>
                </a:lnTo>
                <a:lnTo>
                  <a:pt x="26416" y="34290"/>
                </a:lnTo>
                <a:close/>
              </a:path>
              <a:path w="294639" h="166370">
                <a:moveTo>
                  <a:pt x="23609" y="34290"/>
                </a:moveTo>
                <a:lnTo>
                  <a:pt x="23881" y="34986"/>
                </a:lnTo>
                <a:lnTo>
                  <a:pt x="24168" y="35128"/>
                </a:lnTo>
                <a:lnTo>
                  <a:pt x="23609" y="34290"/>
                </a:lnTo>
                <a:close/>
              </a:path>
              <a:path w="294639" h="166370">
                <a:moveTo>
                  <a:pt x="17351" y="26687"/>
                </a:moveTo>
                <a:lnTo>
                  <a:pt x="17602" y="27940"/>
                </a:lnTo>
                <a:lnTo>
                  <a:pt x="18163" y="27940"/>
                </a:lnTo>
                <a:lnTo>
                  <a:pt x="17351" y="26687"/>
                </a:lnTo>
                <a:close/>
              </a:path>
              <a:path w="294639" h="166370">
                <a:moveTo>
                  <a:pt x="17348" y="26670"/>
                </a:moveTo>
                <a:lnTo>
                  <a:pt x="18163" y="27940"/>
                </a:lnTo>
                <a:lnTo>
                  <a:pt x="18681" y="27940"/>
                </a:lnTo>
                <a:lnTo>
                  <a:pt x="17348" y="26670"/>
                </a:lnTo>
                <a:close/>
              </a:path>
              <a:path w="294639" h="166370">
                <a:moveTo>
                  <a:pt x="11303" y="15240"/>
                </a:moveTo>
                <a:lnTo>
                  <a:pt x="10858" y="16510"/>
                </a:lnTo>
                <a:lnTo>
                  <a:pt x="12280" y="17780"/>
                </a:lnTo>
                <a:lnTo>
                  <a:pt x="14173" y="21590"/>
                </a:lnTo>
                <a:lnTo>
                  <a:pt x="14541" y="22860"/>
                </a:lnTo>
                <a:lnTo>
                  <a:pt x="14871" y="22860"/>
                </a:lnTo>
                <a:lnTo>
                  <a:pt x="11303" y="15240"/>
                </a:lnTo>
                <a:close/>
              </a:path>
              <a:path w="294639" h="166370">
                <a:moveTo>
                  <a:pt x="13191" y="21086"/>
                </a:moveTo>
                <a:lnTo>
                  <a:pt x="13296" y="21590"/>
                </a:lnTo>
                <a:lnTo>
                  <a:pt x="13691" y="21992"/>
                </a:lnTo>
                <a:lnTo>
                  <a:pt x="13581" y="21590"/>
                </a:lnTo>
                <a:lnTo>
                  <a:pt x="13191" y="21086"/>
                </a:lnTo>
                <a:close/>
              </a:path>
              <a:path w="294639" h="166370">
                <a:moveTo>
                  <a:pt x="11123" y="18401"/>
                </a:moveTo>
                <a:lnTo>
                  <a:pt x="11531" y="19050"/>
                </a:lnTo>
                <a:lnTo>
                  <a:pt x="11734" y="20320"/>
                </a:lnTo>
                <a:lnTo>
                  <a:pt x="13284" y="21590"/>
                </a:lnTo>
                <a:lnTo>
                  <a:pt x="13191" y="21086"/>
                </a:lnTo>
                <a:lnTo>
                  <a:pt x="12623" y="20320"/>
                </a:lnTo>
                <a:lnTo>
                  <a:pt x="12453" y="19611"/>
                </a:lnTo>
                <a:lnTo>
                  <a:pt x="11123" y="18401"/>
                </a:lnTo>
                <a:close/>
              </a:path>
              <a:path w="294639" h="166370">
                <a:moveTo>
                  <a:pt x="12982" y="20091"/>
                </a:moveTo>
                <a:lnTo>
                  <a:pt x="13191" y="21086"/>
                </a:lnTo>
                <a:lnTo>
                  <a:pt x="13563" y="21590"/>
                </a:lnTo>
                <a:lnTo>
                  <a:pt x="13233" y="20320"/>
                </a:lnTo>
                <a:lnTo>
                  <a:pt x="12982" y="20091"/>
                </a:lnTo>
                <a:close/>
              </a:path>
              <a:path w="294639" h="166370">
                <a:moveTo>
                  <a:pt x="12763" y="19050"/>
                </a:moveTo>
                <a:lnTo>
                  <a:pt x="12318" y="19050"/>
                </a:lnTo>
                <a:lnTo>
                  <a:pt x="12453" y="19611"/>
                </a:lnTo>
                <a:lnTo>
                  <a:pt x="12982" y="20091"/>
                </a:lnTo>
                <a:lnTo>
                  <a:pt x="12763" y="19050"/>
                </a:lnTo>
                <a:close/>
              </a:path>
              <a:path w="294639" h="166370">
                <a:moveTo>
                  <a:pt x="5441" y="8890"/>
                </a:moveTo>
                <a:lnTo>
                  <a:pt x="4889" y="8890"/>
                </a:lnTo>
                <a:lnTo>
                  <a:pt x="7035" y="11430"/>
                </a:lnTo>
                <a:lnTo>
                  <a:pt x="8178" y="13970"/>
                </a:lnTo>
                <a:lnTo>
                  <a:pt x="9728" y="16510"/>
                </a:lnTo>
                <a:lnTo>
                  <a:pt x="9042" y="16510"/>
                </a:lnTo>
                <a:lnTo>
                  <a:pt x="11123" y="18401"/>
                </a:lnTo>
                <a:lnTo>
                  <a:pt x="10731" y="17780"/>
                </a:lnTo>
                <a:lnTo>
                  <a:pt x="11353" y="17780"/>
                </a:lnTo>
                <a:lnTo>
                  <a:pt x="9131" y="13970"/>
                </a:lnTo>
                <a:lnTo>
                  <a:pt x="10252" y="13970"/>
                </a:lnTo>
                <a:lnTo>
                  <a:pt x="8759" y="11430"/>
                </a:lnTo>
                <a:lnTo>
                  <a:pt x="7251" y="11430"/>
                </a:lnTo>
                <a:lnTo>
                  <a:pt x="6781" y="10160"/>
                </a:lnTo>
                <a:lnTo>
                  <a:pt x="5441" y="8890"/>
                </a:lnTo>
                <a:close/>
              </a:path>
              <a:path w="294639" h="166370">
                <a:moveTo>
                  <a:pt x="10252" y="13970"/>
                </a:moveTo>
                <a:lnTo>
                  <a:pt x="9131" y="13970"/>
                </a:lnTo>
                <a:lnTo>
                  <a:pt x="10998" y="15240"/>
                </a:lnTo>
                <a:lnTo>
                  <a:pt x="10252" y="13970"/>
                </a:lnTo>
                <a:close/>
              </a:path>
              <a:path w="294639" h="166370">
                <a:moveTo>
                  <a:pt x="6616" y="8890"/>
                </a:moveTo>
                <a:lnTo>
                  <a:pt x="7708" y="11430"/>
                </a:lnTo>
                <a:lnTo>
                  <a:pt x="8759" y="11430"/>
                </a:lnTo>
                <a:lnTo>
                  <a:pt x="8013" y="10160"/>
                </a:lnTo>
                <a:lnTo>
                  <a:pt x="6616" y="8890"/>
                </a:lnTo>
                <a:close/>
              </a:path>
              <a:path w="294639" h="166370">
                <a:moveTo>
                  <a:pt x="2844" y="3810"/>
                </a:moveTo>
                <a:lnTo>
                  <a:pt x="2044" y="3810"/>
                </a:lnTo>
                <a:lnTo>
                  <a:pt x="2832" y="5080"/>
                </a:lnTo>
                <a:lnTo>
                  <a:pt x="2070" y="5080"/>
                </a:lnTo>
                <a:lnTo>
                  <a:pt x="5219" y="10160"/>
                </a:lnTo>
                <a:lnTo>
                  <a:pt x="4889" y="8890"/>
                </a:lnTo>
                <a:lnTo>
                  <a:pt x="5441" y="8890"/>
                </a:lnTo>
                <a:lnTo>
                  <a:pt x="4102" y="7620"/>
                </a:lnTo>
                <a:lnTo>
                  <a:pt x="3937" y="6350"/>
                </a:lnTo>
                <a:lnTo>
                  <a:pt x="4254" y="6350"/>
                </a:lnTo>
                <a:lnTo>
                  <a:pt x="2844" y="3810"/>
                </a:lnTo>
                <a:close/>
              </a:path>
              <a:path w="294639" h="166370">
                <a:moveTo>
                  <a:pt x="4254" y="6350"/>
                </a:moveTo>
                <a:lnTo>
                  <a:pt x="3937" y="6350"/>
                </a:lnTo>
                <a:lnTo>
                  <a:pt x="5664" y="8890"/>
                </a:lnTo>
                <a:lnTo>
                  <a:pt x="4254" y="6350"/>
                </a:lnTo>
                <a:close/>
              </a:path>
              <a:path w="294639" h="166370">
                <a:moveTo>
                  <a:pt x="469" y="1270"/>
                </a:moveTo>
                <a:lnTo>
                  <a:pt x="1879" y="3810"/>
                </a:lnTo>
                <a:lnTo>
                  <a:pt x="2044" y="3810"/>
                </a:lnTo>
                <a:lnTo>
                  <a:pt x="469" y="1270"/>
                </a:lnTo>
                <a:close/>
              </a:path>
              <a:path w="294639" h="166370">
                <a:moveTo>
                  <a:pt x="800" y="0"/>
                </a:moveTo>
                <a:lnTo>
                  <a:pt x="0" y="0"/>
                </a:lnTo>
                <a:lnTo>
                  <a:pt x="800" y="1270"/>
                </a:lnTo>
                <a:lnTo>
                  <a:pt x="2527" y="3810"/>
                </a:lnTo>
                <a:lnTo>
                  <a:pt x="2997" y="3810"/>
                </a:lnTo>
                <a:lnTo>
                  <a:pt x="2209" y="2540"/>
                </a:lnTo>
                <a:lnTo>
                  <a:pt x="939" y="1270"/>
                </a:lnTo>
                <a:lnTo>
                  <a:pt x="80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6" name="object 3906"/>
          <p:cNvSpPr/>
          <p:nvPr/>
        </p:nvSpPr>
        <p:spPr>
          <a:xfrm>
            <a:off x="2597162" y="3641572"/>
            <a:ext cx="635" cy="0"/>
          </a:xfrm>
          <a:custGeom>
            <a:avLst/>
            <a:gdLst/>
            <a:ahLst/>
            <a:cxnLst/>
            <a:rect l="l" t="t" r="r" b="b"/>
            <a:pathLst>
              <a:path w="635">
                <a:moveTo>
                  <a:pt x="622" y="0"/>
                </a:moveTo>
                <a:lnTo>
                  <a:pt x="0" y="0"/>
                </a:lnTo>
                <a:lnTo>
                  <a:pt x="622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7" name="object 3907"/>
          <p:cNvSpPr/>
          <p:nvPr/>
        </p:nvSpPr>
        <p:spPr>
          <a:xfrm>
            <a:off x="2592971" y="3639464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127" y="88"/>
                </a:lnTo>
                <a:lnTo>
                  <a:pt x="292" y="139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8" name="object 3908"/>
          <p:cNvSpPr/>
          <p:nvPr/>
        </p:nvSpPr>
        <p:spPr>
          <a:xfrm>
            <a:off x="2456980" y="3541699"/>
            <a:ext cx="1270" cy="3175"/>
          </a:xfrm>
          <a:custGeom>
            <a:avLst/>
            <a:gdLst/>
            <a:ahLst/>
            <a:cxnLst/>
            <a:rect l="l" t="t" r="r" b="b"/>
            <a:pathLst>
              <a:path w="1269" h="3175">
                <a:moveTo>
                  <a:pt x="0" y="0"/>
                </a:moveTo>
                <a:lnTo>
                  <a:pt x="139" y="1130"/>
                </a:lnTo>
                <a:lnTo>
                  <a:pt x="1231" y="2628"/>
                </a:lnTo>
                <a:lnTo>
                  <a:pt x="774" y="1943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9" name="object 3909"/>
          <p:cNvSpPr/>
          <p:nvPr/>
        </p:nvSpPr>
        <p:spPr>
          <a:xfrm>
            <a:off x="2457284" y="3544189"/>
            <a:ext cx="2540" cy="3175"/>
          </a:xfrm>
          <a:custGeom>
            <a:avLst/>
            <a:gdLst/>
            <a:ahLst/>
            <a:cxnLst/>
            <a:rect l="l" t="t" r="r" b="b"/>
            <a:pathLst>
              <a:path w="2539" h="3175">
                <a:moveTo>
                  <a:pt x="0" y="0"/>
                </a:moveTo>
                <a:lnTo>
                  <a:pt x="863" y="1536"/>
                </a:lnTo>
                <a:lnTo>
                  <a:pt x="1422" y="2044"/>
                </a:lnTo>
                <a:lnTo>
                  <a:pt x="1917" y="2730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0" name="object 3910"/>
          <p:cNvSpPr/>
          <p:nvPr/>
        </p:nvSpPr>
        <p:spPr>
          <a:xfrm>
            <a:off x="2468524" y="3559492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1230" y="2495"/>
                </a:moveTo>
                <a:lnTo>
                  <a:pt x="1326" y="3210"/>
                </a:lnTo>
                <a:lnTo>
                  <a:pt x="2705" y="5003"/>
                </a:lnTo>
                <a:lnTo>
                  <a:pt x="1230" y="2495"/>
                </a:lnTo>
                <a:close/>
              </a:path>
              <a:path w="3175" h="5079">
                <a:moveTo>
                  <a:pt x="50" y="1549"/>
                </a:moveTo>
                <a:lnTo>
                  <a:pt x="1326" y="3209"/>
                </a:lnTo>
                <a:lnTo>
                  <a:pt x="50" y="1549"/>
                </a:lnTo>
                <a:close/>
              </a:path>
              <a:path w="3175" h="5079">
                <a:moveTo>
                  <a:pt x="0" y="0"/>
                </a:moveTo>
                <a:lnTo>
                  <a:pt x="25" y="444"/>
                </a:lnTo>
                <a:lnTo>
                  <a:pt x="1230" y="2495"/>
                </a:lnTo>
                <a:lnTo>
                  <a:pt x="1409" y="2324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1" name="object 3911"/>
          <p:cNvSpPr/>
          <p:nvPr/>
        </p:nvSpPr>
        <p:spPr>
          <a:xfrm>
            <a:off x="2473705" y="3568217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0" y="0"/>
                </a:moveTo>
                <a:lnTo>
                  <a:pt x="965" y="990"/>
                </a:lnTo>
                <a:lnTo>
                  <a:pt x="1409" y="2171"/>
                </a:lnTo>
                <a:lnTo>
                  <a:pt x="2933" y="3251"/>
                </a:lnTo>
                <a:lnTo>
                  <a:pt x="2628" y="2590"/>
                </a:lnTo>
                <a:lnTo>
                  <a:pt x="2501" y="1993"/>
                </a:lnTo>
                <a:lnTo>
                  <a:pt x="1981" y="1473"/>
                </a:lnTo>
                <a:lnTo>
                  <a:pt x="1549" y="1473"/>
                </a:lnTo>
                <a:lnTo>
                  <a:pt x="812" y="736"/>
                </a:lnTo>
                <a:lnTo>
                  <a:pt x="0" y="0"/>
                </a:lnTo>
                <a:close/>
              </a:path>
              <a:path w="3175" h="3810">
                <a:moveTo>
                  <a:pt x="1422" y="914"/>
                </a:moveTo>
                <a:lnTo>
                  <a:pt x="1549" y="1473"/>
                </a:lnTo>
                <a:lnTo>
                  <a:pt x="1981" y="1473"/>
                </a:lnTo>
                <a:lnTo>
                  <a:pt x="1422" y="914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2" name="object 3912"/>
          <p:cNvSpPr/>
          <p:nvPr/>
        </p:nvSpPr>
        <p:spPr>
          <a:xfrm>
            <a:off x="2510408" y="3597554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0" y="0"/>
                </a:moveTo>
                <a:lnTo>
                  <a:pt x="889" y="812"/>
                </a:lnTo>
                <a:lnTo>
                  <a:pt x="2946" y="1943"/>
                </a:lnTo>
                <a:lnTo>
                  <a:pt x="2133" y="1320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3" name="object 3913"/>
          <p:cNvSpPr/>
          <p:nvPr/>
        </p:nvSpPr>
        <p:spPr>
          <a:xfrm>
            <a:off x="2518689" y="3604056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70">
                <a:moveTo>
                  <a:pt x="0" y="0"/>
                </a:moveTo>
                <a:lnTo>
                  <a:pt x="1447" y="1257"/>
                </a:lnTo>
                <a:lnTo>
                  <a:pt x="1584" y="1104"/>
                </a:lnTo>
                <a:lnTo>
                  <a:pt x="0" y="0"/>
                </a:lnTo>
                <a:close/>
              </a:path>
              <a:path w="1905" h="1270">
                <a:moveTo>
                  <a:pt x="1092" y="126"/>
                </a:moveTo>
                <a:lnTo>
                  <a:pt x="1660" y="1020"/>
                </a:lnTo>
                <a:lnTo>
                  <a:pt x="1892" y="762"/>
                </a:lnTo>
                <a:lnTo>
                  <a:pt x="1092" y="126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4" name="object 3914"/>
          <p:cNvSpPr/>
          <p:nvPr/>
        </p:nvSpPr>
        <p:spPr>
          <a:xfrm>
            <a:off x="2515412" y="360591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482" y="368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5" name="object 3915"/>
          <p:cNvSpPr/>
          <p:nvPr/>
        </p:nvSpPr>
        <p:spPr>
          <a:xfrm>
            <a:off x="2526512" y="3607269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800" y="1371"/>
                </a:moveTo>
                <a:lnTo>
                  <a:pt x="0" y="0"/>
                </a:lnTo>
                <a:lnTo>
                  <a:pt x="1346" y="1054"/>
                </a:lnTo>
                <a:lnTo>
                  <a:pt x="1054" y="1562"/>
                </a:lnTo>
                <a:lnTo>
                  <a:pt x="800" y="1371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6" name="object 3916"/>
          <p:cNvSpPr/>
          <p:nvPr/>
        </p:nvSpPr>
        <p:spPr>
          <a:xfrm>
            <a:off x="2533218" y="3611448"/>
            <a:ext cx="3175" cy="2540"/>
          </a:xfrm>
          <a:custGeom>
            <a:avLst/>
            <a:gdLst/>
            <a:ahLst/>
            <a:cxnLst/>
            <a:rect l="l" t="t" r="r" b="b"/>
            <a:pathLst>
              <a:path w="3175" h="2539">
                <a:moveTo>
                  <a:pt x="0" y="0"/>
                </a:moveTo>
                <a:lnTo>
                  <a:pt x="901" y="812"/>
                </a:lnTo>
                <a:lnTo>
                  <a:pt x="3035" y="2146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7" name="object 3917"/>
          <p:cNvSpPr/>
          <p:nvPr/>
        </p:nvSpPr>
        <p:spPr>
          <a:xfrm>
            <a:off x="2541816" y="3617467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0" y="0"/>
                </a:moveTo>
                <a:lnTo>
                  <a:pt x="2603" y="1231"/>
                </a:lnTo>
                <a:lnTo>
                  <a:pt x="368" y="12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8" name="object 3918"/>
          <p:cNvSpPr/>
          <p:nvPr/>
        </p:nvSpPr>
        <p:spPr>
          <a:xfrm>
            <a:off x="2630741" y="3654729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4762" y="1625"/>
                </a:moveTo>
                <a:lnTo>
                  <a:pt x="3551" y="1753"/>
                </a:lnTo>
                <a:lnTo>
                  <a:pt x="4914" y="2349"/>
                </a:lnTo>
                <a:lnTo>
                  <a:pt x="4762" y="1625"/>
                </a:lnTo>
                <a:close/>
              </a:path>
              <a:path w="5080" h="2539">
                <a:moveTo>
                  <a:pt x="2327" y="1218"/>
                </a:moveTo>
                <a:lnTo>
                  <a:pt x="2959" y="1816"/>
                </a:lnTo>
                <a:lnTo>
                  <a:pt x="3551" y="1753"/>
                </a:lnTo>
                <a:lnTo>
                  <a:pt x="2327" y="1218"/>
                </a:lnTo>
                <a:close/>
              </a:path>
              <a:path w="5080" h="2539">
                <a:moveTo>
                  <a:pt x="1041" y="0"/>
                </a:moveTo>
                <a:lnTo>
                  <a:pt x="0" y="469"/>
                </a:lnTo>
                <a:lnTo>
                  <a:pt x="1168" y="711"/>
                </a:lnTo>
                <a:lnTo>
                  <a:pt x="2327" y="1218"/>
                </a:lnTo>
                <a:lnTo>
                  <a:pt x="1041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9" name="object 3919"/>
          <p:cNvSpPr/>
          <p:nvPr/>
        </p:nvSpPr>
        <p:spPr>
          <a:xfrm>
            <a:off x="2701048" y="3681704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4">
                <a:moveTo>
                  <a:pt x="0" y="0"/>
                </a:moveTo>
                <a:lnTo>
                  <a:pt x="3556" y="1625"/>
                </a:lnTo>
                <a:lnTo>
                  <a:pt x="787" y="317"/>
                </a:lnTo>
                <a:lnTo>
                  <a:pt x="991" y="317"/>
                </a:lnTo>
                <a:lnTo>
                  <a:pt x="0" y="0"/>
                </a:lnTo>
                <a:close/>
              </a:path>
              <a:path w="3810" h="1904">
                <a:moveTo>
                  <a:pt x="991" y="317"/>
                </a:moveTo>
                <a:lnTo>
                  <a:pt x="787" y="317"/>
                </a:lnTo>
                <a:lnTo>
                  <a:pt x="2895" y="927"/>
                </a:lnTo>
                <a:lnTo>
                  <a:pt x="991" y="317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0" name="object 3920"/>
          <p:cNvSpPr/>
          <p:nvPr/>
        </p:nvSpPr>
        <p:spPr>
          <a:xfrm>
            <a:off x="2370213" y="3578326"/>
            <a:ext cx="635" cy="1905"/>
          </a:xfrm>
          <a:custGeom>
            <a:avLst/>
            <a:gdLst/>
            <a:ahLst/>
            <a:cxnLst/>
            <a:rect l="l" t="t" r="r" b="b"/>
            <a:pathLst>
              <a:path w="635" h="1904">
                <a:moveTo>
                  <a:pt x="0" y="0"/>
                </a:moveTo>
                <a:lnTo>
                  <a:pt x="279" y="1003"/>
                </a:lnTo>
                <a:lnTo>
                  <a:pt x="495" y="1397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1" name="object 3921"/>
          <p:cNvSpPr/>
          <p:nvPr/>
        </p:nvSpPr>
        <p:spPr>
          <a:xfrm>
            <a:off x="2365870" y="3565829"/>
            <a:ext cx="4445" cy="12700"/>
          </a:xfrm>
          <a:custGeom>
            <a:avLst/>
            <a:gdLst/>
            <a:ahLst/>
            <a:cxnLst/>
            <a:rect l="l" t="t" r="r" b="b"/>
            <a:pathLst>
              <a:path w="4444" h="12700">
                <a:moveTo>
                  <a:pt x="304" y="0"/>
                </a:moveTo>
                <a:lnTo>
                  <a:pt x="0" y="1384"/>
                </a:lnTo>
                <a:lnTo>
                  <a:pt x="3200" y="9423"/>
                </a:lnTo>
                <a:lnTo>
                  <a:pt x="4343" y="12496"/>
                </a:lnTo>
                <a:lnTo>
                  <a:pt x="3403" y="8978"/>
                </a:lnTo>
                <a:lnTo>
                  <a:pt x="304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2" name="object 3922"/>
          <p:cNvSpPr/>
          <p:nvPr/>
        </p:nvSpPr>
        <p:spPr>
          <a:xfrm>
            <a:off x="2368283" y="3575939"/>
            <a:ext cx="1270" cy="4445"/>
          </a:xfrm>
          <a:custGeom>
            <a:avLst/>
            <a:gdLst/>
            <a:ahLst/>
            <a:cxnLst/>
            <a:rect l="l" t="t" r="r" b="b"/>
            <a:pathLst>
              <a:path w="1269" h="4445">
                <a:moveTo>
                  <a:pt x="0" y="0"/>
                </a:moveTo>
                <a:lnTo>
                  <a:pt x="1206" y="4279"/>
                </a:lnTo>
                <a:lnTo>
                  <a:pt x="584" y="2057"/>
                </a:lnTo>
                <a:lnTo>
                  <a:pt x="877" y="2057"/>
                </a:lnTo>
                <a:lnTo>
                  <a:pt x="0" y="0"/>
                </a:lnTo>
                <a:close/>
              </a:path>
              <a:path w="1269" h="4445">
                <a:moveTo>
                  <a:pt x="877" y="2057"/>
                </a:moveTo>
                <a:lnTo>
                  <a:pt x="584" y="2057"/>
                </a:lnTo>
                <a:lnTo>
                  <a:pt x="1028" y="2412"/>
                </a:lnTo>
                <a:lnTo>
                  <a:pt x="877" y="2057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3" name="object 3923"/>
          <p:cNvSpPr/>
          <p:nvPr/>
        </p:nvSpPr>
        <p:spPr>
          <a:xfrm>
            <a:off x="2369667" y="3578517"/>
            <a:ext cx="635" cy="3175"/>
          </a:xfrm>
          <a:custGeom>
            <a:avLst/>
            <a:gdLst/>
            <a:ahLst/>
            <a:cxnLst/>
            <a:rect l="l" t="t" r="r" b="b"/>
            <a:pathLst>
              <a:path w="635" h="3175">
                <a:moveTo>
                  <a:pt x="0" y="0"/>
                </a:moveTo>
                <a:lnTo>
                  <a:pt x="622" y="2552"/>
                </a:lnTo>
                <a:lnTo>
                  <a:pt x="342" y="152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4" name="object 3924"/>
          <p:cNvSpPr/>
          <p:nvPr/>
        </p:nvSpPr>
        <p:spPr>
          <a:xfrm>
            <a:off x="2346464" y="3675760"/>
            <a:ext cx="3175" cy="4445"/>
          </a:xfrm>
          <a:custGeom>
            <a:avLst/>
            <a:gdLst/>
            <a:ahLst/>
            <a:cxnLst/>
            <a:rect l="l" t="t" r="r" b="b"/>
            <a:pathLst>
              <a:path w="3175" h="4445">
                <a:moveTo>
                  <a:pt x="2565" y="0"/>
                </a:moveTo>
                <a:lnTo>
                  <a:pt x="0" y="3898"/>
                </a:lnTo>
                <a:lnTo>
                  <a:pt x="685" y="3162"/>
                </a:lnTo>
                <a:lnTo>
                  <a:pt x="1206" y="3111"/>
                </a:lnTo>
                <a:lnTo>
                  <a:pt x="2565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5" name="object 3925"/>
          <p:cNvSpPr/>
          <p:nvPr/>
        </p:nvSpPr>
        <p:spPr>
          <a:xfrm>
            <a:off x="2236901" y="3829583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622" y="0"/>
                </a:moveTo>
                <a:lnTo>
                  <a:pt x="558" y="508"/>
                </a:lnTo>
                <a:lnTo>
                  <a:pt x="215" y="876"/>
                </a:lnTo>
                <a:lnTo>
                  <a:pt x="0" y="1016"/>
                </a:lnTo>
                <a:lnTo>
                  <a:pt x="622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6" name="object 3926"/>
          <p:cNvSpPr/>
          <p:nvPr/>
        </p:nvSpPr>
        <p:spPr>
          <a:xfrm>
            <a:off x="2264524" y="3792499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279" y="0"/>
                </a:moveTo>
                <a:lnTo>
                  <a:pt x="0" y="774"/>
                </a:lnTo>
                <a:lnTo>
                  <a:pt x="368" y="380"/>
                </a:lnTo>
                <a:lnTo>
                  <a:pt x="27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7" name="object 3927"/>
          <p:cNvSpPr/>
          <p:nvPr/>
        </p:nvSpPr>
        <p:spPr>
          <a:xfrm>
            <a:off x="2286419" y="3769969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1066" y="0"/>
                </a:moveTo>
                <a:lnTo>
                  <a:pt x="38" y="1130"/>
                </a:lnTo>
                <a:lnTo>
                  <a:pt x="1066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8" name="object 3928"/>
          <p:cNvSpPr/>
          <p:nvPr/>
        </p:nvSpPr>
        <p:spPr>
          <a:xfrm>
            <a:off x="2227872" y="3841635"/>
            <a:ext cx="1905" cy="1905"/>
          </a:xfrm>
          <a:custGeom>
            <a:avLst/>
            <a:gdLst/>
            <a:ahLst/>
            <a:cxnLst/>
            <a:rect l="l" t="t" r="r" b="b"/>
            <a:pathLst>
              <a:path w="1905" h="1904">
                <a:moveTo>
                  <a:pt x="1358" y="0"/>
                </a:moveTo>
                <a:lnTo>
                  <a:pt x="838" y="457"/>
                </a:lnTo>
                <a:lnTo>
                  <a:pt x="0" y="1638"/>
                </a:lnTo>
                <a:lnTo>
                  <a:pt x="1371" y="304"/>
                </a:lnTo>
                <a:lnTo>
                  <a:pt x="1358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9" name="object 3929"/>
          <p:cNvSpPr/>
          <p:nvPr/>
        </p:nvSpPr>
        <p:spPr>
          <a:xfrm>
            <a:off x="2372309" y="3591433"/>
            <a:ext cx="635" cy="2540"/>
          </a:xfrm>
          <a:custGeom>
            <a:avLst/>
            <a:gdLst/>
            <a:ahLst/>
            <a:cxnLst/>
            <a:rect l="l" t="t" r="r" b="b"/>
            <a:pathLst>
              <a:path w="635" h="2539">
                <a:moveTo>
                  <a:pt x="88" y="0"/>
                </a:moveTo>
                <a:lnTo>
                  <a:pt x="254" y="1473"/>
                </a:lnTo>
                <a:lnTo>
                  <a:pt x="139" y="1828"/>
                </a:lnTo>
                <a:lnTo>
                  <a:pt x="0" y="2095"/>
                </a:lnTo>
                <a:lnTo>
                  <a:pt x="88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0" name="object 3930"/>
          <p:cNvSpPr/>
          <p:nvPr/>
        </p:nvSpPr>
        <p:spPr>
          <a:xfrm>
            <a:off x="2181161" y="3586886"/>
            <a:ext cx="191770" cy="474980"/>
          </a:xfrm>
          <a:custGeom>
            <a:avLst/>
            <a:gdLst/>
            <a:ahLst/>
            <a:cxnLst/>
            <a:rect l="l" t="t" r="r" b="b"/>
            <a:pathLst>
              <a:path w="191769" h="474979">
                <a:moveTo>
                  <a:pt x="41586" y="472439"/>
                </a:moveTo>
                <a:lnTo>
                  <a:pt x="40512" y="472439"/>
                </a:lnTo>
                <a:lnTo>
                  <a:pt x="42379" y="473709"/>
                </a:lnTo>
                <a:lnTo>
                  <a:pt x="44856" y="474979"/>
                </a:lnTo>
                <a:lnTo>
                  <a:pt x="43395" y="473709"/>
                </a:lnTo>
                <a:lnTo>
                  <a:pt x="41586" y="472439"/>
                </a:lnTo>
                <a:close/>
              </a:path>
              <a:path w="191769" h="474979">
                <a:moveTo>
                  <a:pt x="42429" y="471169"/>
                </a:moveTo>
                <a:lnTo>
                  <a:pt x="39776" y="471169"/>
                </a:lnTo>
                <a:lnTo>
                  <a:pt x="41808" y="472439"/>
                </a:lnTo>
                <a:lnTo>
                  <a:pt x="45491" y="474979"/>
                </a:lnTo>
                <a:lnTo>
                  <a:pt x="44780" y="473709"/>
                </a:lnTo>
                <a:lnTo>
                  <a:pt x="44927" y="473709"/>
                </a:lnTo>
                <a:lnTo>
                  <a:pt x="42429" y="471169"/>
                </a:lnTo>
                <a:close/>
              </a:path>
              <a:path w="191769" h="474979">
                <a:moveTo>
                  <a:pt x="45993" y="474793"/>
                </a:moveTo>
                <a:lnTo>
                  <a:pt x="46177" y="474979"/>
                </a:lnTo>
                <a:lnTo>
                  <a:pt x="45993" y="474793"/>
                </a:lnTo>
                <a:close/>
              </a:path>
              <a:path w="191769" h="474979">
                <a:moveTo>
                  <a:pt x="44927" y="473709"/>
                </a:moveTo>
                <a:lnTo>
                  <a:pt x="44780" y="473709"/>
                </a:lnTo>
                <a:lnTo>
                  <a:pt x="45993" y="474793"/>
                </a:lnTo>
                <a:lnTo>
                  <a:pt x="44927" y="473709"/>
                </a:lnTo>
                <a:close/>
              </a:path>
              <a:path w="191769" h="474979">
                <a:moveTo>
                  <a:pt x="35636" y="464819"/>
                </a:moveTo>
                <a:lnTo>
                  <a:pt x="31013" y="464819"/>
                </a:lnTo>
                <a:lnTo>
                  <a:pt x="33421" y="467359"/>
                </a:lnTo>
                <a:lnTo>
                  <a:pt x="34086" y="467359"/>
                </a:lnTo>
                <a:lnTo>
                  <a:pt x="36525" y="469900"/>
                </a:lnTo>
                <a:lnTo>
                  <a:pt x="39839" y="473709"/>
                </a:lnTo>
                <a:lnTo>
                  <a:pt x="38430" y="471169"/>
                </a:lnTo>
                <a:lnTo>
                  <a:pt x="42429" y="471169"/>
                </a:lnTo>
                <a:lnTo>
                  <a:pt x="37431" y="466089"/>
                </a:lnTo>
                <a:lnTo>
                  <a:pt x="37109" y="466089"/>
                </a:lnTo>
                <a:lnTo>
                  <a:pt x="35636" y="464819"/>
                </a:lnTo>
                <a:close/>
              </a:path>
              <a:path w="191769" h="474979">
                <a:moveTo>
                  <a:pt x="39776" y="471169"/>
                </a:moveTo>
                <a:lnTo>
                  <a:pt x="38430" y="471169"/>
                </a:lnTo>
                <a:lnTo>
                  <a:pt x="41650" y="473709"/>
                </a:lnTo>
                <a:lnTo>
                  <a:pt x="40512" y="472439"/>
                </a:lnTo>
                <a:lnTo>
                  <a:pt x="41586" y="472439"/>
                </a:lnTo>
                <a:lnTo>
                  <a:pt x="39776" y="471169"/>
                </a:lnTo>
                <a:close/>
              </a:path>
              <a:path w="191769" h="474979">
                <a:moveTo>
                  <a:pt x="33421" y="467359"/>
                </a:moveTo>
                <a:lnTo>
                  <a:pt x="36040" y="470337"/>
                </a:lnTo>
                <a:lnTo>
                  <a:pt x="37033" y="471169"/>
                </a:lnTo>
                <a:lnTo>
                  <a:pt x="33421" y="467359"/>
                </a:lnTo>
                <a:close/>
              </a:path>
              <a:path w="191769" h="474979">
                <a:moveTo>
                  <a:pt x="33350" y="467359"/>
                </a:moveTo>
                <a:lnTo>
                  <a:pt x="36040" y="470337"/>
                </a:lnTo>
                <a:lnTo>
                  <a:pt x="33350" y="467359"/>
                </a:lnTo>
                <a:close/>
              </a:path>
              <a:path w="191769" h="474979">
                <a:moveTo>
                  <a:pt x="18110" y="452119"/>
                </a:moveTo>
                <a:lnTo>
                  <a:pt x="22301" y="458469"/>
                </a:lnTo>
                <a:lnTo>
                  <a:pt x="24739" y="461009"/>
                </a:lnTo>
                <a:lnTo>
                  <a:pt x="27495" y="463550"/>
                </a:lnTo>
                <a:lnTo>
                  <a:pt x="32486" y="467359"/>
                </a:lnTo>
                <a:lnTo>
                  <a:pt x="36016" y="470318"/>
                </a:lnTo>
                <a:lnTo>
                  <a:pt x="31013" y="464819"/>
                </a:lnTo>
                <a:lnTo>
                  <a:pt x="35636" y="464819"/>
                </a:lnTo>
                <a:lnTo>
                  <a:pt x="34162" y="463550"/>
                </a:lnTo>
                <a:lnTo>
                  <a:pt x="33159" y="463550"/>
                </a:lnTo>
                <a:lnTo>
                  <a:pt x="30899" y="461009"/>
                </a:lnTo>
                <a:lnTo>
                  <a:pt x="30594" y="459739"/>
                </a:lnTo>
                <a:lnTo>
                  <a:pt x="24396" y="459739"/>
                </a:lnTo>
                <a:lnTo>
                  <a:pt x="19481" y="453781"/>
                </a:lnTo>
                <a:lnTo>
                  <a:pt x="18999" y="453389"/>
                </a:lnTo>
                <a:lnTo>
                  <a:pt x="18956" y="453145"/>
                </a:lnTo>
                <a:lnTo>
                  <a:pt x="18110" y="452119"/>
                </a:lnTo>
                <a:close/>
              </a:path>
              <a:path w="191769" h="474979">
                <a:moveTo>
                  <a:pt x="31013" y="464819"/>
                </a:moveTo>
                <a:lnTo>
                  <a:pt x="33324" y="467359"/>
                </a:lnTo>
                <a:lnTo>
                  <a:pt x="31013" y="464819"/>
                </a:lnTo>
                <a:close/>
              </a:path>
              <a:path w="191769" h="474979">
                <a:moveTo>
                  <a:pt x="36436" y="464819"/>
                </a:moveTo>
                <a:lnTo>
                  <a:pt x="36182" y="464819"/>
                </a:lnTo>
                <a:lnTo>
                  <a:pt x="37431" y="466089"/>
                </a:lnTo>
                <a:lnTo>
                  <a:pt x="37833" y="466089"/>
                </a:lnTo>
                <a:lnTo>
                  <a:pt x="36436" y="464819"/>
                </a:lnTo>
                <a:close/>
              </a:path>
              <a:path w="191769" h="474979">
                <a:moveTo>
                  <a:pt x="32283" y="461009"/>
                </a:moveTo>
                <a:lnTo>
                  <a:pt x="33185" y="462279"/>
                </a:lnTo>
                <a:lnTo>
                  <a:pt x="33324" y="462279"/>
                </a:lnTo>
                <a:lnTo>
                  <a:pt x="34404" y="463550"/>
                </a:lnTo>
                <a:lnTo>
                  <a:pt x="35090" y="463550"/>
                </a:lnTo>
                <a:lnTo>
                  <a:pt x="32283" y="461009"/>
                </a:lnTo>
                <a:close/>
              </a:path>
              <a:path w="191769" h="474979">
                <a:moveTo>
                  <a:pt x="23482" y="453389"/>
                </a:moveTo>
                <a:lnTo>
                  <a:pt x="19735" y="453389"/>
                </a:lnTo>
                <a:lnTo>
                  <a:pt x="21983" y="455929"/>
                </a:lnTo>
                <a:lnTo>
                  <a:pt x="24396" y="459739"/>
                </a:lnTo>
                <a:lnTo>
                  <a:pt x="30594" y="459739"/>
                </a:lnTo>
                <a:lnTo>
                  <a:pt x="29650" y="458469"/>
                </a:lnTo>
                <a:lnTo>
                  <a:pt x="25653" y="458469"/>
                </a:lnTo>
                <a:lnTo>
                  <a:pt x="24168" y="457200"/>
                </a:lnTo>
                <a:lnTo>
                  <a:pt x="23409" y="456100"/>
                </a:lnTo>
                <a:lnTo>
                  <a:pt x="23291" y="454659"/>
                </a:lnTo>
                <a:lnTo>
                  <a:pt x="23799" y="454659"/>
                </a:lnTo>
                <a:lnTo>
                  <a:pt x="23482" y="453389"/>
                </a:lnTo>
                <a:close/>
              </a:path>
              <a:path w="191769" h="474979">
                <a:moveTo>
                  <a:pt x="23291" y="454659"/>
                </a:moveTo>
                <a:lnTo>
                  <a:pt x="23409" y="456100"/>
                </a:lnTo>
                <a:lnTo>
                  <a:pt x="24168" y="457200"/>
                </a:lnTo>
                <a:lnTo>
                  <a:pt x="25653" y="458469"/>
                </a:lnTo>
                <a:lnTo>
                  <a:pt x="24383" y="455929"/>
                </a:lnTo>
                <a:lnTo>
                  <a:pt x="23291" y="454659"/>
                </a:lnTo>
                <a:close/>
              </a:path>
              <a:path w="191769" h="474979">
                <a:moveTo>
                  <a:pt x="21811" y="450174"/>
                </a:moveTo>
                <a:lnTo>
                  <a:pt x="22275" y="450850"/>
                </a:lnTo>
                <a:lnTo>
                  <a:pt x="22034" y="450850"/>
                </a:lnTo>
                <a:lnTo>
                  <a:pt x="21843" y="452119"/>
                </a:lnTo>
                <a:lnTo>
                  <a:pt x="23164" y="452119"/>
                </a:lnTo>
                <a:lnTo>
                  <a:pt x="24447" y="453389"/>
                </a:lnTo>
                <a:lnTo>
                  <a:pt x="23799" y="454659"/>
                </a:lnTo>
                <a:lnTo>
                  <a:pt x="23291" y="454659"/>
                </a:lnTo>
                <a:lnTo>
                  <a:pt x="24383" y="455929"/>
                </a:lnTo>
                <a:lnTo>
                  <a:pt x="25653" y="458469"/>
                </a:lnTo>
                <a:lnTo>
                  <a:pt x="28765" y="458469"/>
                </a:lnTo>
                <a:lnTo>
                  <a:pt x="27825" y="455929"/>
                </a:lnTo>
                <a:lnTo>
                  <a:pt x="24041" y="452119"/>
                </a:lnTo>
                <a:lnTo>
                  <a:pt x="23283" y="450846"/>
                </a:lnTo>
                <a:lnTo>
                  <a:pt x="21811" y="450174"/>
                </a:lnTo>
                <a:close/>
              </a:path>
              <a:path w="191769" h="474979">
                <a:moveTo>
                  <a:pt x="27888" y="456100"/>
                </a:moveTo>
                <a:lnTo>
                  <a:pt x="29463" y="458469"/>
                </a:lnTo>
                <a:lnTo>
                  <a:pt x="29650" y="458469"/>
                </a:lnTo>
                <a:lnTo>
                  <a:pt x="27888" y="456100"/>
                </a:lnTo>
                <a:close/>
              </a:path>
              <a:path w="191769" h="474979">
                <a:moveTo>
                  <a:pt x="27825" y="455929"/>
                </a:moveTo>
                <a:lnTo>
                  <a:pt x="27888" y="456100"/>
                </a:lnTo>
                <a:lnTo>
                  <a:pt x="27825" y="455929"/>
                </a:lnTo>
                <a:close/>
              </a:path>
              <a:path w="191769" h="474979">
                <a:moveTo>
                  <a:pt x="18478" y="447039"/>
                </a:moveTo>
                <a:lnTo>
                  <a:pt x="16306" y="447039"/>
                </a:lnTo>
                <a:lnTo>
                  <a:pt x="18554" y="450850"/>
                </a:lnTo>
                <a:lnTo>
                  <a:pt x="18956" y="453145"/>
                </a:lnTo>
                <a:lnTo>
                  <a:pt x="19481" y="453781"/>
                </a:lnTo>
                <a:lnTo>
                  <a:pt x="20561" y="454659"/>
                </a:lnTo>
                <a:lnTo>
                  <a:pt x="19735" y="453389"/>
                </a:lnTo>
                <a:lnTo>
                  <a:pt x="23482" y="453389"/>
                </a:lnTo>
                <a:lnTo>
                  <a:pt x="23164" y="452119"/>
                </a:lnTo>
                <a:lnTo>
                  <a:pt x="21843" y="452119"/>
                </a:lnTo>
                <a:lnTo>
                  <a:pt x="20091" y="449579"/>
                </a:lnTo>
                <a:lnTo>
                  <a:pt x="19786" y="449579"/>
                </a:lnTo>
                <a:lnTo>
                  <a:pt x="19088" y="448309"/>
                </a:lnTo>
                <a:lnTo>
                  <a:pt x="19469" y="448309"/>
                </a:lnTo>
                <a:lnTo>
                  <a:pt x="18478" y="447039"/>
                </a:lnTo>
                <a:close/>
              </a:path>
              <a:path w="191769" h="474979">
                <a:moveTo>
                  <a:pt x="18956" y="453145"/>
                </a:moveTo>
                <a:lnTo>
                  <a:pt x="18999" y="453389"/>
                </a:lnTo>
                <a:lnTo>
                  <a:pt x="19481" y="453781"/>
                </a:lnTo>
                <a:lnTo>
                  <a:pt x="18956" y="453145"/>
                </a:lnTo>
                <a:close/>
              </a:path>
              <a:path w="191769" h="474979">
                <a:moveTo>
                  <a:pt x="14884" y="445769"/>
                </a:moveTo>
                <a:lnTo>
                  <a:pt x="14287" y="445769"/>
                </a:lnTo>
                <a:lnTo>
                  <a:pt x="15290" y="447039"/>
                </a:lnTo>
                <a:lnTo>
                  <a:pt x="16700" y="450850"/>
                </a:lnTo>
                <a:lnTo>
                  <a:pt x="17005" y="450850"/>
                </a:lnTo>
                <a:lnTo>
                  <a:pt x="14884" y="445769"/>
                </a:lnTo>
                <a:close/>
              </a:path>
              <a:path w="191769" h="474979">
                <a:moveTo>
                  <a:pt x="9982" y="425450"/>
                </a:moveTo>
                <a:lnTo>
                  <a:pt x="5410" y="425450"/>
                </a:lnTo>
                <a:lnTo>
                  <a:pt x="7912" y="435609"/>
                </a:lnTo>
                <a:lnTo>
                  <a:pt x="10071" y="436879"/>
                </a:lnTo>
                <a:lnTo>
                  <a:pt x="14193" y="445769"/>
                </a:lnTo>
                <a:lnTo>
                  <a:pt x="14884" y="445769"/>
                </a:lnTo>
                <a:lnTo>
                  <a:pt x="16814" y="449580"/>
                </a:lnTo>
                <a:lnTo>
                  <a:pt x="17792" y="450850"/>
                </a:lnTo>
                <a:lnTo>
                  <a:pt x="16306" y="447039"/>
                </a:lnTo>
                <a:lnTo>
                  <a:pt x="19867" y="447039"/>
                </a:lnTo>
                <a:lnTo>
                  <a:pt x="19545" y="445769"/>
                </a:lnTo>
                <a:lnTo>
                  <a:pt x="18757" y="444500"/>
                </a:lnTo>
                <a:lnTo>
                  <a:pt x="17322" y="444500"/>
                </a:lnTo>
                <a:lnTo>
                  <a:pt x="14813" y="439419"/>
                </a:lnTo>
                <a:lnTo>
                  <a:pt x="14185" y="438150"/>
                </a:lnTo>
                <a:lnTo>
                  <a:pt x="13512" y="438150"/>
                </a:lnTo>
                <a:lnTo>
                  <a:pt x="12966" y="436879"/>
                </a:lnTo>
                <a:lnTo>
                  <a:pt x="12103" y="435609"/>
                </a:lnTo>
                <a:lnTo>
                  <a:pt x="13868" y="435609"/>
                </a:lnTo>
                <a:lnTo>
                  <a:pt x="12636" y="433069"/>
                </a:lnTo>
                <a:lnTo>
                  <a:pt x="12198" y="431800"/>
                </a:lnTo>
                <a:lnTo>
                  <a:pt x="10655" y="431800"/>
                </a:lnTo>
                <a:lnTo>
                  <a:pt x="10299" y="430529"/>
                </a:lnTo>
                <a:lnTo>
                  <a:pt x="11760" y="430529"/>
                </a:lnTo>
                <a:lnTo>
                  <a:pt x="11468" y="429259"/>
                </a:lnTo>
                <a:lnTo>
                  <a:pt x="11125" y="429259"/>
                </a:lnTo>
                <a:lnTo>
                  <a:pt x="10528" y="427989"/>
                </a:lnTo>
                <a:lnTo>
                  <a:pt x="9982" y="425450"/>
                </a:lnTo>
                <a:close/>
              </a:path>
              <a:path w="191769" h="474979">
                <a:moveTo>
                  <a:pt x="19988" y="447518"/>
                </a:moveTo>
                <a:lnTo>
                  <a:pt x="20510" y="449580"/>
                </a:lnTo>
                <a:lnTo>
                  <a:pt x="21811" y="450174"/>
                </a:lnTo>
                <a:lnTo>
                  <a:pt x="19988" y="447518"/>
                </a:lnTo>
                <a:close/>
              </a:path>
              <a:path w="191769" h="474979">
                <a:moveTo>
                  <a:pt x="14509" y="446451"/>
                </a:moveTo>
                <a:lnTo>
                  <a:pt x="14782" y="447039"/>
                </a:lnTo>
                <a:lnTo>
                  <a:pt x="16230" y="449579"/>
                </a:lnTo>
                <a:lnTo>
                  <a:pt x="14509" y="446451"/>
                </a:lnTo>
                <a:close/>
              </a:path>
              <a:path w="191769" h="474979">
                <a:moveTo>
                  <a:pt x="19215" y="448309"/>
                </a:moveTo>
                <a:lnTo>
                  <a:pt x="19088" y="448309"/>
                </a:lnTo>
                <a:lnTo>
                  <a:pt x="19786" y="449579"/>
                </a:lnTo>
                <a:lnTo>
                  <a:pt x="20091" y="449579"/>
                </a:lnTo>
                <a:lnTo>
                  <a:pt x="19215" y="448309"/>
                </a:lnTo>
                <a:close/>
              </a:path>
              <a:path w="191769" h="474979">
                <a:moveTo>
                  <a:pt x="19469" y="448309"/>
                </a:moveTo>
                <a:lnTo>
                  <a:pt x="19215" y="448309"/>
                </a:lnTo>
                <a:lnTo>
                  <a:pt x="20091" y="449579"/>
                </a:lnTo>
                <a:lnTo>
                  <a:pt x="20459" y="449579"/>
                </a:lnTo>
                <a:lnTo>
                  <a:pt x="19469" y="448309"/>
                </a:lnTo>
                <a:close/>
              </a:path>
              <a:path w="191769" h="474979">
                <a:moveTo>
                  <a:pt x="19164" y="447039"/>
                </a:moveTo>
                <a:lnTo>
                  <a:pt x="18478" y="447039"/>
                </a:lnTo>
                <a:lnTo>
                  <a:pt x="19761" y="448309"/>
                </a:lnTo>
                <a:lnTo>
                  <a:pt x="19164" y="447039"/>
                </a:lnTo>
                <a:close/>
              </a:path>
              <a:path w="191769" h="474979">
                <a:moveTo>
                  <a:pt x="19867" y="447039"/>
                </a:moveTo>
                <a:lnTo>
                  <a:pt x="19659" y="447039"/>
                </a:lnTo>
                <a:lnTo>
                  <a:pt x="19988" y="447518"/>
                </a:lnTo>
                <a:lnTo>
                  <a:pt x="19867" y="447039"/>
                </a:lnTo>
                <a:close/>
              </a:path>
              <a:path w="191769" h="474979">
                <a:moveTo>
                  <a:pt x="14193" y="445769"/>
                </a:moveTo>
                <a:lnTo>
                  <a:pt x="14509" y="446451"/>
                </a:lnTo>
                <a:lnTo>
                  <a:pt x="14193" y="445769"/>
                </a:lnTo>
                <a:close/>
              </a:path>
              <a:path w="191769" h="474979">
                <a:moveTo>
                  <a:pt x="15799" y="439727"/>
                </a:moveTo>
                <a:lnTo>
                  <a:pt x="16319" y="440689"/>
                </a:lnTo>
                <a:lnTo>
                  <a:pt x="17322" y="444500"/>
                </a:lnTo>
                <a:lnTo>
                  <a:pt x="18808" y="444500"/>
                </a:lnTo>
                <a:lnTo>
                  <a:pt x="16637" y="440689"/>
                </a:lnTo>
                <a:lnTo>
                  <a:pt x="15799" y="439727"/>
                </a:lnTo>
                <a:close/>
              </a:path>
              <a:path w="191769" h="474979">
                <a:moveTo>
                  <a:pt x="15633" y="439419"/>
                </a:moveTo>
                <a:lnTo>
                  <a:pt x="15799" y="439727"/>
                </a:lnTo>
                <a:lnTo>
                  <a:pt x="15633" y="439419"/>
                </a:lnTo>
                <a:close/>
              </a:path>
              <a:path w="191769" h="474979">
                <a:moveTo>
                  <a:pt x="14185" y="438150"/>
                </a:moveTo>
                <a:lnTo>
                  <a:pt x="14782" y="439419"/>
                </a:lnTo>
                <a:lnTo>
                  <a:pt x="14721" y="439234"/>
                </a:lnTo>
                <a:lnTo>
                  <a:pt x="14185" y="438150"/>
                </a:lnTo>
                <a:close/>
              </a:path>
              <a:path w="191769" h="474979">
                <a:moveTo>
                  <a:pt x="14721" y="439234"/>
                </a:moveTo>
                <a:lnTo>
                  <a:pt x="14782" y="439419"/>
                </a:lnTo>
                <a:lnTo>
                  <a:pt x="14721" y="439234"/>
                </a:lnTo>
                <a:close/>
              </a:path>
              <a:path w="191769" h="474979">
                <a:moveTo>
                  <a:pt x="15138" y="438967"/>
                </a:moveTo>
                <a:lnTo>
                  <a:pt x="15379" y="439419"/>
                </a:lnTo>
                <a:lnTo>
                  <a:pt x="15532" y="439419"/>
                </a:lnTo>
                <a:lnTo>
                  <a:pt x="15138" y="438967"/>
                </a:lnTo>
                <a:close/>
              </a:path>
              <a:path w="191769" h="474979">
                <a:moveTo>
                  <a:pt x="14947" y="438150"/>
                </a:moveTo>
                <a:lnTo>
                  <a:pt x="15544" y="439419"/>
                </a:lnTo>
                <a:lnTo>
                  <a:pt x="14947" y="438150"/>
                </a:lnTo>
                <a:close/>
              </a:path>
              <a:path w="191769" h="474979">
                <a:moveTo>
                  <a:pt x="13347" y="435609"/>
                </a:moveTo>
                <a:lnTo>
                  <a:pt x="12128" y="435609"/>
                </a:lnTo>
                <a:lnTo>
                  <a:pt x="12966" y="436879"/>
                </a:lnTo>
                <a:lnTo>
                  <a:pt x="14185" y="438150"/>
                </a:lnTo>
                <a:lnTo>
                  <a:pt x="14721" y="439234"/>
                </a:lnTo>
                <a:lnTo>
                  <a:pt x="13814" y="436484"/>
                </a:lnTo>
                <a:lnTo>
                  <a:pt x="13347" y="435609"/>
                </a:lnTo>
                <a:close/>
              </a:path>
              <a:path w="191769" h="474979">
                <a:moveTo>
                  <a:pt x="14319" y="437432"/>
                </a:moveTo>
                <a:lnTo>
                  <a:pt x="14427" y="438150"/>
                </a:lnTo>
                <a:lnTo>
                  <a:pt x="15138" y="438967"/>
                </a:lnTo>
                <a:lnTo>
                  <a:pt x="14319" y="437432"/>
                </a:lnTo>
                <a:close/>
              </a:path>
              <a:path w="191769" h="474979">
                <a:moveTo>
                  <a:pt x="13855" y="434339"/>
                </a:moveTo>
                <a:lnTo>
                  <a:pt x="13868" y="435609"/>
                </a:lnTo>
                <a:lnTo>
                  <a:pt x="13525" y="435609"/>
                </a:lnTo>
                <a:lnTo>
                  <a:pt x="13814" y="436484"/>
                </a:lnTo>
                <a:lnTo>
                  <a:pt x="14319" y="437432"/>
                </a:lnTo>
                <a:lnTo>
                  <a:pt x="13855" y="434339"/>
                </a:lnTo>
                <a:close/>
              </a:path>
              <a:path w="191769" h="474979">
                <a:moveTo>
                  <a:pt x="12128" y="435609"/>
                </a:moveTo>
                <a:lnTo>
                  <a:pt x="12966" y="436879"/>
                </a:lnTo>
                <a:lnTo>
                  <a:pt x="12128" y="435609"/>
                </a:lnTo>
                <a:close/>
              </a:path>
              <a:path w="191769" h="474979">
                <a:moveTo>
                  <a:pt x="13525" y="435609"/>
                </a:moveTo>
                <a:lnTo>
                  <a:pt x="13347" y="435609"/>
                </a:lnTo>
                <a:lnTo>
                  <a:pt x="13814" y="436484"/>
                </a:lnTo>
                <a:lnTo>
                  <a:pt x="13525" y="435609"/>
                </a:lnTo>
                <a:close/>
              </a:path>
              <a:path w="191769" h="474979">
                <a:moveTo>
                  <a:pt x="10820" y="430529"/>
                </a:moveTo>
                <a:lnTo>
                  <a:pt x="10299" y="430529"/>
                </a:lnTo>
                <a:lnTo>
                  <a:pt x="10655" y="431800"/>
                </a:lnTo>
                <a:lnTo>
                  <a:pt x="10820" y="430529"/>
                </a:lnTo>
                <a:close/>
              </a:path>
              <a:path w="191769" h="474979">
                <a:moveTo>
                  <a:pt x="11760" y="430529"/>
                </a:moveTo>
                <a:lnTo>
                  <a:pt x="10820" y="430529"/>
                </a:lnTo>
                <a:lnTo>
                  <a:pt x="10655" y="431800"/>
                </a:lnTo>
                <a:lnTo>
                  <a:pt x="12198" y="431800"/>
                </a:lnTo>
                <a:lnTo>
                  <a:pt x="11760" y="430529"/>
                </a:lnTo>
                <a:close/>
              </a:path>
              <a:path w="191769" h="474979">
                <a:moveTo>
                  <a:pt x="10892" y="428231"/>
                </a:moveTo>
                <a:lnTo>
                  <a:pt x="11125" y="429259"/>
                </a:lnTo>
                <a:lnTo>
                  <a:pt x="11468" y="429259"/>
                </a:lnTo>
                <a:lnTo>
                  <a:pt x="10892" y="428231"/>
                </a:lnTo>
                <a:close/>
              </a:path>
              <a:path w="191769" h="474979">
                <a:moveTo>
                  <a:pt x="10781" y="427743"/>
                </a:moveTo>
                <a:lnTo>
                  <a:pt x="10756" y="427989"/>
                </a:lnTo>
                <a:lnTo>
                  <a:pt x="10892" y="428231"/>
                </a:lnTo>
                <a:lnTo>
                  <a:pt x="10781" y="427743"/>
                </a:lnTo>
                <a:close/>
              </a:path>
              <a:path w="191769" h="474979">
                <a:moveTo>
                  <a:pt x="8623" y="422909"/>
                </a:moveTo>
                <a:lnTo>
                  <a:pt x="9105" y="425450"/>
                </a:lnTo>
                <a:lnTo>
                  <a:pt x="10261" y="425450"/>
                </a:lnTo>
                <a:lnTo>
                  <a:pt x="10781" y="427743"/>
                </a:lnTo>
                <a:lnTo>
                  <a:pt x="10883" y="426719"/>
                </a:lnTo>
                <a:lnTo>
                  <a:pt x="9918" y="424179"/>
                </a:lnTo>
                <a:lnTo>
                  <a:pt x="9423" y="424179"/>
                </a:lnTo>
                <a:lnTo>
                  <a:pt x="8623" y="422909"/>
                </a:lnTo>
                <a:close/>
              </a:path>
              <a:path w="191769" h="474979">
                <a:moveTo>
                  <a:pt x="2868" y="418223"/>
                </a:moveTo>
                <a:lnTo>
                  <a:pt x="3644" y="422909"/>
                </a:lnTo>
                <a:lnTo>
                  <a:pt x="4470" y="424179"/>
                </a:lnTo>
                <a:lnTo>
                  <a:pt x="5321" y="426719"/>
                </a:lnTo>
                <a:lnTo>
                  <a:pt x="5410" y="425450"/>
                </a:lnTo>
                <a:lnTo>
                  <a:pt x="9105" y="425450"/>
                </a:lnTo>
                <a:lnTo>
                  <a:pt x="7658" y="421639"/>
                </a:lnTo>
                <a:lnTo>
                  <a:pt x="4063" y="421639"/>
                </a:lnTo>
                <a:lnTo>
                  <a:pt x="2868" y="418223"/>
                </a:lnTo>
                <a:close/>
              </a:path>
              <a:path w="191769" h="474979">
                <a:moveTo>
                  <a:pt x="8953" y="421639"/>
                </a:moveTo>
                <a:lnTo>
                  <a:pt x="9423" y="424179"/>
                </a:lnTo>
                <a:lnTo>
                  <a:pt x="9918" y="424179"/>
                </a:lnTo>
                <a:lnTo>
                  <a:pt x="8953" y="421639"/>
                </a:lnTo>
                <a:close/>
              </a:path>
              <a:path w="191769" h="474979">
                <a:moveTo>
                  <a:pt x="5557" y="411479"/>
                </a:moveTo>
                <a:lnTo>
                  <a:pt x="3022" y="411479"/>
                </a:lnTo>
                <a:lnTo>
                  <a:pt x="3682" y="414019"/>
                </a:lnTo>
                <a:lnTo>
                  <a:pt x="3721" y="416559"/>
                </a:lnTo>
                <a:lnTo>
                  <a:pt x="4216" y="419100"/>
                </a:lnTo>
                <a:lnTo>
                  <a:pt x="3454" y="419100"/>
                </a:lnTo>
                <a:lnTo>
                  <a:pt x="4063" y="421639"/>
                </a:lnTo>
                <a:lnTo>
                  <a:pt x="7658" y="421639"/>
                </a:lnTo>
                <a:lnTo>
                  <a:pt x="7175" y="420369"/>
                </a:lnTo>
                <a:lnTo>
                  <a:pt x="7581" y="420369"/>
                </a:lnTo>
                <a:lnTo>
                  <a:pt x="6451" y="414019"/>
                </a:lnTo>
                <a:lnTo>
                  <a:pt x="5557" y="411479"/>
                </a:lnTo>
                <a:close/>
              </a:path>
              <a:path w="191769" h="474979">
                <a:moveTo>
                  <a:pt x="6756" y="415289"/>
                </a:moveTo>
                <a:lnTo>
                  <a:pt x="7454" y="419100"/>
                </a:lnTo>
                <a:lnTo>
                  <a:pt x="7581" y="420369"/>
                </a:lnTo>
                <a:lnTo>
                  <a:pt x="8407" y="420369"/>
                </a:lnTo>
                <a:lnTo>
                  <a:pt x="7467" y="416559"/>
                </a:lnTo>
                <a:lnTo>
                  <a:pt x="6756" y="415289"/>
                </a:lnTo>
                <a:close/>
              </a:path>
              <a:path w="191769" h="474979">
                <a:moveTo>
                  <a:pt x="4402" y="406400"/>
                </a:moveTo>
                <a:lnTo>
                  <a:pt x="1422" y="406400"/>
                </a:lnTo>
                <a:lnTo>
                  <a:pt x="2171" y="414019"/>
                </a:lnTo>
                <a:lnTo>
                  <a:pt x="2824" y="417960"/>
                </a:lnTo>
                <a:lnTo>
                  <a:pt x="3644" y="419100"/>
                </a:lnTo>
                <a:lnTo>
                  <a:pt x="3301" y="415289"/>
                </a:lnTo>
                <a:lnTo>
                  <a:pt x="3492" y="415289"/>
                </a:lnTo>
                <a:lnTo>
                  <a:pt x="3136" y="414019"/>
                </a:lnTo>
                <a:lnTo>
                  <a:pt x="3022" y="411479"/>
                </a:lnTo>
                <a:lnTo>
                  <a:pt x="5557" y="411479"/>
                </a:lnTo>
                <a:lnTo>
                  <a:pt x="4216" y="407669"/>
                </a:lnTo>
                <a:lnTo>
                  <a:pt x="4402" y="406400"/>
                </a:lnTo>
                <a:close/>
              </a:path>
              <a:path w="191769" h="474979">
                <a:moveTo>
                  <a:pt x="2730" y="417829"/>
                </a:moveTo>
                <a:lnTo>
                  <a:pt x="2868" y="418223"/>
                </a:lnTo>
                <a:lnTo>
                  <a:pt x="2824" y="417960"/>
                </a:lnTo>
                <a:lnTo>
                  <a:pt x="2730" y="417829"/>
                </a:lnTo>
                <a:close/>
              </a:path>
              <a:path w="191769" h="474979">
                <a:moveTo>
                  <a:pt x="3492" y="415289"/>
                </a:moveTo>
                <a:lnTo>
                  <a:pt x="3301" y="415289"/>
                </a:lnTo>
                <a:lnTo>
                  <a:pt x="3606" y="416559"/>
                </a:lnTo>
                <a:lnTo>
                  <a:pt x="3492" y="415289"/>
                </a:lnTo>
                <a:close/>
              </a:path>
              <a:path w="191769" h="474979">
                <a:moveTo>
                  <a:pt x="4775" y="403859"/>
                </a:moveTo>
                <a:lnTo>
                  <a:pt x="1143" y="403859"/>
                </a:lnTo>
                <a:lnTo>
                  <a:pt x="1460" y="410209"/>
                </a:lnTo>
                <a:lnTo>
                  <a:pt x="1422" y="406400"/>
                </a:lnTo>
                <a:lnTo>
                  <a:pt x="4402" y="406400"/>
                </a:lnTo>
                <a:lnTo>
                  <a:pt x="4775" y="403859"/>
                </a:lnTo>
                <a:close/>
              </a:path>
              <a:path w="191769" h="474979">
                <a:moveTo>
                  <a:pt x="5270" y="402589"/>
                </a:moveTo>
                <a:lnTo>
                  <a:pt x="5194" y="403859"/>
                </a:lnTo>
                <a:lnTo>
                  <a:pt x="4775" y="403859"/>
                </a:lnTo>
                <a:lnTo>
                  <a:pt x="5549" y="406400"/>
                </a:lnTo>
                <a:lnTo>
                  <a:pt x="5461" y="403859"/>
                </a:lnTo>
                <a:lnTo>
                  <a:pt x="5270" y="402589"/>
                </a:lnTo>
                <a:close/>
              </a:path>
              <a:path w="191769" h="474979">
                <a:moveTo>
                  <a:pt x="5384" y="384809"/>
                </a:moveTo>
                <a:lnTo>
                  <a:pt x="4889" y="387350"/>
                </a:lnTo>
                <a:lnTo>
                  <a:pt x="292" y="387350"/>
                </a:lnTo>
                <a:lnTo>
                  <a:pt x="76" y="391159"/>
                </a:lnTo>
                <a:lnTo>
                  <a:pt x="469" y="391159"/>
                </a:lnTo>
                <a:lnTo>
                  <a:pt x="320" y="396544"/>
                </a:lnTo>
                <a:lnTo>
                  <a:pt x="502" y="400050"/>
                </a:lnTo>
                <a:lnTo>
                  <a:pt x="609" y="405129"/>
                </a:lnTo>
                <a:lnTo>
                  <a:pt x="1143" y="403859"/>
                </a:lnTo>
                <a:lnTo>
                  <a:pt x="5194" y="403859"/>
                </a:lnTo>
                <a:lnTo>
                  <a:pt x="4615" y="401319"/>
                </a:lnTo>
                <a:lnTo>
                  <a:pt x="4051" y="401319"/>
                </a:lnTo>
                <a:lnTo>
                  <a:pt x="4210" y="399546"/>
                </a:lnTo>
                <a:lnTo>
                  <a:pt x="3746" y="397509"/>
                </a:lnTo>
                <a:lnTo>
                  <a:pt x="4144" y="396544"/>
                </a:lnTo>
                <a:lnTo>
                  <a:pt x="4279" y="393700"/>
                </a:lnTo>
                <a:lnTo>
                  <a:pt x="5318" y="393700"/>
                </a:lnTo>
                <a:lnTo>
                  <a:pt x="5842" y="392429"/>
                </a:lnTo>
                <a:lnTo>
                  <a:pt x="5384" y="384809"/>
                </a:lnTo>
                <a:close/>
              </a:path>
              <a:path w="191769" h="474979">
                <a:moveTo>
                  <a:pt x="4357" y="400187"/>
                </a:moveTo>
                <a:lnTo>
                  <a:pt x="4051" y="401319"/>
                </a:lnTo>
                <a:lnTo>
                  <a:pt x="4615" y="401319"/>
                </a:lnTo>
                <a:lnTo>
                  <a:pt x="4357" y="400187"/>
                </a:lnTo>
                <a:close/>
              </a:path>
              <a:path w="191769" h="474979">
                <a:moveTo>
                  <a:pt x="4873" y="394778"/>
                </a:moveTo>
                <a:lnTo>
                  <a:pt x="4144" y="396544"/>
                </a:lnTo>
                <a:lnTo>
                  <a:pt x="4038" y="398779"/>
                </a:lnTo>
                <a:lnTo>
                  <a:pt x="4279" y="398779"/>
                </a:lnTo>
                <a:lnTo>
                  <a:pt x="4325" y="400050"/>
                </a:lnTo>
                <a:lnTo>
                  <a:pt x="4357" y="400187"/>
                </a:lnTo>
                <a:lnTo>
                  <a:pt x="4267" y="397509"/>
                </a:lnTo>
                <a:lnTo>
                  <a:pt x="4978" y="394969"/>
                </a:lnTo>
                <a:lnTo>
                  <a:pt x="4873" y="394778"/>
                </a:lnTo>
                <a:close/>
              </a:path>
              <a:path w="191769" h="474979">
                <a:moveTo>
                  <a:pt x="5318" y="393700"/>
                </a:moveTo>
                <a:lnTo>
                  <a:pt x="4279" y="393700"/>
                </a:lnTo>
                <a:lnTo>
                  <a:pt x="4873" y="394778"/>
                </a:lnTo>
                <a:lnTo>
                  <a:pt x="5318" y="393700"/>
                </a:lnTo>
                <a:close/>
              </a:path>
              <a:path w="191769" h="474979">
                <a:moveTo>
                  <a:pt x="5911" y="378459"/>
                </a:moveTo>
                <a:lnTo>
                  <a:pt x="1066" y="378459"/>
                </a:lnTo>
                <a:lnTo>
                  <a:pt x="25" y="388619"/>
                </a:lnTo>
                <a:lnTo>
                  <a:pt x="292" y="387350"/>
                </a:lnTo>
                <a:lnTo>
                  <a:pt x="4889" y="387350"/>
                </a:lnTo>
                <a:lnTo>
                  <a:pt x="4559" y="383539"/>
                </a:lnTo>
                <a:lnTo>
                  <a:pt x="6197" y="383539"/>
                </a:lnTo>
                <a:lnTo>
                  <a:pt x="6264" y="379729"/>
                </a:lnTo>
                <a:lnTo>
                  <a:pt x="5892" y="379729"/>
                </a:lnTo>
                <a:lnTo>
                  <a:pt x="5911" y="378459"/>
                </a:lnTo>
                <a:close/>
              </a:path>
              <a:path w="191769" h="474979">
                <a:moveTo>
                  <a:pt x="5435" y="365759"/>
                </a:moveTo>
                <a:lnTo>
                  <a:pt x="2273" y="365759"/>
                </a:lnTo>
                <a:lnTo>
                  <a:pt x="1759" y="367735"/>
                </a:lnTo>
                <a:lnTo>
                  <a:pt x="1511" y="370839"/>
                </a:lnTo>
                <a:lnTo>
                  <a:pt x="1765" y="370839"/>
                </a:lnTo>
                <a:lnTo>
                  <a:pt x="0" y="381000"/>
                </a:lnTo>
                <a:lnTo>
                  <a:pt x="241" y="381000"/>
                </a:lnTo>
                <a:lnTo>
                  <a:pt x="927" y="379729"/>
                </a:lnTo>
                <a:lnTo>
                  <a:pt x="1066" y="378459"/>
                </a:lnTo>
                <a:lnTo>
                  <a:pt x="5911" y="378459"/>
                </a:lnTo>
                <a:lnTo>
                  <a:pt x="5930" y="377189"/>
                </a:lnTo>
                <a:lnTo>
                  <a:pt x="6476" y="375919"/>
                </a:lnTo>
                <a:lnTo>
                  <a:pt x="5473" y="375919"/>
                </a:lnTo>
                <a:lnTo>
                  <a:pt x="6722" y="369569"/>
                </a:lnTo>
                <a:lnTo>
                  <a:pt x="5080" y="369569"/>
                </a:lnTo>
                <a:lnTo>
                  <a:pt x="5372" y="368300"/>
                </a:lnTo>
                <a:lnTo>
                  <a:pt x="5346" y="367029"/>
                </a:lnTo>
                <a:lnTo>
                  <a:pt x="5435" y="365759"/>
                </a:lnTo>
                <a:close/>
              </a:path>
              <a:path w="191769" h="474979">
                <a:moveTo>
                  <a:pt x="6286" y="378459"/>
                </a:moveTo>
                <a:lnTo>
                  <a:pt x="5892" y="379729"/>
                </a:lnTo>
                <a:lnTo>
                  <a:pt x="6264" y="379729"/>
                </a:lnTo>
                <a:lnTo>
                  <a:pt x="6286" y="378459"/>
                </a:lnTo>
                <a:close/>
              </a:path>
              <a:path w="191769" h="474979">
                <a:moveTo>
                  <a:pt x="1917" y="365759"/>
                </a:moveTo>
                <a:lnTo>
                  <a:pt x="1282" y="369569"/>
                </a:lnTo>
                <a:lnTo>
                  <a:pt x="1759" y="367735"/>
                </a:lnTo>
                <a:lnTo>
                  <a:pt x="1917" y="365759"/>
                </a:lnTo>
                <a:close/>
              </a:path>
              <a:path w="191769" h="474979">
                <a:moveTo>
                  <a:pt x="7594" y="361950"/>
                </a:moveTo>
                <a:lnTo>
                  <a:pt x="6680" y="361950"/>
                </a:lnTo>
                <a:lnTo>
                  <a:pt x="6984" y="363219"/>
                </a:lnTo>
                <a:lnTo>
                  <a:pt x="6578" y="363219"/>
                </a:lnTo>
                <a:lnTo>
                  <a:pt x="5638" y="368300"/>
                </a:lnTo>
                <a:lnTo>
                  <a:pt x="5080" y="369569"/>
                </a:lnTo>
                <a:lnTo>
                  <a:pt x="6722" y="369569"/>
                </a:lnTo>
                <a:lnTo>
                  <a:pt x="7721" y="364489"/>
                </a:lnTo>
                <a:lnTo>
                  <a:pt x="7594" y="361950"/>
                </a:lnTo>
                <a:close/>
              </a:path>
              <a:path w="191769" h="474979">
                <a:moveTo>
                  <a:pt x="5407" y="366866"/>
                </a:moveTo>
                <a:lnTo>
                  <a:pt x="5346" y="367029"/>
                </a:lnTo>
                <a:lnTo>
                  <a:pt x="5407" y="366866"/>
                </a:lnTo>
                <a:close/>
              </a:path>
              <a:path w="191769" h="474979">
                <a:moveTo>
                  <a:pt x="18643" y="311150"/>
                </a:moveTo>
                <a:lnTo>
                  <a:pt x="17780" y="313689"/>
                </a:lnTo>
                <a:lnTo>
                  <a:pt x="18033" y="313689"/>
                </a:lnTo>
                <a:lnTo>
                  <a:pt x="17564" y="314959"/>
                </a:lnTo>
                <a:lnTo>
                  <a:pt x="13754" y="323850"/>
                </a:lnTo>
                <a:lnTo>
                  <a:pt x="13944" y="323850"/>
                </a:lnTo>
                <a:lnTo>
                  <a:pt x="10641" y="334009"/>
                </a:lnTo>
                <a:lnTo>
                  <a:pt x="7267" y="344169"/>
                </a:lnTo>
                <a:lnTo>
                  <a:pt x="4221" y="354329"/>
                </a:lnTo>
                <a:lnTo>
                  <a:pt x="1905" y="365759"/>
                </a:lnTo>
                <a:lnTo>
                  <a:pt x="5435" y="365759"/>
                </a:lnTo>
                <a:lnTo>
                  <a:pt x="5407" y="366866"/>
                </a:lnTo>
                <a:lnTo>
                  <a:pt x="6299" y="364489"/>
                </a:lnTo>
                <a:lnTo>
                  <a:pt x="6680" y="361950"/>
                </a:lnTo>
                <a:lnTo>
                  <a:pt x="7594" y="361950"/>
                </a:lnTo>
                <a:lnTo>
                  <a:pt x="7531" y="360679"/>
                </a:lnTo>
                <a:lnTo>
                  <a:pt x="8712" y="358139"/>
                </a:lnTo>
                <a:lnTo>
                  <a:pt x="8216" y="358139"/>
                </a:lnTo>
                <a:lnTo>
                  <a:pt x="8750" y="355600"/>
                </a:lnTo>
                <a:lnTo>
                  <a:pt x="8978" y="354329"/>
                </a:lnTo>
                <a:lnTo>
                  <a:pt x="4635" y="354329"/>
                </a:lnTo>
                <a:lnTo>
                  <a:pt x="5549" y="350519"/>
                </a:lnTo>
                <a:lnTo>
                  <a:pt x="7429" y="350519"/>
                </a:lnTo>
                <a:lnTo>
                  <a:pt x="8360" y="347979"/>
                </a:lnTo>
                <a:lnTo>
                  <a:pt x="7874" y="347979"/>
                </a:lnTo>
                <a:lnTo>
                  <a:pt x="8826" y="345439"/>
                </a:lnTo>
                <a:lnTo>
                  <a:pt x="9143" y="345439"/>
                </a:lnTo>
                <a:lnTo>
                  <a:pt x="9601" y="344169"/>
                </a:lnTo>
                <a:lnTo>
                  <a:pt x="11590" y="344169"/>
                </a:lnTo>
                <a:lnTo>
                  <a:pt x="11899" y="342900"/>
                </a:lnTo>
                <a:lnTo>
                  <a:pt x="12484" y="342900"/>
                </a:lnTo>
                <a:lnTo>
                  <a:pt x="14935" y="335279"/>
                </a:lnTo>
                <a:lnTo>
                  <a:pt x="15377" y="335279"/>
                </a:lnTo>
                <a:lnTo>
                  <a:pt x="15671" y="334009"/>
                </a:lnTo>
                <a:lnTo>
                  <a:pt x="16319" y="331469"/>
                </a:lnTo>
                <a:lnTo>
                  <a:pt x="12268" y="331469"/>
                </a:lnTo>
                <a:lnTo>
                  <a:pt x="12763" y="330200"/>
                </a:lnTo>
                <a:lnTo>
                  <a:pt x="13640" y="328347"/>
                </a:lnTo>
                <a:lnTo>
                  <a:pt x="13855" y="327659"/>
                </a:lnTo>
                <a:lnTo>
                  <a:pt x="14566" y="326389"/>
                </a:lnTo>
                <a:lnTo>
                  <a:pt x="17614" y="326389"/>
                </a:lnTo>
                <a:lnTo>
                  <a:pt x="18227" y="325119"/>
                </a:lnTo>
                <a:lnTo>
                  <a:pt x="14198" y="325119"/>
                </a:lnTo>
                <a:lnTo>
                  <a:pt x="14541" y="322579"/>
                </a:lnTo>
                <a:lnTo>
                  <a:pt x="15671" y="321309"/>
                </a:lnTo>
                <a:lnTo>
                  <a:pt x="16421" y="320039"/>
                </a:lnTo>
                <a:lnTo>
                  <a:pt x="20284" y="320039"/>
                </a:lnTo>
                <a:lnTo>
                  <a:pt x="21534" y="317500"/>
                </a:lnTo>
                <a:lnTo>
                  <a:pt x="20053" y="317500"/>
                </a:lnTo>
                <a:lnTo>
                  <a:pt x="20888" y="316229"/>
                </a:lnTo>
                <a:lnTo>
                  <a:pt x="19024" y="316229"/>
                </a:lnTo>
                <a:lnTo>
                  <a:pt x="20307" y="313689"/>
                </a:lnTo>
                <a:lnTo>
                  <a:pt x="20999" y="312419"/>
                </a:lnTo>
                <a:lnTo>
                  <a:pt x="18668" y="312419"/>
                </a:lnTo>
                <a:lnTo>
                  <a:pt x="18643" y="311150"/>
                </a:lnTo>
                <a:close/>
              </a:path>
              <a:path w="191769" h="474979">
                <a:moveTo>
                  <a:pt x="8997" y="356974"/>
                </a:moveTo>
                <a:lnTo>
                  <a:pt x="8216" y="358139"/>
                </a:lnTo>
                <a:lnTo>
                  <a:pt x="8712" y="358139"/>
                </a:lnTo>
                <a:lnTo>
                  <a:pt x="8997" y="356974"/>
                </a:lnTo>
                <a:close/>
              </a:path>
              <a:path w="191769" h="474979">
                <a:moveTo>
                  <a:pt x="11341" y="345439"/>
                </a:moveTo>
                <a:lnTo>
                  <a:pt x="9675" y="351030"/>
                </a:lnTo>
                <a:lnTo>
                  <a:pt x="9100" y="356554"/>
                </a:lnTo>
                <a:lnTo>
                  <a:pt x="10579" y="350519"/>
                </a:lnTo>
                <a:lnTo>
                  <a:pt x="10985" y="349250"/>
                </a:lnTo>
                <a:lnTo>
                  <a:pt x="11341" y="345439"/>
                </a:lnTo>
                <a:close/>
              </a:path>
              <a:path w="191769" h="474979">
                <a:moveTo>
                  <a:pt x="11590" y="344169"/>
                </a:moveTo>
                <a:lnTo>
                  <a:pt x="9601" y="344169"/>
                </a:lnTo>
                <a:lnTo>
                  <a:pt x="8458" y="347979"/>
                </a:lnTo>
                <a:lnTo>
                  <a:pt x="7823" y="350519"/>
                </a:lnTo>
                <a:lnTo>
                  <a:pt x="5549" y="350519"/>
                </a:lnTo>
                <a:lnTo>
                  <a:pt x="5562" y="351789"/>
                </a:lnTo>
                <a:lnTo>
                  <a:pt x="4673" y="354329"/>
                </a:lnTo>
                <a:lnTo>
                  <a:pt x="8978" y="354329"/>
                </a:lnTo>
                <a:lnTo>
                  <a:pt x="9436" y="351789"/>
                </a:lnTo>
                <a:lnTo>
                  <a:pt x="9270" y="350519"/>
                </a:lnTo>
                <a:lnTo>
                  <a:pt x="9982" y="347979"/>
                </a:lnTo>
                <a:lnTo>
                  <a:pt x="10956" y="346731"/>
                </a:lnTo>
                <a:lnTo>
                  <a:pt x="11590" y="344169"/>
                </a:lnTo>
                <a:close/>
              </a:path>
              <a:path w="191769" h="474979">
                <a:moveTo>
                  <a:pt x="9728" y="350519"/>
                </a:moveTo>
                <a:lnTo>
                  <a:pt x="9372" y="350519"/>
                </a:lnTo>
                <a:lnTo>
                  <a:pt x="9448" y="351789"/>
                </a:lnTo>
                <a:lnTo>
                  <a:pt x="9675" y="351030"/>
                </a:lnTo>
                <a:lnTo>
                  <a:pt x="9728" y="350519"/>
                </a:lnTo>
                <a:close/>
              </a:path>
              <a:path w="191769" h="474979">
                <a:moveTo>
                  <a:pt x="9601" y="344169"/>
                </a:moveTo>
                <a:lnTo>
                  <a:pt x="9143" y="345439"/>
                </a:lnTo>
                <a:lnTo>
                  <a:pt x="8818" y="346731"/>
                </a:lnTo>
                <a:lnTo>
                  <a:pt x="7429" y="350519"/>
                </a:lnTo>
                <a:lnTo>
                  <a:pt x="7823" y="350519"/>
                </a:lnTo>
                <a:lnTo>
                  <a:pt x="8458" y="347979"/>
                </a:lnTo>
                <a:lnTo>
                  <a:pt x="9601" y="344169"/>
                </a:lnTo>
                <a:close/>
              </a:path>
              <a:path w="191769" h="474979">
                <a:moveTo>
                  <a:pt x="12392" y="345594"/>
                </a:moveTo>
                <a:lnTo>
                  <a:pt x="11687" y="346521"/>
                </a:lnTo>
                <a:lnTo>
                  <a:pt x="10807" y="350519"/>
                </a:lnTo>
                <a:lnTo>
                  <a:pt x="12392" y="345594"/>
                </a:lnTo>
                <a:close/>
              </a:path>
              <a:path w="191769" h="474979">
                <a:moveTo>
                  <a:pt x="8826" y="345439"/>
                </a:moveTo>
                <a:lnTo>
                  <a:pt x="7874" y="347979"/>
                </a:lnTo>
                <a:lnTo>
                  <a:pt x="8458" y="346709"/>
                </a:lnTo>
                <a:lnTo>
                  <a:pt x="8636" y="346709"/>
                </a:lnTo>
                <a:lnTo>
                  <a:pt x="8826" y="345439"/>
                </a:lnTo>
                <a:close/>
              </a:path>
              <a:path w="191769" h="474979">
                <a:moveTo>
                  <a:pt x="9143" y="345439"/>
                </a:moveTo>
                <a:lnTo>
                  <a:pt x="8826" y="345439"/>
                </a:lnTo>
                <a:lnTo>
                  <a:pt x="8636" y="346709"/>
                </a:lnTo>
                <a:lnTo>
                  <a:pt x="8458" y="346709"/>
                </a:lnTo>
                <a:lnTo>
                  <a:pt x="7874" y="347979"/>
                </a:lnTo>
                <a:lnTo>
                  <a:pt x="8360" y="347979"/>
                </a:lnTo>
                <a:lnTo>
                  <a:pt x="8818" y="346731"/>
                </a:lnTo>
                <a:lnTo>
                  <a:pt x="9143" y="345439"/>
                </a:lnTo>
                <a:close/>
              </a:path>
              <a:path w="191769" h="474979">
                <a:moveTo>
                  <a:pt x="11790" y="346054"/>
                </a:moveTo>
                <a:lnTo>
                  <a:pt x="11544" y="346709"/>
                </a:lnTo>
                <a:lnTo>
                  <a:pt x="11685" y="346524"/>
                </a:lnTo>
                <a:lnTo>
                  <a:pt x="11790" y="346054"/>
                </a:lnTo>
                <a:close/>
              </a:path>
              <a:path w="191769" h="474979">
                <a:moveTo>
                  <a:pt x="12484" y="342900"/>
                </a:moveTo>
                <a:lnTo>
                  <a:pt x="11790" y="346054"/>
                </a:lnTo>
                <a:lnTo>
                  <a:pt x="12496" y="344169"/>
                </a:lnTo>
                <a:lnTo>
                  <a:pt x="12484" y="342900"/>
                </a:lnTo>
                <a:close/>
              </a:path>
              <a:path w="191769" h="474979">
                <a:moveTo>
                  <a:pt x="12611" y="344912"/>
                </a:moveTo>
                <a:lnTo>
                  <a:pt x="12392" y="345594"/>
                </a:lnTo>
                <a:lnTo>
                  <a:pt x="12509" y="345439"/>
                </a:lnTo>
                <a:lnTo>
                  <a:pt x="12611" y="344912"/>
                </a:lnTo>
                <a:close/>
              </a:path>
              <a:path w="191769" h="474979">
                <a:moveTo>
                  <a:pt x="13246" y="341629"/>
                </a:moveTo>
                <a:lnTo>
                  <a:pt x="12611" y="344912"/>
                </a:lnTo>
                <a:lnTo>
                  <a:pt x="13258" y="342900"/>
                </a:lnTo>
                <a:lnTo>
                  <a:pt x="13246" y="341629"/>
                </a:lnTo>
                <a:close/>
              </a:path>
              <a:path w="191769" h="474979">
                <a:moveTo>
                  <a:pt x="14926" y="337223"/>
                </a:moveTo>
                <a:lnTo>
                  <a:pt x="14185" y="339089"/>
                </a:lnTo>
                <a:lnTo>
                  <a:pt x="14198" y="340359"/>
                </a:lnTo>
                <a:lnTo>
                  <a:pt x="14926" y="337223"/>
                </a:lnTo>
                <a:close/>
              </a:path>
              <a:path w="191769" h="474979">
                <a:moveTo>
                  <a:pt x="15697" y="335279"/>
                </a:moveTo>
                <a:lnTo>
                  <a:pt x="15377" y="335279"/>
                </a:lnTo>
                <a:lnTo>
                  <a:pt x="14926" y="337223"/>
                </a:lnTo>
                <a:lnTo>
                  <a:pt x="15697" y="335279"/>
                </a:lnTo>
                <a:close/>
              </a:path>
              <a:path w="191769" h="474979">
                <a:moveTo>
                  <a:pt x="13839" y="327926"/>
                </a:moveTo>
                <a:lnTo>
                  <a:pt x="13640" y="328347"/>
                </a:lnTo>
                <a:lnTo>
                  <a:pt x="12661" y="331469"/>
                </a:lnTo>
                <a:lnTo>
                  <a:pt x="12877" y="331469"/>
                </a:lnTo>
                <a:lnTo>
                  <a:pt x="13802" y="328550"/>
                </a:lnTo>
                <a:lnTo>
                  <a:pt x="13839" y="327926"/>
                </a:lnTo>
                <a:close/>
              </a:path>
              <a:path w="191769" h="474979">
                <a:moveTo>
                  <a:pt x="14008" y="328929"/>
                </a:moveTo>
                <a:lnTo>
                  <a:pt x="13284" y="330200"/>
                </a:lnTo>
                <a:lnTo>
                  <a:pt x="12877" y="331469"/>
                </a:lnTo>
                <a:lnTo>
                  <a:pt x="14057" y="329050"/>
                </a:lnTo>
                <a:close/>
              </a:path>
              <a:path w="191769" h="474979">
                <a:moveTo>
                  <a:pt x="14057" y="329050"/>
                </a:moveTo>
                <a:lnTo>
                  <a:pt x="12877" y="331469"/>
                </a:lnTo>
                <a:lnTo>
                  <a:pt x="16319" y="331469"/>
                </a:lnTo>
                <a:lnTo>
                  <a:pt x="16643" y="330200"/>
                </a:lnTo>
                <a:lnTo>
                  <a:pt x="14528" y="330200"/>
                </a:lnTo>
                <a:lnTo>
                  <a:pt x="14057" y="329050"/>
                </a:lnTo>
                <a:close/>
              </a:path>
              <a:path w="191769" h="474979">
                <a:moveTo>
                  <a:pt x="13802" y="328550"/>
                </a:moveTo>
                <a:lnTo>
                  <a:pt x="13279" y="330200"/>
                </a:lnTo>
                <a:lnTo>
                  <a:pt x="13732" y="329050"/>
                </a:lnTo>
                <a:lnTo>
                  <a:pt x="13802" y="328550"/>
                </a:lnTo>
                <a:close/>
              </a:path>
              <a:path w="191769" h="474979">
                <a:moveTo>
                  <a:pt x="15303" y="326389"/>
                </a:moveTo>
                <a:lnTo>
                  <a:pt x="14566" y="326389"/>
                </a:lnTo>
                <a:lnTo>
                  <a:pt x="14084" y="327659"/>
                </a:lnTo>
                <a:lnTo>
                  <a:pt x="13802" y="328550"/>
                </a:lnTo>
                <a:lnTo>
                  <a:pt x="13732" y="329050"/>
                </a:lnTo>
                <a:lnTo>
                  <a:pt x="13284" y="330200"/>
                </a:lnTo>
                <a:lnTo>
                  <a:pt x="14008" y="328929"/>
                </a:lnTo>
                <a:lnTo>
                  <a:pt x="15237" y="326629"/>
                </a:lnTo>
                <a:lnTo>
                  <a:pt x="15303" y="326389"/>
                </a:lnTo>
                <a:close/>
              </a:path>
              <a:path w="191769" h="474979">
                <a:moveTo>
                  <a:pt x="17614" y="326389"/>
                </a:moveTo>
                <a:lnTo>
                  <a:pt x="15354" y="326389"/>
                </a:lnTo>
                <a:lnTo>
                  <a:pt x="15190" y="326944"/>
                </a:lnTo>
                <a:lnTo>
                  <a:pt x="14528" y="330200"/>
                </a:lnTo>
                <a:lnTo>
                  <a:pt x="16643" y="330200"/>
                </a:lnTo>
                <a:lnTo>
                  <a:pt x="17614" y="326389"/>
                </a:lnTo>
                <a:close/>
              </a:path>
              <a:path w="191769" h="474979">
                <a:moveTo>
                  <a:pt x="14116" y="328929"/>
                </a:moveTo>
                <a:close/>
              </a:path>
              <a:path w="191769" h="474979">
                <a:moveTo>
                  <a:pt x="15267" y="326568"/>
                </a:moveTo>
                <a:lnTo>
                  <a:pt x="14605" y="328929"/>
                </a:lnTo>
                <a:lnTo>
                  <a:pt x="15190" y="326944"/>
                </a:lnTo>
                <a:lnTo>
                  <a:pt x="15267" y="326568"/>
                </a:lnTo>
                <a:close/>
              </a:path>
              <a:path w="191769" h="474979">
                <a:moveTo>
                  <a:pt x="13855" y="327659"/>
                </a:moveTo>
                <a:lnTo>
                  <a:pt x="13640" y="328347"/>
                </a:lnTo>
                <a:lnTo>
                  <a:pt x="13839" y="327926"/>
                </a:lnTo>
                <a:lnTo>
                  <a:pt x="13855" y="327659"/>
                </a:lnTo>
                <a:close/>
              </a:path>
              <a:path w="191769" h="474979">
                <a:moveTo>
                  <a:pt x="13965" y="327659"/>
                </a:moveTo>
                <a:lnTo>
                  <a:pt x="13839" y="327926"/>
                </a:lnTo>
                <a:lnTo>
                  <a:pt x="13965" y="327659"/>
                </a:lnTo>
                <a:close/>
              </a:path>
              <a:path w="191769" h="474979">
                <a:moveTo>
                  <a:pt x="15354" y="326389"/>
                </a:moveTo>
                <a:lnTo>
                  <a:pt x="15267" y="326568"/>
                </a:lnTo>
                <a:lnTo>
                  <a:pt x="15354" y="326389"/>
                </a:lnTo>
                <a:close/>
              </a:path>
              <a:path w="191769" h="474979">
                <a:moveTo>
                  <a:pt x="20284" y="320039"/>
                </a:moveTo>
                <a:lnTo>
                  <a:pt x="16700" y="320039"/>
                </a:lnTo>
                <a:lnTo>
                  <a:pt x="15252" y="322579"/>
                </a:lnTo>
                <a:lnTo>
                  <a:pt x="15570" y="323850"/>
                </a:lnTo>
                <a:lnTo>
                  <a:pt x="14198" y="325119"/>
                </a:lnTo>
                <a:lnTo>
                  <a:pt x="18227" y="325119"/>
                </a:lnTo>
                <a:lnTo>
                  <a:pt x="20065" y="321309"/>
                </a:lnTo>
                <a:lnTo>
                  <a:pt x="19659" y="321309"/>
                </a:lnTo>
                <a:lnTo>
                  <a:pt x="20284" y="320039"/>
                </a:lnTo>
                <a:close/>
              </a:path>
              <a:path w="191769" h="474979">
                <a:moveTo>
                  <a:pt x="22783" y="314959"/>
                </a:moveTo>
                <a:lnTo>
                  <a:pt x="20053" y="317500"/>
                </a:lnTo>
                <a:lnTo>
                  <a:pt x="21534" y="317500"/>
                </a:lnTo>
                <a:lnTo>
                  <a:pt x="22783" y="314959"/>
                </a:lnTo>
                <a:close/>
              </a:path>
              <a:path w="191769" h="474979">
                <a:moveTo>
                  <a:pt x="21691" y="311150"/>
                </a:moveTo>
                <a:lnTo>
                  <a:pt x="20307" y="313689"/>
                </a:lnTo>
                <a:lnTo>
                  <a:pt x="19024" y="316229"/>
                </a:lnTo>
                <a:lnTo>
                  <a:pt x="21691" y="311150"/>
                </a:lnTo>
                <a:close/>
              </a:path>
              <a:path w="191769" h="474979">
                <a:moveTo>
                  <a:pt x="22920" y="311150"/>
                </a:moveTo>
                <a:lnTo>
                  <a:pt x="21691" y="311150"/>
                </a:lnTo>
                <a:lnTo>
                  <a:pt x="19024" y="316229"/>
                </a:lnTo>
                <a:lnTo>
                  <a:pt x="20888" y="316229"/>
                </a:lnTo>
                <a:lnTo>
                  <a:pt x="23393" y="312419"/>
                </a:lnTo>
                <a:lnTo>
                  <a:pt x="22313" y="312419"/>
                </a:lnTo>
                <a:lnTo>
                  <a:pt x="22920" y="311150"/>
                </a:lnTo>
                <a:close/>
              </a:path>
              <a:path w="191769" h="474979">
                <a:moveTo>
                  <a:pt x="27825" y="300989"/>
                </a:moveTo>
                <a:lnTo>
                  <a:pt x="26758" y="302259"/>
                </a:lnTo>
                <a:lnTo>
                  <a:pt x="22555" y="302259"/>
                </a:lnTo>
                <a:lnTo>
                  <a:pt x="21920" y="304800"/>
                </a:lnTo>
                <a:lnTo>
                  <a:pt x="20789" y="306069"/>
                </a:lnTo>
                <a:lnTo>
                  <a:pt x="18668" y="312419"/>
                </a:lnTo>
                <a:lnTo>
                  <a:pt x="20999" y="312419"/>
                </a:lnTo>
                <a:lnTo>
                  <a:pt x="21691" y="311150"/>
                </a:lnTo>
                <a:lnTo>
                  <a:pt x="22920" y="311150"/>
                </a:lnTo>
                <a:lnTo>
                  <a:pt x="24739" y="307339"/>
                </a:lnTo>
                <a:lnTo>
                  <a:pt x="25257" y="307339"/>
                </a:lnTo>
                <a:lnTo>
                  <a:pt x="25901" y="306069"/>
                </a:lnTo>
                <a:lnTo>
                  <a:pt x="25120" y="306069"/>
                </a:lnTo>
                <a:lnTo>
                  <a:pt x="27825" y="300989"/>
                </a:lnTo>
                <a:close/>
              </a:path>
              <a:path w="191769" h="474979">
                <a:moveTo>
                  <a:pt x="24511" y="308609"/>
                </a:moveTo>
                <a:lnTo>
                  <a:pt x="22313" y="312419"/>
                </a:lnTo>
                <a:lnTo>
                  <a:pt x="23393" y="312419"/>
                </a:lnTo>
                <a:lnTo>
                  <a:pt x="24511" y="308609"/>
                </a:lnTo>
                <a:close/>
              </a:path>
              <a:path w="191769" h="474979">
                <a:moveTo>
                  <a:pt x="25257" y="307339"/>
                </a:moveTo>
                <a:lnTo>
                  <a:pt x="24739" y="307339"/>
                </a:lnTo>
                <a:lnTo>
                  <a:pt x="24612" y="308609"/>
                </a:lnTo>
                <a:lnTo>
                  <a:pt x="25257" y="307339"/>
                </a:lnTo>
                <a:close/>
              </a:path>
              <a:path w="191769" h="474979">
                <a:moveTo>
                  <a:pt x="27190" y="303529"/>
                </a:moveTo>
                <a:lnTo>
                  <a:pt x="25120" y="306069"/>
                </a:lnTo>
                <a:lnTo>
                  <a:pt x="25901" y="306069"/>
                </a:lnTo>
                <a:lnTo>
                  <a:pt x="27190" y="303529"/>
                </a:lnTo>
                <a:close/>
              </a:path>
              <a:path w="191769" h="474979">
                <a:moveTo>
                  <a:pt x="31596" y="283695"/>
                </a:moveTo>
                <a:lnTo>
                  <a:pt x="28041" y="290829"/>
                </a:lnTo>
                <a:lnTo>
                  <a:pt x="23914" y="297179"/>
                </a:lnTo>
                <a:lnTo>
                  <a:pt x="21107" y="304800"/>
                </a:lnTo>
                <a:lnTo>
                  <a:pt x="21551" y="304800"/>
                </a:lnTo>
                <a:lnTo>
                  <a:pt x="22555" y="302259"/>
                </a:lnTo>
                <a:lnTo>
                  <a:pt x="26758" y="302259"/>
                </a:lnTo>
                <a:lnTo>
                  <a:pt x="29217" y="297179"/>
                </a:lnTo>
                <a:lnTo>
                  <a:pt x="25603" y="297179"/>
                </a:lnTo>
                <a:lnTo>
                  <a:pt x="28181" y="292100"/>
                </a:lnTo>
                <a:lnTo>
                  <a:pt x="28359" y="292100"/>
                </a:lnTo>
                <a:lnTo>
                  <a:pt x="31544" y="283963"/>
                </a:lnTo>
                <a:lnTo>
                  <a:pt x="31596" y="283695"/>
                </a:lnTo>
                <a:close/>
              </a:path>
              <a:path w="191769" h="474979">
                <a:moveTo>
                  <a:pt x="37898" y="281939"/>
                </a:moveTo>
                <a:lnTo>
                  <a:pt x="33121" y="281939"/>
                </a:lnTo>
                <a:lnTo>
                  <a:pt x="29414" y="289404"/>
                </a:lnTo>
                <a:lnTo>
                  <a:pt x="29353" y="289559"/>
                </a:lnTo>
                <a:lnTo>
                  <a:pt x="29273" y="290829"/>
                </a:lnTo>
                <a:lnTo>
                  <a:pt x="25603" y="297179"/>
                </a:lnTo>
                <a:lnTo>
                  <a:pt x="27495" y="297179"/>
                </a:lnTo>
                <a:lnTo>
                  <a:pt x="28371" y="294639"/>
                </a:lnTo>
                <a:lnTo>
                  <a:pt x="31071" y="291293"/>
                </a:lnTo>
                <a:lnTo>
                  <a:pt x="31250" y="290829"/>
                </a:lnTo>
                <a:lnTo>
                  <a:pt x="30581" y="290829"/>
                </a:lnTo>
                <a:lnTo>
                  <a:pt x="32232" y="288289"/>
                </a:lnTo>
                <a:lnTo>
                  <a:pt x="33995" y="288289"/>
                </a:lnTo>
                <a:lnTo>
                  <a:pt x="37236" y="283209"/>
                </a:lnTo>
                <a:lnTo>
                  <a:pt x="37898" y="281939"/>
                </a:lnTo>
                <a:close/>
              </a:path>
              <a:path w="191769" h="474979">
                <a:moveTo>
                  <a:pt x="31071" y="291293"/>
                </a:moveTo>
                <a:lnTo>
                  <a:pt x="28371" y="294639"/>
                </a:lnTo>
                <a:lnTo>
                  <a:pt x="27495" y="297179"/>
                </a:lnTo>
                <a:lnTo>
                  <a:pt x="28600" y="294639"/>
                </a:lnTo>
                <a:lnTo>
                  <a:pt x="30759" y="292100"/>
                </a:lnTo>
                <a:lnTo>
                  <a:pt x="31071" y="291293"/>
                </a:lnTo>
                <a:close/>
              </a:path>
              <a:path w="191769" h="474979">
                <a:moveTo>
                  <a:pt x="33995" y="288289"/>
                </a:moveTo>
                <a:lnTo>
                  <a:pt x="32232" y="288289"/>
                </a:lnTo>
                <a:lnTo>
                  <a:pt x="31250" y="290829"/>
                </a:lnTo>
                <a:lnTo>
                  <a:pt x="31445" y="290829"/>
                </a:lnTo>
                <a:lnTo>
                  <a:pt x="31071" y="291293"/>
                </a:lnTo>
                <a:lnTo>
                  <a:pt x="30759" y="292100"/>
                </a:lnTo>
                <a:lnTo>
                  <a:pt x="28600" y="294639"/>
                </a:lnTo>
                <a:lnTo>
                  <a:pt x="27495" y="297179"/>
                </a:lnTo>
                <a:lnTo>
                  <a:pt x="29217" y="297179"/>
                </a:lnTo>
                <a:lnTo>
                  <a:pt x="29832" y="295909"/>
                </a:lnTo>
                <a:lnTo>
                  <a:pt x="34061" y="290829"/>
                </a:lnTo>
                <a:lnTo>
                  <a:pt x="34607" y="289559"/>
                </a:lnTo>
                <a:lnTo>
                  <a:pt x="33185" y="289559"/>
                </a:lnTo>
                <a:lnTo>
                  <a:pt x="33995" y="288289"/>
                </a:lnTo>
                <a:close/>
              </a:path>
              <a:path w="191769" h="474979">
                <a:moveTo>
                  <a:pt x="32232" y="288289"/>
                </a:moveTo>
                <a:lnTo>
                  <a:pt x="30581" y="290829"/>
                </a:lnTo>
                <a:lnTo>
                  <a:pt x="31250" y="290829"/>
                </a:lnTo>
                <a:lnTo>
                  <a:pt x="32232" y="288289"/>
                </a:lnTo>
                <a:close/>
              </a:path>
              <a:path w="191769" h="474979">
                <a:moveTo>
                  <a:pt x="36245" y="285750"/>
                </a:moveTo>
                <a:lnTo>
                  <a:pt x="35801" y="285750"/>
                </a:lnTo>
                <a:lnTo>
                  <a:pt x="34137" y="288289"/>
                </a:lnTo>
                <a:lnTo>
                  <a:pt x="33185" y="289559"/>
                </a:lnTo>
                <a:lnTo>
                  <a:pt x="34607" y="289559"/>
                </a:lnTo>
                <a:lnTo>
                  <a:pt x="36245" y="285750"/>
                </a:lnTo>
                <a:close/>
              </a:path>
              <a:path w="191769" h="474979">
                <a:moveTo>
                  <a:pt x="34473" y="287725"/>
                </a:moveTo>
                <a:lnTo>
                  <a:pt x="34112" y="288289"/>
                </a:lnTo>
                <a:lnTo>
                  <a:pt x="34473" y="287725"/>
                </a:lnTo>
                <a:close/>
              </a:path>
              <a:path w="191769" h="474979">
                <a:moveTo>
                  <a:pt x="35737" y="285750"/>
                </a:moveTo>
                <a:lnTo>
                  <a:pt x="34473" y="287725"/>
                </a:lnTo>
                <a:lnTo>
                  <a:pt x="35737" y="285750"/>
                </a:lnTo>
                <a:close/>
              </a:path>
              <a:path w="191769" h="474979">
                <a:moveTo>
                  <a:pt x="32478" y="283209"/>
                </a:moveTo>
                <a:lnTo>
                  <a:pt x="31838" y="283209"/>
                </a:lnTo>
                <a:lnTo>
                  <a:pt x="31544" y="283963"/>
                </a:lnTo>
                <a:lnTo>
                  <a:pt x="31191" y="285750"/>
                </a:lnTo>
                <a:lnTo>
                  <a:pt x="32478" y="283209"/>
                </a:lnTo>
                <a:close/>
              </a:path>
              <a:path w="191769" h="474979">
                <a:moveTo>
                  <a:pt x="31838" y="283209"/>
                </a:moveTo>
                <a:lnTo>
                  <a:pt x="31596" y="283695"/>
                </a:lnTo>
                <a:lnTo>
                  <a:pt x="31544" y="283963"/>
                </a:lnTo>
                <a:lnTo>
                  <a:pt x="31838" y="283209"/>
                </a:lnTo>
                <a:close/>
              </a:path>
              <a:path w="191769" h="474979">
                <a:moveTo>
                  <a:pt x="41459" y="266891"/>
                </a:moveTo>
                <a:lnTo>
                  <a:pt x="39674" y="269239"/>
                </a:lnTo>
                <a:lnTo>
                  <a:pt x="37236" y="273050"/>
                </a:lnTo>
                <a:lnTo>
                  <a:pt x="37553" y="274319"/>
                </a:lnTo>
                <a:lnTo>
                  <a:pt x="32194" y="280669"/>
                </a:lnTo>
                <a:lnTo>
                  <a:pt x="31596" y="283695"/>
                </a:lnTo>
                <a:lnTo>
                  <a:pt x="31838" y="283209"/>
                </a:lnTo>
                <a:lnTo>
                  <a:pt x="32478" y="283209"/>
                </a:lnTo>
                <a:lnTo>
                  <a:pt x="33121" y="281939"/>
                </a:lnTo>
                <a:lnTo>
                  <a:pt x="37898" y="281939"/>
                </a:lnTo>
                <a:lnTo>
                  <a:pt x="41871" y="274319"/>
                </a:lnTo>
                <a:lnTo>
                  <a:pt x="44950" y="269239"/>
                </a:lnTo>
                <a:lnTo>
                  <a:pt x="40767" y="269239"/>
                </a:lnTo>
                <a:lnTo>
                  <a:pt x="41459" y="266891"/>
                </a:lnTo>
                <a:close/>
              </a:path>
              <a:path w="191769" h="474979">
                <a:moveTo>
                  <a:pt x="50888" y="260350"/>
                </a:moveTo>
                <a:lnTo>
                  <a:pt x="50025" y="260350"/>
                </a:lnTo>
                <a:lnTo>
                  <a:pt x="49682" y="261619"/>
                </a:lnTo>
                <a:lnTo>
                  <a:pt x="48590" y="262889"/>
                </a:lnTo>
                <a:lnTo>
                  <a:pt x="47972" y="262889"/>
                </a:lnTo>
                <a:lnTo>
                  <a:pt x="46545" y="265429"/>
                </a:lnTo>
                <a:lnTo>
                  <a:pt x="48285" y="265429"/>
                </a:lnTo>
                <a:lnTo>
                  <a:pt x="46291" y="269239"/>
                </a:lnTo>
                <a:lnTo>
                  <a:pt x="45123" y="270509"/>
                </a:lnTo>
                <a:lnTo>
                  <a:pt x="43281" y="274319"/>
                </a:lnTo>
                <a:lnTo>
                  <a:pt x="46253" y="271779"/>
                </a:lnTo>
                <a:lnTo>
                  <a:pt x="50888" y="260350"/>
                </a:lnTo>
                <a:close/>
              </a:path>
              <a:path w="191769" h="474979">
                <a:moveTo>
                  <a:pt x="46640" y="267969"/>
                </a:moveTo>
                <a:lnTo>
                  <a:pt x="45719" y="267969"/>
                </a:lnTo>
                <a:lnTo>
                  <a:pt x="44996" y="270509"/>
                </a:lnTo>
                <a:lnTo>
                  <a:pt x="46640" y="267969"/>
                </a:lnTo>
                <a:close/>
              </a:path>
              <a:path w="191769" h="474979">
                <a:moveTo>
                  <a:pt x="49371" y="260350"/>
                </a:moveTo>
                <a:lnTo>
                  <a:pt x="45529" y="260350"/>
                </a:lnTo>
                <a:lnTo>
                  <a:pt x="42570" y="265429"/>
                </a:lnTo>
                <a:lnTo>
                  <a:pt x="41459" y="266891"/>
                </a:lnTo>
                <a:lnTo>
                  <a:pt x="40767" y="269239"/>
                </a:lnTo>
                <a:lnTo>
                  <a:pt x="42151" y="266700"/>
                </a:lnTo>
                <a:lnTo>
                  <a:pt x="42316" y="266700"/>
                </a:lnTo>
                <a:lnTo>
                  <a:pt x="42546" y="266259"/>
                </a:lnTo>
                <a:lnTo>
                  <a:pt x="42633" y="265429"/>
                </a:lnTo>
                <a:lnTo>
                  <a:pt x="43626" y="264197"/>
                </a:lnTo>
                <a:lnTo>
                  <a:pt x="44310" y="262889"/>
                </a:lnTo>
                <a:lnTo>
                  <a:pt x="47972" y="262889"/>
                </a:lnTo>
                <a:lnTo>
                  <a:pt x="49371" y="260350"/>
                </a:lnTo>
                <a:close/>
              </a:path>
              <a:path w="191769" h="474979">
                <a:moveTo>
                  <a:pt x="42546" y="266259"/>
                </a:moveTo>
                <a:lnTo>
                  <a:pt x="42316" y="266700"/>
                </a:lnTo>
                <a:lnTo>
                  <a:pt x="42151" y="266700"/>
                </a:lnTo>
                <a:lnTo>
                  <a:pt x="40767" y="269239"/>
                </a:lnTo>
                <a:lnTo>
                  <a:pt x="41389" y="269239"/>
                </a:lnTo>
                <a:lnTo>
                  <a:pt x="42455" y="267128"/>
                </a:lnTo>
                <a:lnTo>
                  <a:pt x="42546" y="266259"/>
                </a:lnTo>
                <a:close/>
              </a:path>
              <a:path w="191769" h="474979">
                <a:moveTo>
                  <a:pt x="42455" y="267128"/>
                </a:moveTo>
                <a:lnTo>
                  <a:pt x="41389" y="269239"/>
                </a:lnTo>
                <a:lnTo>
                  <a:pt x="42367" y="267969"/>
                </a:lnTo>
                <a:lnTo>
                  <a:pt x="42455" y="267128"/>
                </a:lnTo>
                <a:close/>
              </a:path>
              <a:path w="191769" h="474979">
                <a:moveTo>
                  <a:pt x="46901" y="262889"/>
                </a:moveTo>
                <a:lnTo>
                  <a:pt x="44678" y="262889"/>
                </a:lnTo>
                <a:lnTo>
                  <a:pt x="43626" y="264197"/>
                </a:lnTo>
                <a:lnTo>
                  <a:pt x="42546" y="266259"/>
                </a:lnTo>
                <a:lnTo>
                  <a:pt x="42500" y="266700"/>
                </a:lnTo>
                <a:lnTo>
                  <a:pt x="42575" y="266891"/>
                </a:lnTo>
                <a:lnTo>
                  <a:pt x="42455" y="267128"/>
                </a:lnTo>
                <a:lnTo>
                  <a:pt x="42367" y="267969"/>
                </a:lnTo>
                <a:lnTo>
                  <a:pt x="41389" y="269239"/>
                </a:lnTo>
                <a:lnTo>
                  <a:pt x="44950" y="269239"/>
                </a:lnTo>
                <a:lnTo>
                  <a:pt x="45719" y="267969"/>
                </a:lnTo>
                <a:lnTo>
                  <a:pt x="46640" y="267969"/>
                </a:lnTo>
                <a:lnTo>
                  <a:pt x="48285" y="265429"/>
                </a:lnTo>
                <a:lnTo>
                  <a:pt x="46545" y="265429"/>
                </a:lnTo>
                <a:lnTo>
                  <a:pt x="46901" y="262889"/>
                </a:lnTo>
                <a:close/>
              </a:path>
              <a:path w="191769" h="474979">
                <a:moveTo>
                  <a:pt x="41605" y="266700"/>
                </a:moveTo>
                <a:lnTo>
                  <a:pt x="41459" y="266891"/>
                </a:lnTo>
                <a:lnTo>
                  <a:pt x="41605" y="266700"/>
                </a:lnTo>
                <a:close/>
              </a:path>
              <a:path w="191769" h="474979">
                <a:moveTo>
                  <a:pt x="47972" y="262889"/>
                </a:moveTo>
                <a:lnTo>
                  <a:pt x="46901" y="262889"/>
                </a:lnTo>
                <a:lnTo>
                  <a:pt x="46545" y="265429"/>
                </a:lnTo>
                <a:lnTo>
                  <a:pt x="47972" y="262889"/>
                </a:lnTo>
                <a:close/>
              </a:path>
              <a:path w="191769" h="474979">
                <a:moveTo>
                  <a:pt x="44678" y="262889"/>
                </a:moveTo>
                <a:lnTo>
                  <a:pt x="44310" y="262889"/>
                </a:lnTo>
                <a:lnTo>
                  <a:pt x="43626" y="264197"/>
                </a:lnTo>
                <a:lnTo>
                  <a:pt x="44678" y="262889"/>
                </a:lnTo>
                <a:close/>
              </a:path>
              <a:path w="191769" h="474979">
                <a:moveTo>
                  <a:pt x="47955" y="256539"/>
                </a:moveTo>
                <a:lnTo>
                  <a:pt x="47726" y="256539"/>
                </a:lnTo>
                <a:lnTo>
                  <a:pt x="46799" y="257809"/>
                </a:lnTo>
                <a:lnTo>
                  <a:pt x="46266" y="257809"/>
                </a:lnTo>
                <a:lnTo>
                  <a:pt x="43484" y="262889"/>
                </a:lnTo>
                <a:lnTo>
                  <a:pt x="45529" y="260350"/>
                </a:lnTo>
                <a:lnTo>
                  <a:pt x="49371" y="260350"/>
                </a:lnTo>
                <a:lnTo>
                  <a:pt x="50060" y="259079"/>
                </a:lnTo>
                <a:lnTo>
                  <a:pt x="46723" y="259079"/>
                </a:lnTo>
                <a:lnTo>
                  <a:pt x="47484" y="257634"/>
                </a:lnTo>
                <a:lnTo>
                  <a:pt x="47955" y="256539"/>
                </a:lnTo>
                <a:close/>
              </a:path>
              <a:path w="191769" h="474979">
                <a:moveTo>
                  <a:pt x="55537" y="250189"/>
                </a:moveTo>
                <a:lnTo>
                  <a:pt x="55168" y="250189"/>
                </a:lnTo>
                <a:lnTo>
                  <a:pt x="53695" y="252729"/>
                </a:lnTo>
                <a:lnTo>
                  <a:pt x="53301" y="252729"/>
                </a:lnTo>
                <a:lnTo>
                  <a:pt x="52251" y="253884"/>
                </a:lnTo>
                <a:lnTo>
                  <a:pt x="51295" y="255269"/>
                </a:lnTo>
                <a:lnTo>
                  <a:pt x="48729" y="255269"/>
                </a:lnTo>
                <a:lnTo>
                  <a:pt x="48170" y="256331"/>
                </a:lnTo>
                <a:lnTo>
                  <a:pt x="48082" y="256539"/>
                </a:lnTo>
                <a:lnTo>
                  <a:pt x="51612" y="256539"/>
                </a:lnTo>
                <a:lnTo>
                  <a:pt x="50114" y="259079"/>
                </a:lnTo>
                <a:lnTo>
                  <a:pt x="48558" y="261847"/>
                </a:lnTo>
                <a:lnTo>
                  <a:pt x="47993" y="262889"/>
                </a:lnTo>
                <a:lnTo>
                  <a:pt x="48590" y="262889"/>
                </a:lnTo>
                <a:lnTo>
                  <a:pt x="50025" y="260350"/>
                </a:lnTo>
                <a:lnTo>
                  <a:pt x="50380" y="260350"/>
                </a:lnTo>
                <a:lnTo>
                  <a:pt x="52130" y="258068"/>
                </a:lnTo>
                <a:lnTo>
                  <a:pt x="52171" y="257809"/>
                </a:lnTo>
                <a:lnTo>
                  <a:pt x="51765" y="257809"/>
                </a:lnTo>
                <a:lnTo>
                  <a:pt x="52260" y="257255"/>
                </a:lnTo>
                <a:lnTo>
                  <a:pt x="52374" y="256539"/>
                </a:lnTo>
                <a:lnTo>
                  <a:pt x="54948" y="254000"/>
                </a:lnTo>
                <a:lnTo>
                  <a:pt x="53111" y="254000"/>
                </a:lnTo>
                <a:lnTo>
                  <a:pt x="55537" y="250189"/>
                </a:lnTo>
                <a:close/>
              </a:path>
              <a:path w="191769" h="474979">
                <a:moveTo>
                  <a:pt x="50025" y="260350"/>
                </a:moveTo>
                <a:lnTo>
                  <a:pt x="48590" y="262889"/>
                </a:lnTo>
                <a:lnTo>
                  <a:pt x="49682" y="261619"/>
                </a:lnTo>
                <a:lnTo>
                  <a:pt x="50025" y="260350"/>
                </a:lnTo>
                <a:close/>
              </a:path>
              <a:path w="191769" h="474979">
                <a:moveTo>
                  <a:pt x="51612" y="256539"/>
                </a:moveTo>
                <a:lnTo>
                  <a:pt x="50749" y="257809"/>
                </a:lnTo>
                <a:lnTo>
                  <a:pt x="48558" y="261847"/>
                </a:lnTo>
                <a:lnTo>
                  <a:pt x="50114" y="259079"/>
                </a:lnTo>
                <a:lnTo>
                  <a:pt x="51612" y="256539"/>
                </a:lnTo>
                <a:close/>
              </a:path>
              <a:path w="191769" h="474979">
                <a:moveTo>
                  <a:pt x="54108" y="256539"/>
                </a:moveTo>
                <a:lnTo>
                  <a:pt x="53301" y="256539"/>
                </a:lnTo>
                <a:lnTo>
                  <a:pt x="52130" y="258068"/>
                </a:lnTo>
                <a:lnTo>
                  <a:pt x="51968" y="259079"/>
                </a:lnTo>
                <a:lnTo>
                  <a:pt x="50380" y="260350"/>
                </a:lnTo>
                <a:lnTo>
                  <a:pt x="52527" y="260350"/>
                </a:lnTo>
                <a:lnTo>
                  <a:pt x="52628" y="259079"/>
                </a:lnTo>
                <a:lnTo>
                  <a:pt x="53251" y="257809"/>
                </a:lnTo>
                <a:lnTo>
                  <a:pt x="54108" y="256539"/>
                </a:lnTo>
                <a:close/>
              </a:path>
              <a:path w="191769" h="474979">
                <a:moveTo>
                  <a:pt x="51612" y="256539"/>
                </a:moveTo>
                <a:lnTo>
                  <a:pt x="48061" y="256539"/>
                </a:lnTo>
                <a:lnTo>
                  <a:pt x="47484" y="257634"/>
                </a:lnTo>
                <a:lnTo>
                  <a:pt x="47360" y="258068"/>
                </a:lnTo>
                <a:lnTo>
                  <a:pt x="47167" y="259079"/>
                </a:lnTo>
                <a:lnTo>
                  <a:pt x="50060" y="259079"/>
                </a:lnTo>
                <a:lnTo>
                  <a:pt x="50749" y="257809"/>
                </a:lnTo>
                <a:lnTo>
                  <a:pt x="51612" y="256539"/>
                </a:lnTo>
                <a:close/>
              </a:path>
              <a:path w="191769" h="474979">
                <a:moveTo>
                  <a:pt x="53301" y="256539"/>
                </a:moveTo>
                <a:lnTo>
                  <a:pt x="52233" y="257422"/>
                </a:lnTo>
                <a:lnTo>
                  <a:pt x="52130" y="258068"/>
                </a:lnTo>
                <a:lnTo>
                  <a:pt x="53301" y="256539"/>
                </a:lnTo>
                <a:close/>
              </a:path>
              <a:path w="191769" h="474979">
                <a:moveTo>
                  <a:pt x="52233" y="257422"/>
                </a:moveTo>
                <a:lnTo>
                  <a:pt x="51765" y="257809"/>
                </a:lnTo>
                <a:lnTo>
                  <a:pt x="52171" y="257809"/>
                </a:lnTo>
                <a:lnTo>
                  <a:pt x="52233" y="257422"/>
                </a:lnTo>
                <a:close/>
              </a:path>
              <a:path w="191769" h="474979">
                <a:moveTo>
                  <a:pt x="55435" y="255269"/>
                </a:moveTo>
                <a:lnTo>
                  <a:pt x="54965" y="255269"/>
                </a:lnTo>
                <a:lnTo>
                  <a:pt x="54140" y="257809"/>
                </a:lnTo>
                <a:lnTo>
                  <a:pt x="55435" y="255269"/>
                </a:lnTo>
                <a:close/>
              </a:path>
              <a:path w="191769" h="474979">
                <a:moveTo>
                  <a:pt x="48082" y="256331"/>
                </a:moveTo>
                <a:lnTo>
                  <a:pt x="47955" y="256539"/>
                </a:lnTo>
                <a:lnTo>
                  <a:pt x="47484" y="257634"/>
                </a:lnTo>
                <a:lnTo>
                  <a:pt x="48061" y="256539"/>
                </a:lnTo>
                <a:lnTo>
                  <a:pt x="48082" y="256331"/>
                </a:lnTo>
                <a:close/>
              </a:path>
              <a:path w="191769" h="474979">
                <a:moveTo>
                  <a:pt x="56083" y="254000"/>
                </a:moveTo>
                <a:lnTo>
                  <a:pt x="55168" y="254000"/>
                </a:lnTo>
                <a:lnTo>
                  <a:pt x="52260" y="257255"/>
                </a:lnTo>
                <a:lnTo>
                  <a:pt x="52233" y="257422"/>
                </a:lnTo>
                <a:lnTo>
                  <a:pt x="53301" y="256539"/>
                </a:lnTo>
                <a:lnTo>
                  <a:pt x="54108" y="256539"/>
                </a:lnTo>
                <a:lnTo>
                  <a:pt x="54965" y="255269"/>
                </a:lnTo>
                <a:lnTo>
                  <a:pt x="55435" y="255269"/>
                </a:lnTo>
                <a:lnTo>
                  <a:pt x="56083" y="254000"/>
                </a:lnTo>
                <a:close/>
              </a:path>
              <a:path w="191769" h="474979">
                <a:moveTo>
                  <a:pt x="58026" y="250189"/>
                </a:moveTo>
                <a:lnTo>
                  <a:pt x="56235" y="252729"/>
                </a:lnTo>
                <a:lnTo>
                  <a:pt x="52374" y="256539"/>
                </a:lnTo>
                <a:lnTo>
                  <a:pt x="52260" y="257255"/>
                </a:lnTo>
                <a:lnTo>
                  <a:pt x="55168" y="254000"/>
                </a:lnTo>
                <a:lnTo>
                  <a:pt x="56083" y="254000"/>
                </a:lnTo>
                <a:lnTo>
                  <a:pt x="58026" y="250189"/>
                </a:lnTo>
                <a:close/>
              </a:path>
              <a:path w="191769" h="474979">
                <a:moveTo>
                  <a:pt x="48729" y="255269"/>
                </a:moveTo>
                <a:lnTo>
                  <a:pt x="48082" y="256331"/>
                </a:lnTo>
                <a:lnTo>
                  <a:pt x="48082" y="256499"/>
                </a:lnTo>
                <a:lnTo>
                  <a:pt x="48729" y="255269"/>
                </a:lnTo>
                <a:close/>
              </a:path>
              <a:path w="191769" h="474979">
                <a:moveTo>
                  <a:pt x="69705" y="232442"/>
                </a:moveTo>
                <a:lnTo>
                  <a:pt x="66751" y="236219"/>
                </a:lnTo>
                <a:lnTo>
                  <a:pt x="65138" y="237489"/>
                </a:lnTo>
                <a:lnTo>
                  <a:pt x="63804" y="238759"/>
                </a:lnTo>
                <a:lnTo>
                  <a:pt x="61366" y="242569"/>
                </a:lnTo>
                <a:lnTo>
                  <a:pt x="57061" y="242569"/>
                </a:lnTo>
                <a:lnTo>
                  <a:pt x="56299" y="243839"/>
                </a:lnTo>
                <a:lnTo>
                  <a:pt x="56235" y="245109"/>
                </a:lnTo>
                <a:lnTo>
                  <a:pt x="53086" y="248919"/>
                </a:lnTo>
                <a:lnTo>
                  <a:pt x="50507" y="252729"/>
                </a:lnTo>
                <a:lnTo>
                  <a:pt x="48082" y="255269"/>
                </a:lnTo>
                <a:lnTo>
                  <a:pt x="48082" y="256331"/>
                </a:lnTo>
                <a:lnTo>
                  <a:pt x="48729" y="255269"/>
                </a:lnTo>
                <a:lnTo>
                  <a:pt x="51295" y="255269"/>
                </a:lnTo>
                <a:lnTo>
                  <a:pt x="52146" y="254000"/>
                </a:lnTo>
                <a:lnTo>
                  <a:pt x="53047" y="252729"/>
                </a:lnTo>
                <a:lnTo>
                  <a:pt x="53479" y="252729"/>
                </a:lnTo>
                <a:lnTo>
                  <a:pt x="55168" y="250189"/>
                </a:lnTo>
                <a:lnTo>
                  <a:pt x="57271" y="250189"/>
                </a:lnTo>
                <a:lnTo>
                  <a:pt x="59931" y="246379"/>
                </a:lnTo>
                <a:lnTo>
                  <a:pt x="60096" y="246379"/>
                </a:lnTo>
                <a:lnTo>
                  <a:pt x="60896" y="245109"/>
                </a:lnTo>
                <a:lnTo>
                  <a:pt x="63347" y="242569"/>
                </a:lnTo>
                <a:lnTo>
                  <a:pt x="64427" y="241300"/>
                </a:lnTo>
                <a:lnTo>
                  <a:pt x="66243" y="238759"/>
                </a:lnTo>
                <a:lnTo>
                  <a:pt x="69705" y="232442"/>
                </a:lnTo>
                <a:close/>
              </a:path>
              <a:path w="191769" h="474979">
                <a:moveTo>
                  <a:pt x="55600" y="250189"/>
                </a:moveTo>
                <a:lnTo>
                  <a:pt x="53111" y="254000"/>
                </a:lnTo>
                <a:lnTo>
                  <a:pt x="55600" y="250189"/>
                </a:lnTo>
                <a:close/>
              </a:path>
              <a:path w="191769" h="474979">
                <a:moveTo>
                  <a:pt x="56197" y="250189"/>
                </a:moveTo>
                <a:lnTo>
                  <a:pt x="55600" y="250189"/>
                </a:lnTo>
                <a:lnTo>
                  <a:pt x="53111" y="254000"/>
                </a:lnTo>
                <a:lnTo>
                  <a:pt x="56197" y="250189"/>
                </a:lnTo>
                <a:close/>
              </a:path>
              <a:path w="191769" h="474979">
                <a:moveTo>
                  <a:pt x="53301" y="252729"/>
                </a:moveTo>
                <a:lnTo>
                  <a:pt x="53047" y="252729"/>
                </a:lnTo>
                <a:lnTo>
                  <a:pt x="52251" y="253884"/>
                </a:lnTo>
                <a:lnTo>
                  <a:pt x="53301" y="252729"/>
                </a:lnTo>
                <a:close/>
              </a:path>
              <a:path w="191769" h="474979">
                <a:moveTo>
                  <a:pt x="55168" y="250189"/>
                </a:moveTo>
                <a:lnTo>
                  <a:pt x="53479" y="252729"/>
                </a:lnTo>
                <a:lnTo>
                  <a:pt x="53695" y="252729"/>
                </a:lnTo>
                <a:lnTo>
                  <a:pt x="55168" y="250189"/>
                </a:lnTo>
                <a:close/>
              </a:path>
              <a:path w="191769" h="474979">
                <a:moveTo>
                  <a:pt x="57271" y="250189"/>
                </a:moveTo>
                <a:lnTo>
                  <a:pt x="56197" y="250189"/>
                </a:lnTo>
                <a:lnTo>
                  <a:pt x="55499" y="252729"/>
                </a:lnTo>
                <a:lnTo>
                  <a:pt x="57271" y="250189"/>
                </a:lnTo>
                <a:close/>
              </a:path>
              <a:path w="191769" h="474979">
                <a:moveTo>
                  <a:pt x="60502" y="236219"/>
                </a:moveTo>
                <a:lnTo>
                  <a:pt x="58927" y="237489"/>
                </a:lnTo>
                <a:lnTo>
                  <a:pt x="53670" y="245109"/>
                </a:lnTo>
                <a:lnTo>
                  <a:pt x="56413" y="242569"/>
                </a:lnTo>
                <a:lnTo>
                  <a:pt x="55981" y="242569"/>
                </a:lnTo>
                <a:lnTo>
                  <a:pt x="58280" y="240029"/>
                </a:lnTo>
                <a:lnTo>
                  <a:pt x="59334" y="238759"/>
                </a:lnTo>
                <a:lnTo>
                  <a:pt x="59080" y="238759"/>
                </a:lnTo>
                <a:lnTo>
                  <a:pt x="60502" y="236219"/>
                </a:lnTo>
                <a:close/>
              </a:path>
              <a:path w="191769" h="474979">
                <a:moveTo>
                  <a:pt x="82511" y="214629"/>
                </a:moveTo>
                <a:lnTo>
                  <a:pt x="81254" y="214629"/>
                </a:lnTo>
                <a:lnTo>
                  <a:pt x="76073" y="222250"/>
                </a:lnTo>
                <a:lnTo>
                  <a:pt x="70789" y="222250"/>
                </a:lnTo>
                <a:lnTo>
                  <a:pt x="68757" y="226059"/>
                </a:lnTo>
                <a:lnTo>
                  <a:pt x="67805" y="226059"/>
                </a:lnTo>
                <a:lnTo>
                  <a:pt x="66624" y="229869"/>
                </a:lnTo>
                <a:lnTo>
                  <a:pt x="64388" y="229869"/>
                </a:lnTo>
                <a:lnTo>
                  <a:pt x="61798" y="234950"/>
                </a:lnTo>
                <a:lnTo>
                  <a:pt x="61277" y="234950"/>
                </a:lnTo>
                <a:lnTo>
                  <a:pt x="59080" y="238759"/>
                </a:lnTo>
                <a:lnTo>
                  <a:pt x="59588" y="238759"/>
                </a:lnTo>
                <a:lnTo>
                  <a:pt x="57137" y="242569"/>
                </a:lnTo>
                <a:lnTo>
                  <a:pt x="61366" y="242569"/>
                </a:lnTo>
                <a:lnTo>
                  <a:pt x="61734" y="241300"/>
                </a:lnTo>
                <a:lnTo>
                  <a:pt x="61531" y="241300"/>
                </a:lnTo>
                <a:lnTo>
                  <a:pt x="61594" y="240029"/>
                </a:lnTo>
                <a:lnTo>
                  <a:pt x="65455" y="236219"/>
                </a:lnTo>
                <a:lnTo>
                  <a:pt x="66161" y="234950"/>
                </a:lnTo>
                <a:lnTo>
                  <a:pt x="61798" y="234950"/>
                </a:lnTo>
                <a:lnTo>
                  <a:pt x="62293" y="233679"/>
                </a:lnTo>
                <a:lnTo>
                  <a:pt x="66548" y="233679"/>
                </a:lnTo>
                <a:lnTo>
                  <a:pt x="67351" y="232810"/>
                </a:lnTo>
                <a:lnTo>
                  <a:pt x="68986" y="229869"/>
                </a:lnTo>
                <a:lnTo>
                  <a:pt x="73380" y="224789"/>
                </a:lnTo>
                <a:lnTo>
                  <a:pt x="75311" y="223519"/>
                </a:lnTo>
                <a:lnTo>
                  <a:pt x="75676" y="223519"/>
                </a:lnTo>
                <a:lnTo>
                  <a:pt x="78524" y="219709"/>
                </a:lnTo>
                <a:lnTo>
                  <a:pt x="79171" y="219709"/>
                </a:lnTo>
                <a:lnTo>
                  <a:pt x="80022" y="218439"/>
                </a:lnTo>
                <a:lnTo>
                  <a:pt x="80822" y="217169"/>
                </a:lnTo>
                <a:lnTo>
                  <a:pt x="82511" y="214629"/>
                </a:lnTo>
                <a:close/>
              </a:path>
              <a:path w="191769" h="474979">
                <a:moveTo>
                  <a:pt x="62102" y="240029"/>
                </a:moveTo>
                <a:lnTo>
                  <a:pt x="61531" y="241300"/>
                </a:lnTo>
                <a:lnTo>
                  <a:pt x="61734" y="241300"/>
                </a:lnTo>
                <a:lnTo>
                  <a:pt x="62102" y="240029"/>
                </a:lnTo>
                <a:close/>
              </a:path>
              <a:path w="191769" h="474979">
                <a:moveTo>
                  <a:pt x="67351" y="232810"/>
                </a:moveTo>
                <a:lnTo>
                  <a:pt x="66548" y="233679"/>
                </a:lnTo>
                <a:lnTo>
                  <a:pt x="67090" y="233280"/>
                </a:lnTo>
                <a:lnTo>
                  <a:pt x="67351" y="232810"/>
                </a:lnTo>
                <a:close/>
              </a:path>
              <a:path w="191769" h="474979">
                <a:moveTo>
                  <a:pt x="67090" y="233280"/>
                </a:moveTo>
                <a:lnTo>
                  <a:pt x="66548" y="233679"/>
                </a:lnTo>
                <a:lnTo>
                  <a:pt x="66868" y="233679"/>
                </a:lnTo>
                <a:lnTo>
                  <a:pt x="67090" y="233280"/>
                </a:lnTo>
                <a:close/>
              </a:path>
              <a:path w="191769" h="474979">
                <a:moveTo>
                  <a:pt x="72593" y="227329"/>
                </a:moveTo>
                <a:lnTo>
                  <a:pt x="72415" y="227329"/>
                </a:lnTo>
                <a:lnTo>
                  <a:pt x="67351" y="232810"/>
                </a:lnTo>
                <a:lnTo>
                  <a:pt x="67090" y="233280"/>
                </a:lnTo>
                <a:lnTo>
                  <a:pt x="69447" y="231542"/>
                </a:lnTo>
                <a:lnTo>
                  <a:pt x="69367" y="231139"/>
                </a:lnTo>
                <a:lnTo>
                  <a:pt x="71018" y="229869"/>
                </a:lnTo>
                <a:lnTo>
                  <a:pt x="72593" y="227329"/>
                </a:lnTo>
                <a:close/>
              </a:path>
              <a:path w="191769" h="474979">
                <a:moveTo>
                  <a:pt x="71475" y="230047"/>
                </a:moveTo>
                <a:lnTo>
                  <a:pt x="69447" y="231542"/>
                </a:lnTo>
                <a:lnTo>
                  <a:pt x="69621" y="232409"/>
                </a:lnTo>
                <a:lnTo>
                  <a:pt x="71475" y="230047"/>
                </a:lnTo>
                <a:close/>
              </a:path>
              <a:path w="191769" h="474979">
                <a:moveTo>
                  <a:pt x="71848" y="229869"/>
                </a:moveTo>
                <a:lnTo>
                  <a:pt x="71716" y="229869"/>
                </a:lnTo>
                <a:lnTo>
                  <a:pt x="69839" y="232270"/>
                </a:lnTo>
                <a:lnTo>
                  <a:pt x="71848" y="229869"/>
                </a:lnTo>
                <a:close/>
              </a:path>
              <a:path w="191769" h="474979">
                <a:moveTo>
                  <a:pt x="72910" y="228600"/>
                </a:moveTo>
                <a:lnTo>
                  <a:pt x="71615" y="229869"/>
                </a:lnTo>
                <a:lnTo>
                  <a:pt x="71475" y="230047"/>
                </a:lnTo>
                <a:lnTo>
                  <a:pt x="71716" y="229869"/>
                </a:lnTo>
                <a:lnTo>
                  <a:pt x="71848" y="229869"/>
                </a:lnTo>
                <a:lnTo>
                  <a:pt x="72910" y="228600"/>
                </a:lnTo>
                <a:close/>
              </a:path>
              <a:path w="191769" h="474979">
                <a:moveTo>
                  <a:pt x="75676" y="223519"/>
                </a:moveTo>
                <a:lnTo>
                  <a:pt x="75311" y="223519"/>
                </a:lnTo>
                <a:lnTo>
                  <a:pt x="74726" y="224789"/>
                </a:lnTo>
                <a:lnTo>
                  <a:pt x="75676" y="223519"/>
                </a:lnTo>
                <a:close/>
              </a:path>
              <a:path w="191769" h="474979">
                <a:moveTo>
                  <a:pt x="78841" y="219709"/>
                </a:moveTo>
                <a:lnTo>
                  <a:pt x="78524" y="219709"/>
                </a:lnTo>
                <a:lnTo>
                  <a:pt x="75704" y="224789"/>
                </a:lnTo>
                <a:lnTo>
                  <a:pt x="78841" y="219709"/>
                </a:lnTo>
                <a:close/>
              </a:path>
              <a:path w="191769" h="474979">
                <a:moveTo>
                  <a:pt x="79171" y="219709"/>
                </a:moveTo>
                <a:lnTo>
                  <a:pt x="78841" y="219709"/>
                </a:lnTo>
                <a:lnTo>
                  <a:pt x="76822" y="223519"/>
                </a:lnTo>
                <a:lnTo>
                  <a:pt x="78811" y="220979"/>
                </a:lnTo>
                <a:lnTo>
                  <a:pt x="78320" y="220979"/>
                </a:lnTo>
                <a:lnTo>
                  <a:pt x="79171" y="219709"/>
                </a:lnTo>
                <a:close/>
              </a:path>
              <a:path w="191769" h="474979">
                <a:moveTo>
                  <a:pt x="79375" y="214629"/>
                </a:moveTo>
                <a:lnTo>
                  <a:pt x="78181" y="214629"/>
                </a:lnTo>
                <a:lnTo>
                  <a:pt x="75412" y="218439"/>
                </a:lnTo>
                <a:lnTo>
                  <a:pt x="74206" y="218439"/>
                </a:lnTo>
                <a:lnTo>
                  <a:pt x="71869" y="222250"/>
                </a:lnTo>
                <a:lnTo>
                  <a:pt x="76073" y="222250"/>
                </a:lnTo>
                <a:lnTo>
                  <a:pt x="76657" y="219709"/>
                </a:lnTo>
                <a:lnTo>
                  <a:pt x="78320" y="218439"/>
                </a:lnTo>
                <a:lnTo>
                  <a:pt x="79375" y="214629"/>
                </a:lnTo>
                <a:close/>
              </a:path>
              <a:path w="191769" h="474979">
                <a:moveTo>
                  <a:pt x="81203" y="213359"/>
                </a:moveTo>
                <a:lnTo>
                  <a:pt x="79375" y="214629"/>
                </a:lnTo>
                <a:lnTo>
                  <a:pt x="78320" y="218439"/>
                </a:lnTo>
                <a:lnTo>
                  <a:pt x="76657" y="219709"/>
                </a:lnTo>
                <a:lnTo>
                  <a:pt x="76073" y="222250"/>
                </a:lnTo>
                <a:lnTo>
                  <a:pt x="79527" y="217169"/>
                </a:lnTo>
                <a:lnTo>
                  <a:pt x="79298" y="217169"/>
                </a:lnTo>
                <a:lnTo>
                  <a:pt x="80130" y="215900"/>
                </a:lnTo>
                <a:lnTo>
                  <a:pt x="79159" y="215900"/>
                </a:lnTo>
                <a:lnTo>
                  <a:pt x="81203" y="213359"/>
                </a:lnTo>
                <a:close/>
              </a:path>
              <a:path w="191769" h="474979">
                <a:moveTo>
                  <a:pt x="79806" y="219709"/>
                </a:moveTo>
                <a:lnTo>
                  <a:pt x="78320" y="220979"/>
                </a:lnTo>
                <a:lnTo>
                  <a:pt x="78811" y="220979"/>
                </a:lnTo>
                <a:lnTo>
                  <a:pt x="79806" y="219709"/>
                </a:lnTo>
                <a:close/>
              </a:path>
              <a:path w="191769" h="474979">
                <a:moveTo>
                  <a:pt x="90396" y="204469"/>
                </a:moveTo>
                <a:lnTo>
                  <a:pt x="86550" y="204469"/>
                </a:lnTo>
                <a:lnTo>
                  <a:pt x="84950" y="205739"/>
                </a:lnTo>
                <a:lnTo>
                  <a:pt x="84696" y="205739"/>
                </a:lnTo>
                <a:lnTo>
                  <a:pt x="83731" y="207009"/>
                </a:lnTo>
                <a:lnTo>
                  <a:pt x="83273" y="208279"/>
                </a:lnTo>
                <a:lnTo>
                  <a:pt x="78069" y="213296"/>
                </a:lnTo>
                <a:lnTo>
                  <a:pt x="77861" y="213586"/>
                </a:lnTo>
                <a:lnTo>
                  <a:pt x="75615" y="217169"/>
                </a:lnTo>
                <a:lnTo>
                  <a:pt x="74549" y="218439"/>
                </a:lnTo>
                <a:lnTo>
                  <a:pt x="78181" y="214629"/>
                </a:lnTo>
                <a:lnTo>
                  <a:pt x="79375" y="214629"/>
                </a:lnTo>
                <a:lnTo>
                  <a:pt x="81203" y="213359"/>
                </a:lnTo>
                <a:lnTo>
                  <a:pt x="81794" y="213359"/>
                </a:lnTo>
                <a:lnTo>
                  <a:pt x="82626" y="212089"/>
                </a:lnTo>
                <a:lnTo>
                  <a:pt x="83540" y="210819"/>
                </a:lnTo>
                <a:lnTo>
                  <a:pt x="84738" y="210819"/>
                </a:lnTo>
                <a:lnTo>
                  <a:pt x="86550" y="208279"/>
                </a:lnTo>
                <a:lnTo>
                  <a:pt x="87490" y="207009"/>
                </a:lnTo>
                <a:lnTo>
                  <a:pt x="88252" y="207009"/>
                </a:lnTo>
                <a:lnTo>
                  <a:pt x="90396" y="204469"/>
                </a:lnTo>
                <a:close/>
              </a:path>
              <a:path w="191769" h="474979">
                <a:moveTo>
                  <a:pt x="81953" y="217169"/>
                </a:moveTo>
                <a:lnTo>
                  <a:pt x="79933" y="218439"/>
                </a:lnTo>
                <a:lnTo>
                  <a:pt x="80746" y="218439"/>
                </a:lnTo>
                <a:lnTo>
                  <a:pt x="81953" y="217169"/>
                </a:lnTo>
                <a:close/>
              </a:path>
              <a:path w="191769" h="474979">
                <a:moveTo>
                  <a:pt x="81768" y="213472"/>
                </a:moveTo>
                <a:lnTo>
                  <a:pt x="79298" y="217169"/>
                </a:lnTo>
                <a:lnTo>
                  <a:pt x="81768" y="213472"/>
                </a:lnTo>
                <a:close/>
              </a:path>
              <a:path w="191769" h="474979">
                <a:moveTo>
                  <a:pt x="82596" y="212313"/>
                </a:moveTo>
                <a:lnTo>
                  <a:pt x="81932" y="213296"/>
                </a:lnTo>
                <a:lnTo>
                  <a:pt x="81692" y="213586"/>
                </a:lnTo>
                <a:lnTo>
                  <a:pt x="79298" y="217169"/>
                </a:lnTo>
                <a:lnTo>
                  <a:pt x="79527" y="217169"/>
                </a:lnTo>
                <a:lnTo>
                  <a:pt x="81254" y="214629"/>
                </a:lnTo>
                <a:lnTo>
                  <a:pt x="82283" y="214629"/>
                </a:lnTo>
                <a:lnTo>
                  <a:pt x="82596" y="212313"/>
                </a:lnTo>
                <a:close/>
              </a:path>
              <a:path w="191769" h="474979">
                <a:moveTo>
                  <a:pt x="81794" y="213359"/>
                </a:moveTo>
                <a:lnTo>
                  <a:pt x="81203" y="213359"/>
                </a:lnTo>
                <a:lnTo>
                  <a:pt x="79159" y="215900"/>
                </a:lnTo>
                <a:lnTo>
                  <a:pt x="81645" y="213586"/>
                </a:lnTo>
                <a:lnTo>
                  <a:pt x="81794" y="213359"/>
                </a:lnTo>
                <a:close/>
              </a:path>
              <a:path w="191769" h="474979">
                <a:moveTo>
                  <a:pt x="81645" y="213586"/>
                </a:moveTo>
                <a:lnTo>
                  <a:pt x="79159" y="215900"/>
                </a:lnTo>
                <a:lnTo>
                  <a:pt x="80130" y="215900"/>
                </a:lnTo>
                <a:lnTo>
                  <a:pt x="81645" y="213586"/>
                </a:lnTo>
                <a:close/>
              </a:path>
              <a:path w="191769" h="474979">
                <a:moveTo>
                  <a:pt x="82445" y="213431"/>
                </a:moveTo>
                <a:lnTo>
                  <a:pt x="82283" y="214629"/>
                </a:lnTo>
                <a:lnTo>
                  <a:pt x="82514" y="213963"/>
                </a:lnTo>
                <a:lnTo>
                  <a:pt x="82445" y="213431"/>
                </a:lnTo>
                <a:close/>
              </a:path>
              <a:path w="191769" h="474979">
                <a:moveTo>
                  <a:pt x="82514" y="213963"/>
                </a:moveTo>
                <a:lnTo>
                  <a:pt x="82283" y="214629"/>
                </a:lnTo>
                <a:lnTo>
                  <a:pt x="82600" y="214629"/>
                </a:lnTo>
                <a:lnTo>
                  <a:pt x="82514" y="213963"/>
                </a:lnTo>
                <a:close/>
              </a:path>
              <a:path w="191769" h="474979">
                <a:moveTo>
                  <a:pt x="84738" y="210819"/>
                </a:moveTo>
                <a:lnTo>
                  <a:pt x="83604" y="210819"/>
                </a:lnTo>
                <a:lnTo>
                  <a:pt x="82723" y="213359"/>
                </a:lnTo>
                <a:lnTo>
                  <a:pt x="82600" y="214629"/>
                </a:lnTo>
                <a:lnTo>
                  <a:pt x="83134" y="214629"/>
                </a:lnTo>
                <a:lnTo>
                  <a:pt x="83642" y="213359"/>
                </a:lnTo>
                <a:lnTo>
                  <a:pt x="83426" y="213359"/>
                </a:lnTo>
                <a:lnTo>
                  <a:pt x="84518" y="212089"/>
                </a:lnTo>
                <a:lnTo>
                  <a:pt x="83832" y="212089"/>
                </a:lnTo>
                <a:lnTo>
                  <a:pt x="84738" y="210819"/>
                </a:lnTo>
                <a:close/>
              </a:path>
              <a:path w="191769" h="474979">
                <a:moveTo>
                  <a:pt x="83604" y="210819"/>
                </a:moveTo>
                <a:lnTo>
                  <a:pt x="83425" y="211084"/>
                </a:lnTo>
                <a:lnTo>
                  <a:pt x="82463" y="213296"/>
                </a:lnTo>
                <a:lnTo>
                  <a:pt x="82514" y="213963"/>
                </a:lnTo>
                <a:lnTo>
                  <a:pt x="83604" y="210819"/>
                </a:lnTo>
                <a:close/>
              </a:path>
              <a:path w="191769" h="474979">
                <a:moveTo>
                  <a:pt x="82609" y="212213"/>
                </a:moveTo>
                <a:lnTo>
                  <a:pt x="81768" y="213472"/>
                </a:lnTo>
                <a:lnTo>
                  <a:pt x="81932" y="213296"/>
                </a:lnTo>
                <a:lnTo>
                  <a:pt x="82596" y="212313"/>
                </a:lnTo>
                <a:close/>
              </a:path>
              <a:path w="191769" h="474979">
                <a:moveTo>
                  <a:pt x="84734" y="212089"/>
                </a:moveTo>
                <a:lnTo>
                  <a:pt x="83642" y="213359"/>
                </a:lnTo>
                <a:lnTo>
                  <a:pt x="84023" y="213359"/>
                </a:lnTo>
                <a:lnTo>
                  <a:pt x="84734" y="212089"/>
                </a:lnTo>
                <a:close/>
              </a:path>
              <a:path w="191769" h="474979">
                <a:moveTo>
                  <a:pt x="83425" y="211084"/>
                </a:moveTo>
                <a:lnTo>
                  <a:pt x="82596" y="212313"/>
                </a:lnTo>
                <a:lnTo>
                  <a:pt x="82463" y="213296"/>
                </a:lnTo>
                <a:lnTo>
                  <a:pt x="83425" y="211084"/>
                </a:lnTo>
                <a:close/>
              </a:path>
              <a:path w="191769" h="474979">
                <a:moveTo>
                  <a:pt x="83540" y="210819"/>
                </a:moveTo>
                <a:lnTo>
                  <a:pt x="82692" y="212089"/>
                </a:lnTo>
                <a:lnTo>
                  <a:pt x="82596" y="212313"/>
                </a:lnTo>
                <a:lnTo>
                  <a:pt x="83425" y="211084"/>
                </a:lnTo>
                <a:lnTo>
                  <a:pt x="83540" y="210819"/>
                </a:lnTo>
                <a:close/>
              </a:path>
              <a:path w="191769" h="474979">
                <a:moveTo>
                  <a:pt x="82692" y="212089"/>
                </a:moveTo>
                <a:close/>
              </a:path>
              <a:path w="191769" h="474979">
                <a:moveTo>
                  <a:pt x="87795" y="208279"/>
                </a:moveTo>
                <a:lnTo>
                  <a:pt x="83832" y="212089"/>
                </a:lnTo>
                <a:lnTo>
                  <a:pt x="84518" y="212089"/>
                </a:lnTo>
                <a:lnTo>
                  <a:pt x="87795" y="208279"/>
                </a:lnTo>
                <a:close/>
              </a:path>
              <a:path w="191769" h="474979">
                <a:moveTo>
                  <a:pt x="83604" y="210819"/>
                </a:moveTo>
                <a:lnTo>
                  <a:pt x="83425" y="211084"/>
                </a:lnTo>
                <a:lnTo>
                  <a:pt x="83604" y="210819"/>
                </a:lnTo>
                <a:close/>
              </a:path>
              <a:path w="191769" h="474979">
                <a:moveTo>
                  <a:pt x="84857" y="205528"/>
                </a:moveTo>
                <a:lnTo>
                  <a:pt x="84518" y="205739"/>
                </a:lnTo>
                <a:lnTo>
                  <a:pt x="84696" y="205739"/>
                </a:lnTo>
                <a:lnTo>
                  <a:pt x="84857" y="205528"/>
                </a:lnTo>
                <a:close/>
              </a:path>
              <a:path w="191769" h="474979">
                <a:moveTo>
                  <a:pt x="93286" y="194598"/>
                </a:moveTo>
                <a:lnTo>
                  <a:pt x="90246" y="198119"/>
                </a:lnTo>
                <a:lnTo>
                  <a:pt x="90487" y="198119"/>
                </a:lnTo>
                <a:lnTo>
                  <a:pt x="84857" y="205528"/>
                </a:lnTo>
                <a:lnTo>
                  <a:pt x="86550" y="204469"/>
                </a:lnTo>
                <a:lnTo>
                  <a:pt x="90396" y="204469"/>
                </a:lnTo>
                <a:lnTo>
                  <a:pt x="93611" y="200659"/>
                </a:lnTo>
                <a:lnTo>
                  <a:pt x="95465" y="199389"/>
                </a:lnTo>
                <a:lnTo>
                  <a:pt x="98355" y="195579"/>
                </a:lnTo>
                <a:lnTo>
                  <a:pt x="92582" y="195579"/>
                </a:lnTo>
                <a:lnTo>
                  <a:pt x="93286" y="194598"/>
                </a:lnTo>
                <a:close/>
              </a:path>
              <a:path w="191769" h="474979">
                <a:moveTo>
                  <a:pt x="93757" y="194309"/>
                </a:moveTo>
                <a:lnTo>
                  <a:pt x="93535" y="194309"/>
                </a:lnTo>
                <a:lnTo>
                  <a:pt x="93286" y="194598"/>
                </a:lnTo>
                <a:lnTo>
                  <a:pt x="92582" y="195579"/>
                </a:lnTo>
                <a:lnTo>
                  <a:pt x="93757" y="194309"/>
                </a:lnTo>
                <a:close/>
              </a:path>
              <a:path w="191769" h="474979">
                <a:moveTo>
                  <a:pt x="95923" y="193039"/>
                </a:moveTo>
                <a:lnTo>
                  <a:pt x="94932" y="193039"/>
                </a:lnTo>
                <a:lnTo>
                  <a:pt x="92582" y="195579"/>
                </a:lnTo>
                <a:lnTo>
                  <a:pt x="98355" y="195579"/>
                </a:lnTo>
                <a:lnTo>
                  <a:pt x="98804" y="194992"/>
                </a:lnTo>
                <a:lnTo>
                  <a:pt x="99098" y="194309"/>
                </a:lnTo>
                <a:lnTo>
                  <a:pt x="95097" y="194309"/>
                </a:lnTo>
                <a:lnTo>
                  <a:pt x="95923" y="193039"/>
                </a:lnTo>
                <a:close/>
              </a:path>
              <a:path w="191769" h="474979">
                <a:moveTo>
                  <a:pt x="99326" y="194309"/>
                </a:moveTo>
                <a:lnTo>
                  <a:pt x="98804" y="194992"/>
                </a:lnTo>
                <a:lnTo>
                  <a:pt x="98551" y="195579"/>
                </a:lnTo>
                <a:lnTo>
                  <a:pt x="99326" y="194309"/>
                </a:lnTo>
                <a:close/>
              </a:path>
              <a:path w="191769" h="474979">
                <a:moveTo>
                  <a:pt x="99555" y="186689"/>
                </a:moveTo>
                <a:lnTo>
                  <a:pt x="97358" y="189229"/>
                </a:lnTo>
                <a:lnTo>
                  <a:pt x="95313" y="191769"/>
                </a:lnTo>
                <a:lnTo>
                  <a:pt x="93286" y="194598"/>
                </a:lnTo>
                <a:lnTo>
                  <a:pt x="93535" y="194309"/>
                </a:lnTo>
                <a:lnTo>
                  <a:pt x="93700" y="194309"/>
                </a:lnTo>
                <a:lnTo>
                  <a:pt x="94932" y="193039"/>
                </a:lnTo>
                <a:lnTo>
                  <a:pt x="95923" y="193039"/>
                </a:lnTo>
                <a:lnTo>
                  <a:pt x="97574" y="190500"/>
                </a:lnTo>
                <a:lnTo>
                  <a:pt x="99440" y="187959"/>
                </a:lnTo>
                <a:lnTo>
                  <a:pt x="99555" y="186689"/>
                </a:lnTo>
                <a:close/>
              </a:path>
              <a:path w="191769" h="474979">
                <a:moveTo>
                  <a:pt x="106829" y="181609"/>
                </a:moveTo>
                <a:lnTo>
                  <a:pt x="102946" y="181609"/>
                </a:lnTo>
                <a:lnTo>
                  <a:pt x="96900" y="189229"/>
                </a:lnTo>
                <a:lnTo>
                  <a:pt x="93052" y="194309"/>
                </a:lnTo>
                <a:lnTo>
                  <a:pt x="93493" y="194309"/>
                </a:lnTo>
                <a:lnTo>
                  <a:pt x="95313" y="191769"/>
                </a:lnTo>
                <a:lnTo>
                  <a:pt x="97358" y="189229"/>
                </a:lnTo>
                <a:lnTo>
                  <a:pt x="99555" y="186689"/>
                </a:lnTo>
                <a:lnTo>
                  <a:pt x="103238" y="186689"/>
                </a:lnTo>
                <a:lnTo>
                  <a:pt x="105295" y="185419"/>
                </a:lnTo>
                <a:lnTo>
                  <a:pt x="106829" y="181609"/>
                </a:lnTo>
                <a:close/>
              </a:path>
              <a:path w="191769" h="474979">
                <a:moveTo>
                  <a:pt x="94932" y="193039"/>
                </a:moveTo>
                <a:lnTo>
                  <a:pt x="93700" y="194309"/>
                </a:lnTo>
                <a:lnTo>
                  <a:pt x="94932" y="193039"/>
                </a:lnTo>
                <a:close/>
              </a:path>
              <a:path w="191769" h="474979">
                <a:moveTo>
                  <a:pt x="103238" y="186689"/>
                </a:moveTo>
                <a:lnTo>
                  <a:pt x="99555" y="186689"/>
                </a:lnTo>
                <a:lnTo>
                  <a:pt x="99440" y="187959"/>
                </a:lnTo>
                <a:lnTo>
                  <a:pt x="97574" y="190500"/>
                </a:lnTo>
                <a:lnTo>
                  <a:pt x="95097" y="194309"/>
                </a:lnTo>
                <a:lnTo>
                  <a:pt x="97650" y="194309"/>
                </a:lnTo>
                <a:lnTo>
                  <a:pt x="101269" y="189229"/>
                </a:lnTo>
                <a:lnTo>
                  <a:pt x="103301" y="187959"/>
                </a:lnTo>
                <a:lnTo>
                  <a:pt x="103238" y="186689"/>
                </a:lnTo>
                <a:close/>
              </a:path>
              <a:path w="191769" h="474979">
                <a:moveTo>
                  <a:pt x="100888" y="191769"/>
                </a:moveTo>
                <a:lnTo>
                  <a:pt x="97650" y="194309"/>
                </a:lnTo>
                <a:lnTo>
                  <a:pt x="99098" y="194309"/>
                </a:lnTo>
                <a:lnTo>
                  <a:pt x="100050" y="193039"/>
                </a:lnTo>
                <a:lnTo>
                  <a:pt x="99872" y="193039"/>
                </a:lnTo>
                <a:lnTo>
                  <a:pt x="100888" y="191769"/>
                </a:lnTo>
                <a:close/>
              </a:path>
              <a:path w="191769" h="474979">
                <a:moveTo>
                  <a:pt x="108159" y="174366"/>
                </a:moveTo>
                <a:lnTo>
                  <a:pt x="103022" y="180339"/>
                </a:lnTo>
                <a:lnTo>
                  <a:pt x="100495" y="184150"/>
                </a:lnTo>
                <a:lnTo>
                  <a:pt x="102349" y="181609"/>
                </a:lnTo>
                <a:lnTo>
                  <a:pt x="106829" y="181609"/>
                </a:lnTo>
                <a:lnTo>
                  <a:pt x="107340" y="180339"/>
                </a:lnTo>
                <a:lnTo>
                  <a:pt x="104432" y="180339"/>
                </a:lnTo>
                <a:lnTo>
                  <a:pt x="108159" y="174366"/>
                </a:lnTo>
                <a:close/>
              </a:path>
              <a:path w="191769" h="474979">
                <a:moveTo>
                  <a:pt x="112547" y="171450"/>
                </a:moveTo>
                <a:lnTo>
                  <a:pt x="110540" y="171450"/>
                </a:lnTo>
                <a:lnTo>
                  <a:pt x="108324" y="174175"/>
                </a:lnTo>
                <a:lnTo>
                  <a:pt x="107429" y="176529"/>
                </a:lnTo>
                <a:lnTo>
                  <a:pt x="106413" y="177800"/>
                </a:lnTo>
                <a:lnTo>
                  <a:pt x="106794" y="179069"/>
                </a:lnTo>
                <a:lnTo>
                  <a:pt x="104432" y="180339"/>
                </a:lnTo>
                <a:lnTo>
                  <a:pt x="107340" y="180339"/>
                </a:lnTo>
                <a:lnTo>
                  <a:pt x="110998" y="177800"/>
                </a:lnTo>
                <a:lnTo>
                  <a:pt x="106883" y="177800"/>
                </a:lnTo>
                <a:lnTo>
                  <a:pt x="109181" y="173989"/>
                </a:lnTo>
                <a:lnTo>
                  <a:pt x="110540" y="173989"/>
                </a:lnTo>
                <a:lnTo>
                  <a:pt x="112547" y="171450"/>
                </a:lnTo>
                <a:close/>
              </a:path>
              <a:path w="191769" h="474979">
                <a:moveTo>
                  <a:pt x="112547" y="171450"/>
                </a:moveTo>
                <a:lnTo>
                  <a:pt x="110540" y="173989"/>
                </a:lnTo>
                <a:lnTo>
                  <a:pt x="109181" y="173989"/>
                </a:lnTo>
                <a:lnTo>
                  <a:pt x="106883" y="177800"/>
                </a:lnTo>
                <a:lnTo>
                  <a:pt x="109334" y="175259"/>
                </a:lnTo>
                <a:lnTo>
                  <a:pt x="109740" y="175259"/>
                </a:lnTo>
                <a:lnTo>
                  <a:pt x="112547" y="171450"/>
                </a:lnTo>
                <a:close/>
              </a:path>
              <a:path w="191769" h="474979">
                <a:moveTo>
                  <a:pt x="112547" y="171450"/>
                </a:moveTo>
                <a:lnTo>
                  <a:pt x="109740" y="175259"/>
                </a:lnTo>
                <a:lnTo>
                  <a:pt x="109334" y="175259"/>
                </a:lnTo>
                <a:lnTo>
                  <a:pt x="106883" y="177800"/>
                </a:lnTo>
                <a:lnTo>
                  <a:pt x="110998" y="177800"/>
                </a:lnTo>
                <a:lnTo>
                  <a:pt x="111958" y="176529"/>
                </a:lnTo>
                <a:lnTo>
                  <a:pt x="111506" y="176529"/>
                </a:lnTo>
                <a:lnTo>
                  <a:pt x="111874" y="175259"/>
                </a:lnTo>
                <a:lnTo>
                  <a:pt x="114071" y="172719"/>
                </a:lnTo>
                <a:lnTo>
                  <a:pt x="111861" y="172719"/>
                </a:lnTo>
                <a:lnTo>
                  <a:pt x="112547" y="171450"/>
                </a:lnTo>
                <a:close/>
              </a:path>
              <a:path w="191769" h="474979">
                <a:moveTo>
                  <a:pt x="112768" y="175459"/>
                </a:moveTo>
                <a:lnTo>
                  <a:pt x="111506" y="176529"/>
                </a:lnTo>
                <a:lnTo>
                  <a:pt x="111958" y="176529"/>
                </a:lnTo>
                <a:lnTo>
                  <a:pt x="112768" y="175459"/>
                </a:lnTo>
                <a:close/>
              </a:path>
              <a:path w="191769" h="474979">
                <a:moveTo>
                  <a:pt x="113880" y="173989"/>
                </a:moveTo>
                <a:lnTo>
                  <a:pt x="112768" y="175459"/>
                </a:lnTo>
                <a:lnTo>
                  <a:pt x="113004" y="175259"/>
                </a:lnTo>
                <a:lnTo>
                  <a:pt x="113880" y="173989"/>
                </a:lnTo>
                <a:close/>
              </a:path>
              <a:path w="191769" h="474979">
                <a:moveTo>
                  <a:pt x="108394" y="173989"/>
                </a:moveTo>
                <a:lnTo>
                  <a:pt x="108159" y="174366"/>
                </a:lnTo>
                <a:lnTo>
                  <a:pt x="108324" y="174175"/>
                </a:lnTo>
                <a:lnTo>
                  <a:pt x="108394" y="173989"/>
                </a:lnTo>
                <a:close/>
              </a:path>
              <a:path w="191769" h="474979">
                <a:moveTo>
                  <a:pt x="124728" y="152178"/>
                </a:moveTo>
                <a:lnTo>
                  <a:pt x="123050" y="153669"/>
                </a:lnTo>
                <a:lnTo>
                  <a:pt x="118198" y="160019"/>
                </a:lnTo>
                <a:lnTo>
                  <a:pt x="114173" y="165100"/>
                </a:lnTo>
                <a:lnTo>
                  <a:pt x="117093" y="165100"/>
                </a:lnTo>
                <a:lnTo>
                  <a:pt x="113626" y="168909"/>
                </a:lnTo>
                <a:lnTo>
                  <a:pt x="111632" y="171450"/>
                </a:lnTo>
                <a:lnTo>
                  <a:pt x="112725" y="171450"/>
                </a:lnTo>
                <a:lnTo>
                  <a:pt x="111861" y="172719"/>
                </a:lnTo>
                <a:lnTo>
                  <a:pt x="113792" y="172719"/>
                </a:lnTo>
                <a:lnTo>
                  <a:pt x="116495" y="169659"/>
                </a:lnTo>
                <a:lnTo>
                  <a:pt x="117475" y="167639"/>
                </a:lnTo>
                <a:lnTo>
                  <a:pt x="118021" y="166369"/>
                </a:lnTo>
                <a:lnTo>
                  <a:pt x="117233" y="166369"/>
                </a:lnTo>
                <a:lnTo>
                  <a:pt x="121450" y="161289"/>
                </a:lnTo>
                <a:lnTo>
                  <a:pt x="122491" y="161289"/>
                </a:lnTo>
                <a:lnTo>
                  <a:pt x="123545" y="160019"/>
                </a:lnTo>
                <a:lnTo>
                  <a:pt x="122072" y="160019"/>
                </a:lnTo>
                <a:lnTo>
                  <a:pt x="123892" y="157479"/>
                </a:lnTo>
                <a:lnTo>
                  <a:pt x="123266" y="157479"/>
                </a:lnTo>
                <a:lnTo>
                  <a:pt x="124684" y="156209"/>
                </a:lnTo>
                <a:lnTo>
                  <a:pt x="124015" y="156209"/>
                </a:lnTo>
                <a:lnTo>
                  <a:pt x="124650" y="154939"/>
                </a:lnTo>
                <a:lnTo>
                  <a:pt x="124904" y="154939"/>
                </a:lnTo>
                <a:lnTo>
                  <a:pt x="125768" y="153669"/>
                </a:lnTo>
                <a:lnTo>
                  <a:pt x="126091" y="153669"/>
                </a:lnTo>
                <a:lnTo>
                  <a:pt x="126771" y="152400"/>
                </a:lnTo>
                <a:lnTo>
                  <a:pt x="124612" y="152400"/>
                </a:lnTo>
                <a:lnTo>
                  <a:pt x="124728" y="152178"/>
                </a:lnTo>
                <a:close/>
              </a:path>
              <a:path w="191769" h="474979">
                <a:moveTo>
                  <a:pt x="114246" y="165843"/>
                </a:moveTo>
                <a:lnTo>
                  <a:pt x="112090" y="168909"/>
                </a:lnTo>
                <a:lnTo>
                  <a:pt x="112598" y="168909"/>
                </a:lnTo>
                <a:lnTo>
                  <a:pt x="110540" y="171450"/>
                </a:lnTo>
                <a:lnTo>
                  <a:pt x="113652" y="167639"/>
                </a:lnTo>
                <a:lnTo>
                  <a:pt x="113880" y="167639"/>
                </a:lnTo>
                <a:lnTo>
                  <a:pt x="115271" y="166369"/>
                </a:lnTo>
                <a:lnTo>
                  <a:pt x="114173" y="166369"/>
                </a:lnTo>
                <a:lnTo>
                  <a:pt x="114246" y="165843"/>
                </a:lnTo>
                <a:close/>
              </a:path>
              <a:path w="191769" h="474979">
                <a:moveTo>
                  <a:pt x="113880" y="167639"/>
                </a:moveTo>
                <a:lnTo>
                  <a:pt x="113652" y="167639"/>
                </a:lnTo>
                <a:lnTo>
                  <a:pt x="111010" y="171450"/>
                </a:lnTo>
                <a:lnTo>
                  <a:pt x="111632" y="171450"/>
                </a:lnTo>
                <a:lnTo>
                  <a:pt x="113093" y="168909"/>
                </a:lnTo>
                <a:lnTo>
                  <a:pt x="113880" y="167639"/>
                </a:lnTo>
                <a:close/>
              </a:path>
              <a:path w="191769" h="474979">
                <a:moveTo>
                  <a:pt x="117093" y="165100"/>
                </a:moveTo>
                <a:lnTo>
                  <a:pt x="116662" y="165100"/>
                </a:lnTo>
                <a:lnTo>
                  <a:pt x="113880" y="167639"/>
                </a:lnTo>
                <a:lnTo>
                  <a:pt x="112980" y="169107"/>
                </a:lnTo>
                <a:lnTo>
                  <a:pt x="111632" y="171450"/>
                </a:lnTo>
                <a:lnTo>
                  <a:pt x="113626" y="168909"/>
                </a:lnTo>
                <a:lnTo>
                  <a:pt x="117093" y="165100"/>
                </a:lnTo>
                <a:close/>
              </a:path>
              <a:path w="191769" h="474979">
                <a:moveTo>
                  <a:pt x="116983" y="169107"/>
                </a:moveTo>
                <a:lnTo>
                  <a:pt x="116495" y="169659"/>
                </a:lnTo>
                <a:lnTo>
                  <a:pt x="116243" y="170179"/>
                </a:lnTo>
                <a:lnTo>
                  <a:pt x="116983" y="169107"/>
                </a:lnTo>
                <a:close/>
              </a:path>
              <a:path w="191769" h="474979">
                <a:moveTo>
                  <a:pt x="120175" y="165100"/>
                </a:moveTo>
                <a:lnTo>
                  <a:pt x="119748" y="165100"/>
                </a:lnTo>
                <a:lnTo>
                  <a:pt x="116983" y="169107"/>
                </a:lnTo>
                <a:lnTo>
                  <a:pt x="119768" y="165953"/>
                </a:lnTo>
                <a:lnTo>
                  <a:pt x="120175" y="165100"/>
                </a:lnTo>
                <a:close/>
              </a:path>
              <a:path w="191769" h="474979">
                <a:moveTo>
                  <a:pt x="114769" y="165100"/>
                </a:moveTo>
                <a:lnTo>
                  <a:pt x="114246" y="165843"/>
                </a:lnTo>
                <a:lnTo>
                  <a:pt x="114173" y="166369"/>
                </a:lnTo>
                <a:lnTo>
                  <a:pt x="114769" y="165100"/>
                </a:lnTo>
                <a:close/>
              </a:path>
              <a:path w="191769" h="474979">
                <a:moveTo>
                  <a:pt x="116662" y="165100"/>
                </a:moveTo>
                <a:lnTo>
                  <a:pt x="114769" y="165100"/>
                </a:lnTo>
                <a:lnTo>
                  <a:pt x="114173" y="166369"/>
                </a:lnTo>
                <a:lnTo>
                  <a:pt x="115271" y="166369"/>
                </a:lnTo>
                <a:lnTo>
                  <a:pt x="116662" y="165100"/>
                </a:lnTo>
                <a:close/>
              </a:path>
              <a:path w="191769" h="474979">
                <a:moveTo>
                  <a:pt x="123289" y="160408"/>
                </a:moveTo>
                <a:lnTo>
                  <a:pt x="122491" y="161289"/>
                </a:lnTo>
                <a:lnTo>
                  <a:pt x="121627" y="161289"/>
                </a:lnTo>
                <a:lnTo>
                  <a:pt x="117233" y="166369"/>
                </a:lnTo>
                <a:lnTo>
                  <a:pt x="118021" y="166369"/>
                </a:lnTo>
                <a:lnTo>
                  <a:pt x="121297" y="162559"/>
                </a:lnTo>
                <a:lnTo>
                  <a:pt x="121869" y="162559"/>
                </a:lnTo>
                <a:lnTo>
                  <a:pt x="123289" y="160408"/>
                </a:lnTo>
                <a:close/>
              </a:path>
              <a:path w="191769" h="474979">
                <a:moveTo>
                  <a:pt x="120643" y="165100"/>
                </a:moveTo>
                <a:lnTo>
                  <a:pt x="119768" y="165953"/>
                </a:lnTo>
                <a:lnTo>
                  <a:pt x="119570" y="166369"/>
                </a:lnTo>
                <a:lnTo>
                  <a:pt x="120643" y="165100"/>
                </a:lnTo>
                <a:close/>
              </a:path>
              <a:path w="191769" h="474979">
                <a:moveTo>
                  <a:pt x="121869" y="162559"/>
                </a:moveTo>
                <a:lnTo>
                  <a:pt x="121386" y="162559"/>
                </a:lnTo>
                <a:lnTo>
                  <a:pt x="119768" y="165953"/>
                </a:lnTo>
                <a:lnTo>
                  <a:pt x="120523" y="165100"/>
                </a:lnTo>
                <a:lnTo>
                  <a:pt x="121716" y="163829"/>
                </a:lnTo>
                <a:lnTo>
                  <a:pt x="121869" y="162559"/>
                </a:lnTo>
                <a:close/>
              </a:path>
              <a:path w="191769" h="474979">
                <a:moveTo>
                  <a:pt x="114769" y="165100"/>
                </a:moveTo>
                <a:lnTo>
                  <a:pt x="114350" y="165100"/>
                </a:lnTo>
                <a:lnTo>
                  <a:pt x="114246" y="165843"/>
                </a:lnTo>
                <a:lnTo>
                  <a:pt x="114769" y="165100"/>
                </a:lnTo>
                <a:close/>
              </a:path>
              <a:path w="191769" h="474979">
                <a:moveTo>
                  <a:pt x="123545" y="160019"/>
                </a:moveTo>
                <a:lnTo>
                  <a:pt x="122491" y="161289"/>
                </a:lnTo>
                <a:lnTo>
                  <a:pt x="123289" y="160408"/>
                </a:lnTo>
                <a:lnTo>
                  <a:pt x="123545" y="160019"/>
                </a:lnTo>
                <a:close/>
              </a:path>
              <a:path w="191769" h="474979">
                <a:moveTo>
                  <a:pt x="126365" y="156209"/>
                </a:moveTo>
                <a:lnTo>
                  <a:pt x="125653" y="156209"/>
                </a:lnTo>
                <a:lnTo>
                  <a:pt x="122745" y="160019"/>
                </a:lnTo>
                <a:lnTo>
                  <a:pt x="123545" y="160019"/>
                </a:lnTo>
                <a:lnTo>
                  <a:pt x="123289" y="160408"/>
                </a:lnTo>
                <a:lnTo>
                  <a:pt x="124790" y="158750"/>
                </a:lnTo>
                <a:lnTo>
                  <a:pt x="126365" y="156209"/>
                </a:lnTo>
                <a:close/>
              </a:path>
              <a:path w="191769" h="474979">
                <a:moveTo>
                  <a:pt x="127520" y="153669"/>
                </a:moveTo>
                <a:lnTo>
                  <a:pt x="127259" y="153903"/>
                </a:lnTo>
                <a:lnTo>
                  <a:pt x="125310" y="156209"/>
                </a:lnTo>
                <a:lnTo>
                  <a:pt x="124802" y="156209"/>
                </a:lnTo>
                <a:lnTo>
                  <a:pt x="122072" y="160019"/>
                </a:lnTo>
                <a:lnTo>
                  <a:pt x="122745" y="160019"/>
                </a:lnTo>
                <a:lnTo>
                  <a:pt x="125653" y="156209"/>
                </a:lnTo>
                <a:lnTo>
                  <a:pt x="127520" y="153669"/>
                </a:lnTo>
                <a:close/>
              </a:path>
              <a:path w="191769" h="474979">
                <a:moveTo>
                  <a:pt x="127259" y="153903"/>
                </a:moveTo>
                <a:lnTo>
                  <a:pt x="123266" y="157479"/>
                </a:lnTo>
                <a:lnTo>
                  <a:pt x="124802" y="156209"/>
                </a:lnTo>
                <a:lnTo>
                  <a:pt x="125310" y="156209"/>
                </a:lnTo>
                <a:lnTo>
                  <a:pt x="127259" y="153903"/>
                </a:lnTo>
                <a:close/>
              </a:path>
              <a:path w="191769" h="474979">
                <a:moveTo>
                  <a:pt x="124802" y="156209"/>
                </a:moveTo>
                <a:lnTo>
                  <a:pt x="123266" y="157479"/>
                </a:lnTo>
                <a:lnTo>
                  <a:pt x="123892" y="157479"/>
                </a:lnTo>
                <a:lnTo>
                  <a:pt x="124802" y="156209"/>
                </a:lnTo>
                <a:close/>
              </a:path>
              <a:path w="191769" h="474979">
                <a:moveTo>
                  <a:pt x="124904" y="154939"/>
                </a:moveTo>
                <a:lnTo>
                  <a:pt x="124650" y="154939"/>
                </a:lnTo>
                <a:lnTo>
                  <a:pt x="124015" y="156209"/>
                </a:lnTo>
                <a:lnTo>
                  <a:pt x="124904" y="154939"/>
                </a:lnTo>
                <a:close/>
              </a:path>
              <a:path w="191769" h="474979">
                <a:moveTo>
                  <a:pt x="128485" y="152400"/>
                </a:moveTo>
                <a:lnTo>
                  <a:pt x="126771" y="152400"/>
                </a:lnTo>
                <a:lnTo>
                  <a:pt x="125412" y="154939"/>
                </a:lnTo>
                <a:lnTo>
                  <a:pt x="124904" y="154939"/>
                </a:lnTo>
                <a:lnTo>
                  <a:pt x="124040" y="156209"/>
                </a:lnTo>
                <a:lnTo>
                  <a:pt x="124684" y="156209"/>
                </a:lnTo>
                <a:lnTo>
                  <a:pt x="127259" y="153903"/>
                </a:lnTo>
                <a:lnTo>
                  <a:pt x="128386" y="152569"/>
                </a:lnTo>
                <a:lnTo>
                  <a:pt x="128485" y="152400"/>
                </a:lnTo>
                <a:close/>
              </a:path>
              <a:path w="191769" h="474979">
                <a:moveTo>
                  <a:pt x="128468" y="152473"/>
                </a:moveTo>
                <a:lnTo>
                  <a:pt x="126263" y="156209"/>
                </a:lnTo>
                <a:lnTo>
                  <a:pt x="127939" y="153669"/>
                </a:lnTo>
                <a:lnTo>
                  <a:pt x="128218" y="153512"/>
                </a:lnTo>
                <a:lnTo>
                  <a:pt x="128468" y="152473"/>
                </a:lnTo>
                <a:close/>
              </a:path>
              <a:path w="191769" h="474979">
                <a:moveTo>
                  <a:pt x="126091" y="153669"/>
                </a:moveTo>
                <a:lnTo>
                  <a:pt x="125768" y="153669"/>
                </a:lnTo>
                <a:lnTo>
                  <a:pt x="124917" y="154939"/>
                </a:lnTo>
                <a:lnTo>
                  <a:pt x="125412" y="154939"/>
                </a:lnTo>
                <a:lnTo>
                  <a:pt x="126091" y="153669"/>
                </a:lnTo>
                <a:close/>
              </a:path>
              <a:path w="191769" h="474979">
                <a:moveTo>
                  <a:pt x="128835" y="153164"/>
                </a:moveTo>
                <a:lnTo>
                  <a:pt x="128218" y="153512"/>
                </a:lnTo>
                <a:lnTo>
                  <a:pt x="127876" y="154939"/>
                </a:lnTo>
                <a:lnTo>
                  <a:pt x="128835" y="153164"/>
                </a:lnTo>
                <a:close/>
              </a:path>
              <a:path w="191769" h="474979">
                <a:moveTo>
                  <a:pt x="130695" y="151129"/>
                </a:moveTo>
                <a:lnTo>
                  <a:pt x="129349" y="152400"/>
                </a:lnTo>
                <a:lnTo>
                  <a:pt x="128835" y="153164"/>
                </a:lnTo>
                <a:lnTo>
                  <a:pt x="130187" y="152400"/>
                </a:lnTo>
                <a:lnTo>
                  <a:pt x="130695" y="151129"/>
                </a:lnTo>
                <a:close/>
              </a:path>
              <a:path w="191769" h="474979">
                <a:moveTo>
                  <a:pt x="131635" y="148589"/>
                </a:moveTo>
                <a:lnTo>
                  <a:pt x="127698" y="152400"/>
                </a:lnTo>
                <a:lnTo>
                  <a:pt x="128485" y="152400"/>
                </a:lnTo>
                <a:lnTo>
                  <a:pt x="129603" y="151129"/>
                </a:lnTo>
                <a:lnTo>
                  <a:pt x="131635" y="148589"/>
                </a:lnTo>
                <a:close/>
              </a:path>
              <a:path w="191769" h="474979">
                <a:moveTo>
                  <a:pt x="125391" y="151588"/>
                </a:moveTo>
                <a:lnTo>
                  <a:pt x="124728" y="152178"/>
                </a:lnTo>
                <a:lnTo>
                  <a:pt x="124612" y="152400"/>
                </a:lnTo>
                <a:lnTo>
                  <a:pt x="125392" y="151635"/>
                </a:lnTo>
                <a:close/>
              </a:path>
              <a:path w="191769" h="474979">
                <a:moveTo>
                  <a:pt x="125392" y="151635"/>
                </a:moveTo>
                <a:lnTo>
                  <a:pt x="124612" y="152400"/>
                </a:lnTo>
                <a:lnTo>
                  <a:pt x="124968" y="152400"/>
                </a:lnTo>
                <a:lnTo>
                  <a:pt x="125394" y="151885"/>
                </a:lnTo>
                <a:lnTo>
                  <a:pt x="125392" y="151635"/>
                </a:lnTo>
                <a:close/>
              </a:path>
              <a:path w="191769" h="474979">
                <a:moveTo>
                  <a:pt x="125394" y="151885"/>
                </a:moveTo>
                <a:lnTo>
                  <a:pt x="124968" y="152400"/>
                </a:lnTo>
                <a:lnTo>
                  <a:pt x="125399" y="152400"/>
                </a:lnTo>
                <a:lnTo>
                  <a:pt x="125394" y="151885"/>
                </a:lnTo>
                <a:close/>
              </a:path>
              <a:path w="191769" h="474979">
                <a:moveTo>
                  <a:pt x="143413" y="129539"/>
                </a:moveTo>
                <a:lnTo>
                  <a:pt x="140474" y="129539"/>
                </a:lnTo>
                <a:lnTo>
                  <a:pt x="140214" y="129774"/>
                </a:lnTo>
                <a:lnTo>
                  <a:pt x="138404" y="132079"/>
                </a:lnTo>
                <a:lnTo>
                  <a:pt x="133959" y="138429"/>
                </a:lnTo>
                <a:lnTo>
                  <a:pt x="129423" y="145785"/>
                </a:lnTo>
                <a:lnTo>
                  <a:pt x="129412" y="146050"/>
                </a:lnTo>
                <a:lnTo>
                  <a:pt x="129126" y="146448"/>
                </a:lnTo>
                <a:lnTo>
                  <a:pt x="128130" y="148589"/>
                </a:lnTo>
                <a:lnTo>
                  <a:pt x="125394" y="151885"/>
                </a:lnTo>
                <a:lnTo>
                  <a:pt x="125399" y="152400"/>
                </a:lnTo>
                <a:lnTo>
                  <a:pt x="127698" y="152400"/>
                </a:lnTo>
                <a:lnTo>
                  <a:pt x="131875" y="146050"/>
                </a:lnTo>
                <a:lnTo>
                  <a:pt x="136850" y="138429"/>
                </a:lnTo>
                <a:lnTo>
                  <a:pt x="141923" y="132079"/>
                </a:lnTo>
                <a:lnTo>
                  <a:pt x="143413" y="129539"/>
                </a:lnTo>
                <a:close/>
              </a:path>
              <a:path w="191769" h="474979">
                <a:moveTo>
                  <a:pt x="129002" y="146332"/>
                </a:moveTo>
                <a:lnTo>
                  <a:pt x="126159" y="149439"/>
                </a:lnTo>
                <a:lnTo>
                  <a:pt x="124728" y="152178"/>
                </a:lnTo>
                <a:lnTo>
                  <a:pt x="125339" y="151635"/>
                </a:lnTo>
                <a:lnTo>
                  <a:pt x="125387" y="151129"/>
                </a:lnTo>
                <a:lnTo>
                  <a:pt x="128384" y="147319"/>
                </a:lnTo>
                <a:lnTo>
                  <a:pt x="128763" y="146800"/>
                </a:lnTo>
                <a:lnTo>
                  <a:pt x="129002" y="146332"/>
                </a:lnTo>
                <a:close/>
              </a:path>
              <a:path w="191769" h="474979">
                <a:moveTo>
                  <a:pt x="125907" y="151129"/>
                </a:moveTo>
                <a:lnTo>
                  <a:pt x="125391" y="151588"/>
                </a:lnTo>
                <a:lnTo>
                  <a:pt x="125907" y="151129"/>
                </a:lnTo>
                <a:close/>
              </a:path>
              <a:path w="191769" h="474979">
                <a:moveTo>
                  <a:pt x="127266" y="147319"/>
                </a:moveTo>
                <a:lnTo>
                  <a:pt x="124612" y="151129"/>
                </a:lnTo>
                <a:lnTo>
                  <a:pt x="126159" y="149439"/>
                </a:lnTo>
                <a:lnTo>
                  <a:pt x="127266" y="147319"/>
                </a:lnTo>
                <a:close/>
              </a:path>
              <a:path w="191769" h="474979">
                <a:moveTo>
                  <a:pt x="129311" y="146050"/>
                </a:moveTo>
                <a:lnTo>
                  <a:pt x="128763" y="146800"/>
                </a:lnTo>
                <a:lnTo>
                  <a:pt x="128498" y="147319"/>
                </a:lnTo>
                <a:lnTo>
                  <a:pt x="129126" y="146448"/>
                </a:lnTo>
                <a:lnTo>
                  <a:pt x="129311" y="146050"/>
                </a:lnTo>
                <a:close/>
              </a:path>
              <a:path w="191769" h="474979">
                <a:moveTo>
                  <a:pt x="129423" y="145785"/>
                </a:moveTo>
                <a:lnTo>
                  <a:pt x="129260" y="146050"/>
                </a:lnTo>
                <a:lnTo>
                  <a:pt x="129002" y="146332"/>
                </a:lnTo>
                <a:lnTo>
                  <a:pt x="128763" y="146800"/>
                </a:lnTo>
                <a:lnTo>
                  <a:pt x="129311" y="146050"/>
                </a:lnTo>
                <a:lnTo>
                  <a:pt x="129423" y="145785"/>
                </a:lnTo>
                <a:close/>
              </a:path>
              <a:path w="191769" h="474979">
                <a:moveTo>
                  <a:pt x="129412" y="146050"/>
                </a:moveTo>
                <a:lnTo>
                  <a:pt x="129126" y="146448"/>
                </a:lnTo>
                <a:lnTo>
                  <a:pt x="129412" y="146050"/>
                </a:lnTo>
                <a:close/>
              </a:path>
              <a:path w="191769" h="474979">
                <a:moveTo>
                  <a:pt x="129435" y="145482"/>
                </a:moveTo>
                <a:lnTo>
                  <a:pt x="129002" y="146332"/>
                </a:lnTo>
                <a:lnTo>
                  <a:pt x="129260" y="146050"/>
                </a:lnTo>
                <a:lnTo>
                  <a:pt x="129423" y="145785"/>
                </a:lnTo>
                <a:lnTo>
                  <a:pt x="129435" y="145482"/>
                </a:lnTo>
                <a:close/>
              </a:path>
              <a:path w="191769" h="474979">
                <a:moveTo>
                  <a:pt x="129463" y="144779"/>
                </a:moveTo>
                <a:lnTo>
                  <a:pt x="129273" y="144779"/>
                </a:lnTo>
                <a:lnTo>
                  <a:pt x="128295" y="146050"/>
                </a:lnTo>
                <a:lnTo>
                  <a:pt x="129463" y="144779"/>
                </a:lnTo>
                <a:close/>
              </a:path>
              <a:path w="191769" h="474979">
                <a:moveTo>
                  <a:pt x="130441" y="143509"/>
                </a:moveTo>
                <a:lnTo>
                  <a:pt x="129463" y="144779"/>
                </a:lnTo>
                <a:lnTo>
                  <a:pt x="129435" y="145482"/>
                </a:lnTo>
                <a:lnTo>
                  <a:pt x="130441" y="143509"/>
                </a:lnTo>
                <a:close/>
              </a:path>
              <a:path w="191769" h="474979">
                <a:moveTo>
                  <a:pt x="145059" y="120650"/>
                </a:moveTo>
                <a:lnTo>
                  <a:pt x="144221" y="123189"/>
                </a:lnTo>
                <a:lnTo>
                  <a:pt x="144043" y="124459"/>
                </a:lnTo>
                <a:lnTo>
                  <a:pt x="139064" y="130809"/>
                </a:lnTo>
                <a:lnTo>
                  <a:pt x="140214" y="129774"/>
                </a:lnTo>
                <a:lnTo>
                  <a:pt x="140398" y="129539"/>
                </a:lnTo>
                <a:lnTo>
                  <a:pt x="143413" y="129539"/>
                </a:lnTo>
                <a:lnTo>
                  <a:pt x="144903" y="127000"/>
                </a:lnTo>
                <a:lnTo>
                  <a:pt x="143789" y="127000"/>
                </a:lnTo>
                <a:lnTo>
                  <a:pt x="147307" y="121919"/>
                </a:lnTo>
                <a:lnTo>
                  <a:pt x="145567" y="121919"/>
                </a:lnTo>
                <a:lnTo>
                  <a:pt x="145059" y="120650"/>
                </a:lnTo>
                <a:close/>
              </a:path>
              <a:path w="191769" h="474979">
                <a:moveTo>
                  <a:pt x="140474" y="129539"/>
                </a:moveTo>
                <a:lnTo>
                  <a:pt x="140214" y="129774"/>
                </a:lnTo>
                <a:lnTo>
                  <a:pt x="140474" y="129539"/>
                </a:lnTo>
                <a:close/>
              </a:path>
              <a:path w="191769" h="474979">
                <a:moveTo>
                  <a:pt x="150585" y="119662"/>
                </a:moveTo>
                <a:lnTo>
                  <a:pt x="149212" y="121919"/>
                </a:lnTo>
                <a:lnTo>
                  <a:pt x="147904" y="123189"/>
                </a:lnTo>
                <a:lnTo>
                  <a:pt x="146101" y="125019"/>
                </a:lnTo>
                <a:lnTo>
                  <a:pt x="145072" y="127000"/>
                </a:lnTo>
                <a:lnTo>
                  <a:pt x="143573" y="129539"/>
                </a:lnTo>
                <a:lnTo>
                  <a:pt x="144335" y="129539"/>
                </a:lnTo>
                <a:lnTo>
                  <a:pt x="147904" y="124459"/>
                </a:lnTo>
                <a:lnTo>
                  <a:pt x="150585" y="119662"/>
                </a:lnTo>
                <a:close/>
              </a:path>
              <a:path w="191769" h="474979">
                <a:moveTo>
                  <a:pt x="146009" y="125113"/>
                </a:moveTo>
                <a:lnTo>
                  <a:pt x="145402" y="125729"/>
                </a:lnTo>
                <a:lnTo>
                  <a:pt x="143789" y="127000"/>
                </a:lnTo>
                <a:lnTo>
                  <a:pt x="144903" y="127000"/>
                </a:lnTo>
                <a:lnTo>
                  <a:pt x="146009" y="125113"/>
                </a:lnTo>
                <a:close/>
              </a:path>
              <a:path w="191769" h="474979">
                <a:moveTo>
                  <a:pt x="148013" y="124459"/>
                </a:moveTo>
                <a:lnTo>
                  <a:pt x="147332" y="125729"/>
                </a:lnTo>
                <a:lnTo>
                  <a:pt x="148013" y="124459"/>
                </a:lnTo>
                <a:close/>
              </a:path>
              <a:path w="191769" h="474979">
                <a:moveTo>
                  <a:pt x="146392" y="124459"/>
                </a:moveTo>
                <a:lnTo>
                  <a:pt x="146009" y="125113"/>
                </a:lnTo>
                <a:lnTo>
                  <a:pt x="146392" y="124459"/>
                </a:lnTo>
                <a:close/>
              </a:path>
              <a:path w="191769" h="474979">
                <a:moveTo>
                  <a:pt x="151224" y="111209"/>
                </a:moveTo>
                <a:lnTo>
                  <a:pt x="149440" y="113029"/>
                </a:lnTo>
                <a:lnTo>
                  <a:pt x="145567" y="121919"/>
                </a:lnTo>
                <a:lnTo>
                  <a:pt x="147307" y="121919"/>
                </a:lnTo>
                <a:lnTo>
                  <a:pt x="150444" y="118109"/>
                </a:lnTo>
                <a:lnTo>
                  <a:pt x="152621" y="115336"/>
                </a:lnTo>
                <a:lnTo>
                  <a:pt x="153187" y="114300"/>
                </a:lnTo>
                <a:lnTo>
                  <a:pt x="151777" y="114300"/>
                </a:lnTo>
                <a:lnTo>
                  <a:pt x="152501" y="113029"/>
                </a:lnTo>
                <a:lnTo>
                  <a:pt x="151853" y="113029"/>
                </a:lnTo>
                <a:lnTo>
                  <a:pt x="152444" y="111759"/>
                </a:lnTo>
                <a:lnTo>
                  <a:pt x="151015" y="111759"/>
                </a:lnTo>
                <a:lnTo>
                  <a:pt x="151224" y="111209"/>
                </a:lnTo>
                <a:close/>
              </a:path>
              <a:path w="191769" h="474979">
                <a:moveTo>
                  <a:pt x="152404" y="115733"/>
                </a:moveTo>
                <a:lnTo>
                  <a:pt x="150812" y="118109"/>
                </a:lnTo>
                <a:lnTo>
                  <a:pt x="149720" y="120650"/>
                </a:lnTo>
                <a:lnTo>
                  <a:pt x="152404" y="115733"/>
                </a:lnTo>
                <a:close/>
              </a:path>
              <a:path w="191769" h="474979">
                <a:moveTo>
                  <a:pt x="155244" y="111759"/>
                </a:moveTo>
                <a:lnTo>
                  <a:pt x="154734" y="112423"/>
                </a:lnTo>
                <a:lnTo>
                  <a:pt x="154431" y="113029"/>
                </a:lnTo>
                <a:lnTo>
                  <a:pt x="154066" y="113495"/>
                </a:lnTo>
                <a:lnTo>
                  <a:pt x="153174" y="115569"/>
                </a:lnTo>
                <a:lnTo>
                  <a:pt x="150756" y="119379"/>
                </a:lnTo>
                <a:lnTo>
                  <a:pt x="150668" y="119662"/>
                </a:lnTo>
                <a:lnTo>
                  <a:pt x="150431" y="120650"/>
                </a:lnTo>
                <a:lnTo>
                  <a:pt x="151777" y="118109"/>
                </a:lnTo>
                <a:lnTo>
                  <a:pt x="154762" y="114300"/>
                </a:lnTo>
                <a:lnTo>
                  <a:pt x="155244" y="111759"/>
                </a:lnTo>
                <a:close/>
              </a:path>
              <a:path w="191769" h="474979">
                <a:moveTo>
                  <a:pt x="150736" y="119379"/>
                </a:moveTo>
                <a:lnTo>
                  <a:pt x="150585" y="119662"/>
                </a:lnTo>
                <a:lnTo>
                  <a:pt x="150723" y="119435"/>
                </a:lnTo>
                <a:close/>
              </a:path>
              <a:path w="191769" h="474979">
                <a:moveTo>
                  <a:pt x="152850" y="115044"/>
                </a:moveTo>
                <a:lnTo>
                  <a:pt x="152525" y="115512"/>
                </a:lnTo>
                <a:lnTo>
                  <a:pt x="152404" y="115733"/>
                </a:lnTo>
                <a:lnTo>
                  <a:pt x="152850" y="115044"/>
                </a:lnTo>
                <a:close/>
              </a:path>
              <a:path w="191769" h="474979">
                <a:moveTo>
                  <a:pt x="153155" y="114656"/>
                </a:moveTo>
                <a:lnTo>
                  <a:pt x="152850" y="115044"/>
                </a:lnTo>
                <a:lnTo>
                  <a:pt x="152514" y="115569"/>
                </a:lnTo>
                <a:lnTo>
                  <a:pt x="153073" y="115569"/>
                </a:lnTo>
                <a:lnTo>
                  <a:pt x="153155" y="114656"/>
                </a:lnTo>
                <a:close/>
              </a:path>
              <a:path w="191769" h="474979">
                <a:moveTo>
                  <a:pt x="152702" y="115233"/>
                </a:moveTo>
                <a:lnTo>
                  <a:pt x="152525" y="115512"/>
                </a:lnTo>
                <a:lnTo>
                  <a:pt x="152702" y="115233"/>
                </a:lnTo>
                <a:close/>
              </a:path>
              <a:path w="191769" h="474979">
                <a:moveTo>
                  <a:pt x="153169" y="114496"/>
                </a:moveTo>
                <a:lnTo>
                  <a:pt x="152702" y="115233"/>
                </a:lnTo>
                <a:lnTo>
                  <a:pt x="152850" y="115044"/>
                </a:lnTo>
                <a:lnTo>
                  <a:pt x="153099" y="114656"/>
                </a:lnTo>
                <a:lnTo>
                  <a:pt x="153169" y="114496"/>
                </a:lnTo>
                <a:close/>
              </a:path>
              <a:path w="191769" h="474979">
                <a:moveTo>
                  <a:pt x="155540" y="110804"/>
                </a:moveTo>
                <a:lnTo>
                  <a:pt x="154952" y="111759"/>
                </a:lnTo>
                <a:lnTo>
                  <a:pt x="153201" y="114496"/>
                </a:lnTo>
                <a:lnTo>
                  <a:pt x="153155" y="114656"/>
                </a:lnTo>
                <a:lnTo>
                  <a:pt x="154066" y="113495"/>
                </a:lnTo>
                <a:lnTo>
                  <a:pt x="154266" y="113029"/>
                </a:lnTo>
                <a:lnTo>
                  <a:pt x="154734" y="112423"/>
                </a:lnTo>
                <a:lnTo>
                  <a:pt x="155540" y="110804"/>
                </a:lnTo>
                <a:close/>
              </a:path>
              <a:path w="191769" h="474979">
                <a:moveTo>
                  <a:pt x="158559" y="104139"/>
                </a:moveTo>
                <a:lnTo>
                  <a:pt x="157949" y="104139"/>
                </a:lnTo>
                <a:lnTo>
                  <a:pt x="155910" y="106774"/>
                </a:lnTo>
                <a:lnTo>
                  <a:pt x="152158" y="114300"/>
                </a:lnTo>
                <a:lnTo>
                  <a:pt x="153187" y="114300"/>
                </a:lnTo>
                <a:lnTo>
                  <a:pt x="153169" y="114496"/>
                </a:lnTo>
                <a:lnTo>
                  <a:pt x="155650" y="110583"/>
                </a:lnTo>
                <a:lnTo>
                  <a:pt x="157594" y="106679"/>
                </a:lnTo>
                <a:lnTo>
                  <a:pt x="158559" y="104139"/>
                </a:lnTo>
                <a:close/>
              </a:path>
              <a:path w="191769" h="474979">
                <a:moveTo>
                  <a:pt x="154734" y="112423"/>
                </a:moveTo>
                <a:lnTo>
                  <a:pt x="154266" y="113029"/>
                </a:lnTo>
                <a:lnTo>
                  <a:pt x="154066" y="113495"/>
                </a:lnTo>
                <a:lnTo>
                  <a:pt x="154431" y="113029"/>
                </a:lnTo>
                <a:lnTo>
                  <a:pt x="154734" y="112423"/>
                </a:lnTo>
                <a:close/>
              </a:path>
              <a:path w="191769" h="474979">
                <a:moveTo>
                  <a:pt x="153949" y="110489"/>
                </a:moveTo>
                <a:lnTo>
                  <a:pt x="153454" y="110489"/>
                </a:lnTo>
                <a:lnTo>
                  <a:pt x="152463" y="111759"/>
                </a:lnTo>
                <a:lnTo>
                  <a:pt x="151853" y="113029"/>
                </a:lnTo>
                <a:lnTo>
                  <a:pt x="152501" y="113029"/>
                </a:lnTo>
                <a:lnTo>
                  <a:pt x="153949" y="110489"/>
                </a:lnTo>
                <a:close/>
              </a:path>
              <a:path w="191769" h="474979">
                <a:moveTo>
                  <a:pt x="151248" y="111185"/>
                </a:moveTo>
                <a:lnTo>
                  <a:pt x="151015" y="111759"/>
                </a:lnTo>
                <a:lnTo>
                  <a:pt x="151248" y="111185"/>
                </a:lnTo>
                <a:close/>
              </a:path>
              <a:path w="191769" h="474979">
                <a:moveTo>
                  <a:pt x="187363" y="27939"/>
                </a:moveTo>
                <a:lnTo>
                  <a:pt x="187134" y="29209"/>
                </a:lnTo>
                <a:lnTo>
                  <a:pt x="185908" y="35559"/>
                </a:lnTo>
                <a:lnTo>
                  <a:pt x="184089" y="43179"/>
                </a:lnTo>
                <a:lnTo>
                  <a:pt x="181865" y="49529"/>
                </a:lnTo>
                <a:lnTo>
                  <a:pt x="179425" y="57150"/>
                </a:lnTo>
                <a:lnTo>
                  <a:pt x="177634" y="59689"/>
                </a:lnTo>
                <a:lnTo>
                  <a:pt x="178003" y="60959"/>
                </a:lnTo>
                <a:lnTo>
                  <a:pt x="176682" y="64482"/>
                </a:lnTo>
                <a:lnTo>
                  <a:pt x="176682" y="64769"/>
                </a:lnTo>
                <a:lnTo>
                  <a:pt x="173850" y="71119"/>
                </a:lnTo>
                <a:lnTo>
                  <a:pt x="170192" y="80009"/>
                </a:lnTo>
                <a:lnTo>
                  <a:pt x="168617" y="80009"/>
                </a:lnTo>
                <a:lnTo>
                  <a:pt x="164719" y="87629"/>
                </a:lnTo>
                <a:lnTo>
                  <a:pt x="160205" y="96519"/>
                </a:lnTo>
                <a:lnTo>
                  <a:pt x="155618" y="104139"/>
                </a:lnTo>
                <a:lnTo>
                  <a:pt x="151999" y="109717"/>
                </a:lnTo>
                <a:lnTo>
                  <a:pt x="151941" y="110359"/>
                </a:lnTo>
                <a:lnTo>
                  <a:pt x="151838" y="110583"/>
                </a:lnTo>
                <a:lnTo>
                  <a:pt x="151238" y="111209"/>
                </a:lnTo>
                <a:lnTo>
                  <a:pt x="151015" y="111759"/>
                </a:lnTo>
                <a:lnTo>
                  <a:pt x="152444" y="111759"/>
                </a:lnTo>
                <a:lnTo>
                  <a:pt x="153034" y="110489"/>
                </a:lnTo>
                <a:lnTo>
                  <a:pt x="155910" y="106774"/>
                </a:lnTo>
                <a:lnTo>
                  <a:pt x="156590" y="105409"/>
                </a:lnTo>
                <a:lnTo>
                  <a:pt x="155587" y="105409"/>
                </a:lnTo>
                <a:lnTo>
                  <a:pt x="156400" y="104139"/>
                </a:lnTo>
                <a:lnTo>
                  <a:pt x="159054" y="100329"/>
                </a:lnTo>
                <a:lnTo>
                  <a:pt x="159884" y="100329"/>
                </a:lnTo>
                <a:lnTo>
                  <a:pt x="160604" y="97789"/>
                </a:lnTo>
                <a:lnTo>
                  <a:pt x="165125" y="92709"/>
                </a:lnTo>
                <a:lnTo>
                  <a:pt x="166370" y="90169"/>
                </a:lnTo>
                <a:lnTo>
                  <a:pt x="166039" y="90169"/>
                </a:lnTo>
                <a:lnTo>
                  <a:pt x="166509" y="88900"/>
                </a:lnTo>
                <a:lnTo>
                  <a:pt x="166809" y="88464"/>
                </a:lnTo>
                <a:lnTo>
                  <a:pt x="167187" y="87629"/>
                </a:lnTo>
                <a:lnTo>
                  <a:pt x="165379" y="87629"/>
                </a:lnTo>
                <a:lnTo>
                  <a:pt x="165696" y="86359"/>
                </a:lnTo>
                <a:lnTo>
                  <a:pt x="166389" y="85089"/>
                </a:lnTo>
                <a:lnTo>
                  <a:pt x="167081" y="83819"/>
                </a:lnTo>
                <a:lnTo>
                  <a:pt x="168907" y="83819"/>
                </a:lnTo>
                <a:lnTo>
                  <a:pt x="169062" y="82550"/>
                </a:lnTo>
                <a:lnTo>
                  <a:pt x="169938" y="81279"/>
                </a:lnTo>
                <a:lnTo>
                  <a:pt x="170454" y="81279"/>
                </a:lnTo>
                <a:lnTo>
                  <a:pt x="174345" y="76200"/>
                </a:lnTo>
                <a:lnTo>
                  <a:pt x="174825" y="74929"/>
                </a:lnTo>
                <a:lnTo>
                  <a:pt x="174472" y="74929"/>
                </a:lnTo>
                <a:lnTo>
                  <a:pt x="174447" y="73659"/>
                </a:lnTo>
                <a:lnTo>
                  <a:pt x="176911" y="67309"/>
                </a:lnTo>
                <a:lnTo>
                  <a:pt x="176479" y="67309"/>
                </a:lnTo>
                <a:lnTo>
                  <a:pt x="177871" y="64769"/>
                </a:lnTo>
                <a:lnTo>
                  <a:pt x="177533" y="64769"/>
                </a:lnTo>
                <a:lnTo>
                  <a:pt x="180769" y="55879"/>
                </a:lnTo>
                <a:lnTo>
                  <a:pt x="182371" y="52069"/>
                </a:lnTo>
                <a:lnTo>
                  <a:pt x="182067" y="52069"/>
                </a:lnTo>
                <a:lnTo>
                  <a:pt x="182105" y="50800"/>
                </a:lnTo>
                <a:lnTo>
                  <a:pt x="183108" y="49529"/>
                </a:lnTo>
                <a:lnTo>
                  <a:pt x="183439" y="49529"/>
                </a:lnTo>
                <a:lnTo>
                  <a:pt x="183973" y="48259"/>
                </a:lnTo>
                <a:lnTo>
                  <a:pt x="186046" y="41909"/>
                </a:lnTo>
                <a:lnTo>
                  <a:pt x="185242" y="41909"/>
                </a:lnTo>
                <a:lnTo>
                  <a:pt x="185559" y="39369"/>
                </a:lnTo>
                <a:lnTo>
                  <a:pt x="185671" y="39095"/>
                </a:lnTo>
                <a:lnTo>
                  <a:pt x="185966" y="35559"/>
                </a:lnTo>
                <a:lnTo>
                  <a:pt x="186969" y="34289"/>
                </a:lnTo>
                <a:lnTo>
                  <a:pt x="187553" y="31750"/>
                </a:lnTo>
                <a:lnTo>
                  <a:pt x="187792" y="31750"/>
                </a:lnTo>
                <a:lnTo>
                  <a:pt x="188108" y="30479"/>
                </a:lnTo>
                <a:lnTo>
                  <a:pt x="187401" y="30479"/>
                </a:lnTo>
                <a:lnTo>
                  <a:pt x="187528" y="29209"/>
                </a:lnTo>
                <a:lnTo>
                  <a:pt x="187363" y="27939"/>
                </a:lnTo>
                <a:close/>
              </a:path>
              <a:path w="191769" h="474979">
                <a:moveTo>
                  <a:pt x="151582" y="110359"/>
                </a:moveTo>
                <a:lnTo>
                  <a:pt x="151498" y="110489"/>
                </a:lnTo>
                <a:lnTo>
                  <a:pt x="151224" y="111209"/>
                </a:lnTo>
                <a:lnTo>
                  <a:pt x="151582" y="110359"/>
                </a:lnTo>
                <a:close/>
              </a:path>
              <a:path w="191769" h="474979">
                <a:moveTo>
                  <a:pt x="156514" y="109219"/>
                </a:moveTo>
                <a:lnTo>
                  <a:pt x="155650" y="110583"/>
                </a:lnTo>
                <a:lnTo>
                  <a:pt x="155540" y="110804"/>
                </a:lnTo>
                <a:lnTo>
                  <a:pt x="156514" y="109219"/>
                </a:lnTo>
                <a:close/>
              </a:path>
              <a:path w="191769" h="474979">
                <a:moveTo>
                  <a:pt x="152044" y="109219"/>
                </a:moveTo>
                <a:lnTo>
                  <a:pt x="151582" y="110359"/>
                </a:lnTo>
                <a:lnTo>
                  <a:pt x="151999" y="109717"/>
                </a:lnTo>
                <a:lnTo>
                  <a:pt x="152044" y="109219"/>
                </a:lnTo>
                <a:close/>
              </a:path>
              <a:path w="191769" h="474979">
                <a:moveTo>
                  <a:pt x="157949" y="104139"/>
                </a:moveTo>
                <a:lnTo>
                  <a:pt x="157276" y="104502"/>
                </a:lnTo>
                <a:lnTo>
                  <a:pt x="156590" y="105409"/>
                </a:lnTo>
                <a:lnTo>
                  <a:pt x="155910" y="106774"/>
                </a:lnTo>
                <a:lnTo>
                  <a:pt x="157949" y="104139"/>
                </a:lnTo>
                <a:close/>
              </a:path>
              <a:path w="191769" h="474979">
                <a:moveTo>
                  <a:pt x="157276" y="104502"/>
                </a:moveTo>
                <a:lnTo>
                  <a:pt x="155587" y="105409"/>
                </a:lnTo>
                <a:lnTo>
                  <a:pt x="156590" y="105409"/>
                </a:lnTo>
                <a:lnTo>
                  <a:pt x="157276" y="104502"/>
                </a:lnTo>
                <a:close/>
              </a:path>
              <a:path w="191769" h="474979">
                <a:moveTo>
                  <a:pt x="159884" y="100329"/>
                </a:moveTo>
                <a:lnTo>
                  <a:pt x="159054" y="100329"/>
                </a:lnTo>
                <a:lnTo>
                  <a:pt x="158508" y="102869"/>
                </a:lnTo>
                <a:lnTo>
                  <a:pt x="157276" y="104502"/>
                </a:lnTo>
                <a:lnTo>
                  <a:pt x="157949" y="104139"/>
                </a:lnTo>
                <a:lnTo>
                  <a:pt x="158559" y="104139"/>
                </a:lnTo>
                <a:lnTo>
                  <a:pt x="159042" y="102869"/>
                </a:lnTo>
                <a:lnTo>
                  <a:pt x="160159" y="101600"/>
                </a:lnTo>
                <a:lnTo>
                  <a:pt x="159524" y="101600"/>
                </a:lnTo>
                <a:lnTo>
                  <a:pt x="159884" y="100329"/>
                </a:lnTo>
                <a:close/>
              </a:path>
              <a:path w="191769" h="474979">
                <a:moveTo>
                  <a:pt x="164503" y="95250"/>
                </a:moveTo>
                <a:lnTo>
                  <a:pt x="159524" y="101600"/>
                </a:lnTo>
                <a:lnTo>
                  <a:pt x="160159" y="101600"/>
                </a:lnTo>
                <a:lnTo>
                  <a:pt x="161277" y="100329"/>
                </a:lnTo>
                <a:lnTo>
                  <a:pt x="162213" y="100329"/>
                </a:lnTo>
                <a:lnTo>
                  <a:pt x="163756" y="97789"/>
                </a:lnTo>
                <a:lnTo>
                  <a:pt x="163207" y="97789"/>
                </a:lnTo>
                <a:lnTo>
                  <a:pt x="164503" y="95250"/>
                </a:lnTo>
                <a:close/>
              </a:path>
              <a:path w="191769" h="474979">
                <a:moveTo>
                  <a:pt x="162213" y="100329"/>
                </a:moveTo>
                <a:lnTo>
                  <a:pt x="161277" y="100329"/>
                </a:lnTo>
                <a:lnTo>
                  <a:pt x="161442" y="101600"/>
                </a:lnTo>
                <a:lnTo>
                  <a:pt x="162213" y="100329"/>
                </a:lnTo>
                <a:close/>
              </a:path>
              <a:path w="191769" h="474979">
                <a:moveTo>
                  <a:pt x="164528" y="96519"/>
                </a:moveTo>
                <a:lnTo>
                  <a:pt x="163207" y="97789"/>
                </a:lnTo>
                <a:lnTo>
                  <a:pt x="163756" y="97789"/>
                </a:lnTo>
                <a:lnTo>
                  <a:pt x="164528" y="96519"/>
                </a:lnTo>
                <a:close/>
              </a:path>
              <a:path w="191769" h="474979">
                <a:moveTo>
                  <a:pt x="166809" y="88464"/>
                </a:moveTo>
                <a:lnTo>
                  <a:pt x="166509" y="88900"/>
                </a:lnTo>
                <a:lnTo>
                  <a:pt x="166039" y="90169"/>
                </a:lnTo>
                <a:lnTo>
                  <a:pt x="166809" y="88464"/>
                </a:lnTo>
                <a:close/>
              </a:path>
              <a:path w="191769" h="474979">
                <a:moveTo>
                  <a:pt x="167614" y="87629"/>
                </a:moveTo>
                <a:lnTo>
                  <a:pt x="167386" y="87629"/>
                </a:lnTo>
                <a:lnTo>
                  <a:pt x="166809" y="88464"/>
                </a:lnTo>
                <a:lnTo>
                  <a:pt x="166039" y="90169"/>
                </a:lnTo>
                <a:lnTo>
                  <a:pt x="166370" y="90169"/>
                </a:lnTo>
                <a:lnTo>
                  <a:pt x="167614" y="87629"/>
                </a:lnTo>
                <a:close/>
              </a:path>
              <a:path w="191769" h="474979">
                <a:moveTo>
                  <a:pt x="168907" y="83819"/>
                </a:moveTo>
                <a:lnTo>
                  <a:pt x="167220" y="83819"/>
                </a:lnTo>
                <a:lnTo>
                  <a:pt x="166624" y="85089"/>
                </a:lnTo>
                <a:lnTo>
                  <a:pt x="165379" y="87629"/>
                </a:lnTo>
                <a:lnTo>
                  <a:pt x="167187" y="87629"/>
                </a:lnTo>
                <a:lnTo>
                  <a:pt x="168907" y="83819"/>
                </a:lnTo>
                <a:close/>
              </a:path>
              <a:path w="191769" h="474979">
                <a:moveTo>
                  <a:pt x="167081" y="83819"/>
                </a:moveTo>
                <a:lnTo>
                  <a:pt x="166331" y="85089"/>
                </a:lnTo>
                <a:lnTo>
                  <a:pt x="167081" y="83819"/>
                </a:lnTo>
                <a:close/>
              </a:path>
              <a:path w="191769" h="474979">
                <a:moveTo>
                  <a:pt x="167131" y="83819"/>
                </a:moveTo>
                <a:lnTo>
                  <a:pt x="166389" y="85089"/>
                </a:lnTo>
                <a:lnTo>
                  <a:pt x="166547" y="85089"/>
                </a:lnTo>
                <a:lnTo>
                  <a:pt x="167131" y="83819"/>
                </a:lnTo>
                <a:close/>
              </a:path>
              <a:path w="191769" h="474979">
                <a:moveTo>
                  <a:pt x="167220" y="83819"/>
                </a:moveTo>
                <a:lnTo>
                  <a:pt x="166547" y="85089"/>
                </a:lnTo>
                <a:lnTo>
                  <a:pt x="167220" y="83819"/>
                </a:lnTo>
                <a:close/>
              </a:path>
              <a:path w="191769" h="474979">
                <a:moveTo>
                  <a:pt x="169938" y="81279"/>
                </a:moveTo>
                <a:lnTo>
                  <a:pt x="169062" y="82550"/>
                </a:lnTo>
                <a:lnTo>
                  <a:pt x="168927" y="83776"/>
                </a:lnTo>
                <a:lnTo>
                  <a:pt x="169938" y="81279"/>
                </a:lnTo>
                <a:close/>
              </a:path>
              <a:path w="191769" h="474979">
                <a:moveTo>
                  <a:pt x="170454" y="81279"/>
                </a:moveTo>
                <a:lnTo>
                  <a:pt x="169938" y="81279"/>
                </a:lnTo>
                <a:lnTo>
                  <a:pt x="169037" y="83533"/>
                </a:lnTo>
                <a:lnTo>
                  <a:pt x="169481" y="82550"/>
                </a:lnTo>
                <a:lnTo>
                  <a:pt x="170454" y="81279"/>
                </a:lnTo>
                <a:close/>
              </a:path>
              <a:path w="191769" h="474979">
                <a:moveTo>
                  <a:pt x="177419" y="67309"/>
                </a:moveTo>
                <a:lnTo>
                  <a:pt x="174472" y="74929"/>
                </a:lnTo>
                <a:lnTo>
                  <a:pt x="174825" y="74929"/>
                </a:lnTo>
                <a:lnTo>
                  <a:pt x="176745" y="69850"/>
                </a:lnTo>
                <a:lnTo>
                  <a:pt x="177419" y="67309"/>
                </a:lnTo>
                <a:close/>
              </a:path>
              <a:path w="191769" h="474979">
                <a:moveTo>
                  <a:pt x="175837" y="66039"/>
                </a:moveTo>
                <a:lnTo>
                  <a:pt x="175387" y="66039"/>
                </a:lnTo>
                <a:lnTo>
                  <a:pt x="173875" y="69850"/>
                </a:lnTo>
                <a:lnTo>
                  <a:pt x="174972" y="68603"/>
                </a:lnTo>
                <a:lnTo>
                  <a:pt x="175837" y="66039"/>
                </a:lnTo>
                <a:close/>
              </a:path>
              <a:path w="191769" h="474979">
                <a:moveTo>
                  <a:pt x="176517" y="63500"/>
                </a:moveTo>
                <a:lnTo>
                  <a:pt x="176326" y="63500"/>
                </a:lnTo>
                <a:lnTo>
                  <a:pt x="175700" y="64588"/>
                </a:lnTo>
                <a:lnTo>
                  <a:pt x="175628" y="64769"/>
                </a:lnTo>
                <a:lnTo>
                  <a:pt x="173405" y="68579"/>
                </a:lnTo>
                <a:lnTo>
                  <a:pt x="175387" y="66039"/>
                </a:lnTo>
                <a:lnTo>
                  <a:pt x="175837" y="66039"/>
                </a:lnTo>
                <a:lnTo>
                  <a:pt x="176355" y="64482"/>
                </a:lnTo>
                <a:lnTo>
                  <a:pt x="176517" y="63500"/>
                </a:lnTo>
                <a:close/>
              </a:path>
              <a:path w="191769" h="474979">
                <a:moveTo>
                  <a:pt x="177761" y="66039"/>
                </a:moveTo>
                <a:lnTo>
                  <a:pt x="176479" y="67309"/>
                </a:lnTo>
                <a:lnTo>
                  <a:pt x="176911" y="67309"/>
                </a:lnTo>
                <a:lnTo>
                  <a:pt x="177761" y="66039"/>
                </a:lnTo>
                <a:close/>
              </a:path>
              <a:path w="191769" h="474979">
                <a:moveTo>
                  <a:pt x="176682" y="63500"/>
                </a:moveTo>
                <a:lnTo>
                  <a:pt x="176355" y="64482"/>
                </a:lnTo>
                <a:lnTo>
                  <a:pt x="176098" y="66039"/>
                </a:lnTo>
                <a:lnTo>
                  <a:pt x="176574" y="64769"/>
                </a:lnTo>
                <a:lnTo>
                  <a:pt x="176682" y="63500"/>
                </a:lnTo>
                <a:close/>
              </a:path>
              <a:path w="191769" h="474979">
                <a:moveTo>
                  <a:pt x="175675" y="64632"/>
                </a:moveTo>
                <a:lnTo>
                  <a:pt x="175596" y="64769"/>
                </a:lnTo>
                <a:lnTo>
                  <a:pt x="175675" y="64632"/>
                </a:lnTo>
                <a:close/>
              </a:path>
              <a:path w="191769" h="474979">
                <a:moveTo>
                  <a:pt x="180657" y="59689"/>
                </a:moveTo>
                <a:lnTo>
                  <a:pt x="177533" y="64769"/>
                </a:lnTo>
                <a:lnTo>
                  <a:pt x="177871" y="64769"/>
                </a:lnTo>
                <a:lnTo>
                  <a:pt x="180657" y="59689"/>
                </a:lnTo>
                <a:close/>
              </a:path>
              <a:path w="191769" h="474979">
                <a:moveTo>
                  <a:pt x="176936" y="60959"/>
                </a:moveTo>
                <a:lnTo>
                  <a:pt x="175675" y="64632"/>
                </a:lnTo>
                <a:lnTo>
                  <a:pt x="176136" y="63500"/>
                </a:lnTo>
                <a:lnTo>
                  <a:pt x="176517" y="63500"/>
                </a:lnTo>
                <a:lnTo>
                  <a:pt x="176936" y="60959"/>
                </a:lnTo>
                <a:close/>
              </a:path>
              <a:path w="191769" h="474979">
                <a:moveTo>
                  <a:pt x="183108" y="49529"/>
                </a:moveTo>
                <a:lnTo>
                  <a:pt x="182105" y="50800"/>
                </a:lnTo>
                <a:lnTo>
                  <a:pt x="182067" y="52069"/>
                </a:lnTo>
                <a:lnTo>
                  <a:pt x="183108" y="49529"/>
                </a:lnTo>
                <a:close/>
              </a:path>
              <a:path w="191769" h="474979">
                <a:moveTo>
                  <a:pt x="183439" y="49529"/>
                </a:moveTo>
                <a:lnTo>
                  <a:pt x="183108" y="49529"/>
                </a:lnTo>
                <a:lnTo>
                  <a:pt x="182067" y="52069"/>
                </a:lnTo>
                <a:lnTo>
                  <a:pt x="182371" y="52069"/>
                </a:lnTo>
                <a:lnTo>
                  <a:pt x="183439" y="49529"/>
                </a:lnTo>
                <a:close/>
              </a:path>
              <a:path w="191769" h="474979">
                <a:moveTo>
                  <a:pt x="189204" y="30479"/>
                </a:moveTo>
                <a:lnTo>
                  <a:pt x="188620" y="30479"/>
                </a:lnTo>
                <a:lnTo>
                  <a:pt x="187744" y="34289"/>
                </a:lnTo>
                <a:lnTo>
                  <a:pt x="186385" y="39369"/>
                </a:lnTo>
                <a:lnTo>
                  <a:pt x="185242" y="41909"/>
                </a:lnTo>
                <a:lnTo>
                  <a:pt x="186046" y="41909"/>
                </a:lnTo>
                <a:lnTo>
                  <a:pt x="186875" y="39369"/>
                </a:lnTo>
                <a:lnTo>
                  <a:pt x="189204" y="30479"/>
                </a:lnTo>
                <a:close/>
              </a:path>
              <a:path w="191769" h="474979">
                <a:moveTo>
                  <a:pt x="186827" y="36252"/>
                </a:moveTo>
                <a:lnTo>
                  <a:pt x="185671" y="39095"/>
                </a:lnTo>
                <a:lnTo>
                  <a:pt x="185648" y="39369"/>
                </a:lnTo>
                <a:lnTo>
                  <a:pt x="186042" y="39369"/>
                </a:lnTo>
                <a:lnTo>
                  <a:pt x="186613" y="36829"/>
                </a:lnTo>
                <a:lnTo>
                  <a:pt x="186827" y="36252"/>
                </a:lnTo>
                <a:close/>
              </a:path>
              <a:path w="191769" h="474979">
                <a:moveTo>
                  <a:pt x="187109" y="35559"/>
                </a:moveTo>
                <a:lnTo>
                  <a:pt x="186827" y="36252"/>
                </a:lnTo>
                <a:lnTo>
                  <a:pt x="187109" y="35559"/>
                </a:lnTo>
                <a:close/>
              </a:path>
              <a:path w="191769" h="474979">
                <a:moveTo>
                  <a:pt x="187792" y="31750"/>
                </a:moveTo>
                <a:lnTo>
                  <a:pt x="187553" y="31750"/>
                </a:lnTo>
                <a:lnTo>
                  <a:pt x="187477" y="33019"/>
                </a:lnTo>
                <a:lnTo>
                  <a:pt x="187792" y="31750"/>
                </a:lnTo>
                <a:close/>
              </a:path>
              <a:path w="191769" h="474979">
                <a:moveTo>
                  <a:pt x="190022" y="16509"/>
                </a:moveTo>
                <a:lnTo>
                  <a:pt x="189522" y="16509"/>
                </a:lnTo>
                <a:lnTo>
                  <a:pt x="189699" y="20319"/>
                </a:lnTo>
                <a:lnTo>
                  <a:pt x="187401" y="30479"/>
                </a:lnTo>
                <a:lnTo>
                  <a:pt x="188108" y="30479"/>
                </a:lnTo>
                <a:lnTo>
                  <a:pt x="189369" y="25400"/>
                </a:lnTo>
                <a:lnTo>
                  <a:pt x="190442" y="25400"/>
                </a:lnTo>
                <a:lnTo>
                  <a:pt x="190703" y="21589"/>
                </a:lnTo>
                <a:lnTo>
                  <a:pt x="189725" y="21589"/>
                </a:lnTo>
                <a:lnTo>
                  <a:pt x="190093" y="19050"/>
                </a:lnTo>
                <a:lnTo>
                  <a:pt x="190022" y="16509"/>
                </a:lnTo>
                <a:close/>
              </a:path>
              <a:path w="191769" h="474979">
                <a:moveTo>
                  <a:pt x="190442" y="25400"/>
                </a:moveTo>
                <a:lnTo>
                  <a:pt x="189369" y="25400"/>
                </a:lnTo>
                <a:lnTo>
                  <a:pt x="190182" y="29209"/>
                </a:lnTo>
                <a:lnTo>
                  <a:pt x="190442" y="25400"/>
                </a:lnTo>
                <a:close/>
              </a:path>
              <a:path w="191769" h="474979">
                <a:moveTo>
                  <a:pt x="190449" y="17779"/>
                </a:moveTo>
                <a:lnTo>
                  <a:pt x="190309" y="21589"/>
                </a:lnTo>
                <a:lnTo>
                  <a:pt x="190703" y="21589"/>
                </a:lnTo>
                <a:lnTo>
                  <a:pt x="190449" y="17779"/>
                </a:lnTo>
                <a:close/>
              </a:path>
              <a:path w="191769" h="474979">
                <a:moveTo>
                  <a:pt x="191147" y="7619"/>
                </a:moveTo>
                <a:lnTo>
                  <a:pt x="190969" y="8889"/>
                </a:lnTo>
                <a:lnTo>
                  <a:pt x="189458" y="8889"/>
                </a:lnTo>
                <a:lnTo>
                  <a:pt x="189217" y="17779"/>
                </a:lnTo>
                <a:lnTo>
                  <a:pt x="189522" y="16509"/>
                </a:lnTo>
                <a:lnTo>
                  <a:pt x="190022" y="16509"/>
                </a:lnTo>
                <a:lnTo>
                  <a:pt x="189915" y="12700"/>
                </a:lnTo>
                <a:lnTo>
                  <a:pt x="190665" y="11429"/>
                </a:lnTo>
                <a:lnTo>
                  <a:pt x="190957" y="11429"/>
                </a:lnTo>
                <a:lnTo>
                  <a:pt x="191249" y="10159"/>
                </a:lnTo>
                <a:lnTo>
                  <a:pt x="191147" y="7619"/>
                </a:lnTo>
                <a:close/>
              </a:path>
              <a:path w="191769" h="474979">
                <a:moveTo>
                  <a:pt x="190957" y="11429"/>
                </a:moveTo>
                <a:lnTo>
                  <a:pt x="190665" y="11429"/>
                </a:lnTo>
                <a:lnTo>
                  <a:pt x="190373" y="16509"/>
                </a:lnTo>
                <a:lnTo>
                  <a:pt x="190665" y="12700"/>
                </a:lnTo>
                <a:lnTo>
                  <a:pt x="190957" y="11429"/>
                </a:lnTo>
                <a:close/>
              </a:path>
              <a:path w="191769" h="474979">
                <a:moveTo>
                  <a:pt x="190897" y="6816"/>
                </a:moveTo>
                <a:lnTo>
                  <a:pt x="190728" y="7619"/>
                </a:lnTo>
                <a:lnTo>
                  <a:pt x="190559" y="7619"/>
                </a:lnTo>
                <a:lnTo>
                  <a:pt x="190703" y="8889"/>
                </a:lnTo>
                <a:lnTo>
                  <a:pt x="190969" y="8889"/>
                </a:lnTo>
                <a:lnTo>
                  <a:pt x="190925" y="7619"/>
                </a:lnTo>
                <a:lnTo>
                  <a:pt x="190728" y="7619"/>
                </a:lnTo>
                <a:lnTo>
                  <a:pt x="190505" y="7133"/>
                </a:lnTo>
                <a:lnTo>
                  <a:pt x="190908" y="7133"/>
                </a:lnTo>
                <a:lnTo>
                  <a:pt x="190897" y="6816"/>
                </a:lnTo>
                <a:close/>
              </a:path>
              <a:path w="191769" h="474979">
                <a:moveTo>
                  <a:pt x="189699" y="0"/>
                </a:moveTo>
                <a:lnTo>
                  <a:pt x="189966" y="2539"/>
                </a:lnTo>
                <a:lnTo>
                  <a:pt x="190144" y="6350"/>
                </a:lnTo>
                <a:lnTo>
                  <a:pt x="190505" y="7133"/>
                </a:lnTo>
                <a:lnTo>
                  <a:pt x="189699" y="0"/>
                </a:lnTo>
                <a:close/>
              </a:path>
              <a:path w="191769" h="474979">
                <a:moveTo>
                  <a:pt x="190532" y="2145"/>
                </a:moveTo>
                <a:lnTo>
                  <a:pt x="190461" y="2539"/>
                </a:lnTo>
                <a:lnTo>
                  <a:pt x="190881" y="6350"/>
                </a:lnTo>
                <a:lnTo>
                  <a:pt x="190897" y="6816"/>
                </a:lnTo>
                <a:lnTo>
                  <a:pt x="190995" y="6350"/>
                </a:lnTo>
                <a:lnTo>
                  <a:pt x="190532" y="2145"/>
                </a:lnTo>
                <a:close/>
              </a:path>
              <a:path w="191769" h="474979">
                <a:moveTo>
                  <a:pt x="189992" y="0"/>
                </a:moveTo>
                <a:lnTo>
                  <a:pt x="190436" y="1269"/>
                </a:lnTo>
                <a:lnTo>
                  <a:pt x="190532" y="2145"/>
                </a:lnTo>
                <a:lnTo>
                  <a:pt x="190690" y="1269"/>
                </a:lnTo>
                <a:lnTo>
                  <a:pt x="189992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1" name="object 3931"/>
          <p:cNvSpPr/>
          <p:nvPr/>
        </p:nvSpPr>
        <p:spPr>
          <a:xfrm>
            <a:off x="2245423" y="382706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42" y="0"/>
                </a:moveTo>
                <a:lnTo>
                  <a:pt x="165" y="190"/>
                </a:lnTo>
                <a:lnTo>
                  <a:pt x="0" y="419"/>
                </a:lnTo>
                <a:lnTo>
                  <a:pt x="342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2" name="object 3932"/>
          <p:cNvSpPr/>
          <p:nvPr/>
        </p:nvSpPr>
        <p:spPr>
          <a:xfrm>
            <a:off x="2373160" y="3592080"/>
            <a:ext cx="635" cy="5080"/>
          </a:xfrm>
          <a:custGeom>
            <a:avLst/>
            <a:gdLst/>
            <a:ahLst/>
            <a:cxnLst/>
            <a:rect l="l" t="t" r="r" b="b"/>
            <a:pathLst>
              <a:path w="635" h="5079">
                <a:moveTo>
                  <a:pt x="0" y="1676"/>
                </a:moveTo>
                <a:lnTo>
                  <a:pt x="330" y="0"/>
                </a:lnTo>
                <a:lnTo>
                  <a:pt x="342" y="3301"/>
                </a:lnTo>
                <a:lnTo>
                  <a:pt x="63" y="4622"/>
                </a:lnTo>
                <a:lnTo>
                  <a:pt x="0" y="1676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3" name="object 3933"/>
          <p:cNvSpPr/>
          <p:nvPr/>
        </p:nvSpPr>
        <p:spPr>
          <a:xfrm>
            <a:off x="2372258" y="3595713"/>
            <a:ext cx="635" cy="5715"/>
          </a:xfrm>
          <a:custGeom>
            <a:avLst/>
            <a:gdLst/>
            <a:ahLst/>
            <a:cxnLst/>
            <a:rect l="l" t="t" r="r" b="b"/>
            <a:pathLst>
              <a:path w="635" h="5714">
                <a:moveTo>
                  <a:pt x="330" y="0"/>
                </a:moveTo>
                <a:lnTo>
                  <a:pt x="25" y="5270"/>
                </a:lnTo>
                <a:lnTo>
                  <a:pt x="88" y="3911"/>
                </a:lnTo>
                <a:lnTo>
                  <a:pt x="0" y="2768"/>
                </a:lnTo>
                <a:lnTo>
                  <a:pt x="33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4" name="object 3934"/>
          <p:cNvSpPr/>
          <p:nvPr/>
        </p:nvSpPr>
        <p:spPr>
          <a:xfrm>
            <a:off x="2366098" y="3626260"/>
            <a:ext cx="3175" cy="8255"/>
          </a:xfrm>
          <a:custGeom>
            <a:avLst/>
            <a:gdLst/>
            <a:ahLst/>
            <a:cxnLst/>
            <a:rect l="l" t="t" r="r" b="b"/>
            <a:pathLst>
              <a:path w="3175" h="8254">
                <a:moveTo>
                  <a:pt x="1308" y="3411"/>
                </a:moveTo>
                <a:lnTo>
                  <a:pt x="1105" y="3821"/>
                </a:lnTo>
                <a:lnTo>
                  <a:pt x="974" y="4214"/>
                </a:lnTo>
                <a:lnTo>
                  <a:pt x="0" y="7767"/>
                </a:lnTo>
                <a:lnTo>
                  <a:pt x="1596" y="3480"/>
                </a:lnTo>
                <a:lnTo>
                  <a:pt x="1308" y="3411"/>
                </a:lnTo>
                <a:close/>
              </a:path>
              <a:path w="3175" h="8254">
                <a:moveTo>
                  <a:pt x="1053" y="3926"/>
                </a:moveTo>
                <a:lnTo>
                  <a:pt x="203" y="5647"/>
                </a:lnTo>
                <a:lnTo>
                  <a:pt x="974" y="4214"/>
                </a:lnTo>
                <a:lnTo>
                  <a:pt x="1053" y="3926"/>
                </a:lnTo>
                <a:close/>
              </a:path>
              <a:path w="3175" h="8254">
                <a:moveTo>
                  <a:pt x="1105" y="3821"/>
                </a:moveTo>
                <a:lnTo>
                  <a:pt x="974" y="4214"/>
                </a:lnTo>
                <a:lnTo>
                  <a:pt x="1105" y="3821"/>
                </a:lnTo>
                <a:close/>
              </a:path>
              <a:path w="3175" h="8254">
                <a:moveTo>
                  <a:pt x="1828" y="1100"/>
                </a:moveTo>
                <a:lnTo>
                  <a:pt x="1053" y="3926"/>
                </a:lnTo>
                <a:lnTo>
                  <a:pt x="1229" y="3411"/>
                </a:lnTo>
                <a:lnTo>
                  <a:pt x="1917" y="1125"/>
                </a:lnTo>
                <a:close/>
              </a:path>
              <a:path w="3175" h="8254">
                <a:moveTo>
                  <a:pt x="2892" y="0"/>
                </a:moveTo>
                <a:lnTo>
                  <a:pt x="1596" y="3480"/>
                </a:lnTo>
                <a:lnTo>
                  <a:pt x="2057" y="3589"/>
                </a:lnTo>
                <a:lnTo>
                  <a:pt x="2892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5" name="object 3935"/>
          <p:cNvSpPr/>
          <p:nvPr/>
        </p:nvSpPr>
        <p:spPr>
          <a:xfrm>
            <a:off x="2360510" y="3640518"/>
            <a:ext cx="3175" cy="6350"/>
          </a:xfrm>
          <a:custGeom>
            <a:avLst/>
            <a:gdLst/>
            <a:ahLst/>
            <a:cxnLst/>
            <a:rect l="l" t="t" r="r" b="b"/>
            <a:pathLst>
              <a:path w="3175" h="6350">
                <a:moveTo>
                  <a:pt x="2730" y="0"/>
                </a:moveTo>
                <a:lnTo>
                  <a:pt x="1905" y="2006"/>
                </a:lnTo>
                <a:lnTo>
                  <a:pt x="1003" y="3632"/>
                </a:lnTo>
                <a:lnTo>
                  <a:pt x="0" y="6337"/>
                </a:lnTo>
                <a:lnTo>
                  <a:pt x="685" y="5448"/>
                </a:lnTo>
                <a:lnTo>
                  <a:pt x="1397" y="4813"/>
                </a:lnTo>
                <a:lnTo>
                  <a:pt x="1976" y="3175"/>
                </a:lnTo>
                <a:lnTo>
                  <a:pt x="1625" y="3175"/>
                </a:lnTo>
                <a:lnTo>
                  <a:pt x="2197" y="1612"/>
                </a:lnTo>
                <a:lnTo>
                  <a:pt x="2730" y="0"/>
                </a:lnTo>
                <a:close/>
              </a:path>
              <a:path w="3175" h="6350">
                <a:moveTo>
                  <a:pt x="2197" y="2552"/>
                </a:moveTo>
                <a:lnTo>
                  <a:pt x="1625" y="3175"/>
                </a:lnTo>
                <a:lnTo>
                  <a:pt x="1976" y="3175"/>
                </a:lnTo>
                <a:lnTo>
                  <a:pt x="2197" y="2552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6" name="object 3936"/>
          <p:cNvSpPr/>
          <p:nvPr/>
        </p:nvSpPr>
        <p:spPr>
          <a:xfrm>
            <a:off x="2328392" y="3707739"/>
            <a:ext cx="3175" cy="5080"/>
          </a:xfrm>
          <a:custGeom>
            <a:avLst/>
            <a:gdLst/>
            <a:ahLst/>
            <a:cxnLst/>
            <a:rect l="l" t="t" r="r" b="b"/>
            <a:pathLst>
              <a:path w="3175" h="5079">
                <a:moveTo>
                  <a:pt x="2895" y="0"/>
                </a:moveTo>
                <a:lnTo>
                  <a:pt x="2197" y="1117"/>
                </a:lnTo>
                <a:lnTo>
                  <a:pt x="1879" y="1562"/>
                </a:lnTo>
                <a:lnTo>
                  <a:pt x="1485" y="2260"/>
                </a:lnTo>
                <a:lnTo>
                  <a:pt x="0" y="4775"/>
                </a:lnTo>
                <a:lnTo>
                  <a:pt x="952" y="3467"/>
                </a:lnTo>
                <a:lnTo>
                  <a:pt x="3086" y="76"/>
                </a:lnTo>
                <a:lnTo>
                  <a:pt x="2895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7" name="object 3937"/>
          <p:cNvSpPr/>
          <p:nvPr/>
        </p:nvSpPr>
        <p:spPr>
          <a:xfrm>
            <a:off x="2319540" y="3721227"/>
            <a:ext cx="2540" cy="3175"/>
          </a:xfrm>
          <a:custGeom>
            <a:avLst/>
            <a:gdLst/>
            <a:ahLst/>
            <a:cxnLst/>
            <a:rect l="l" t="t" r="r" b="b"/>
            <a:pathLst>
              <a:path w="2539" h="3175">
                <a:moveTo>
                  <a:pt x="1460" y="1524"/>
                </a:moveTo>
                <a:lnTo>
                  <a:pt x="251" y="2516"/>
                </a:lnTo>
                <a:lnTo>
                  <a:pt x="444" y="2819"/>
                </a:lnTo>
                <a:lnTo>
                  <a:pt x="1460" y="1524"/>
                </a:lnTo>
                <a:close/>
              </a:path>
              <a:path w="2539" h="3175">
                <a:moveTo>
                  <a:pt x="1917" y="0"/>
                </a:moveTo>
                <a:lnTo>
                  <a:pt x="0" y="2286"/>
                </a:lnTo>
                <a:lnTo>
                  <a:pt x="191" y="2516"/>
                </a:lnTo>
                <a:lnTo>
                  <a:pt x="1917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8" name="object 3938"/>
          <p:cNvSpPr/>
          <p:nvPr/>
        </p:nvSpPr>
        <p:spPr>
          <a:xfrm>
            <a:off x="2319616" y="3717163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609" y="0"/>
                </a:moveTo>
                <a:lnTo>
                  <a:pt x="38" y="723"/>
                </a:lnTo>
                <a:lnTo>
                  <a:pt x="0" y="863"/>
                </a:lnTo>
                <a:lnTo>
                  <a:pt x="60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9" name="object 3939"/>
          <p:cNvSpPr/>
          <p:nvPr/>
        </p:nvSpPr>
        <p:spPr>
          <a:xfrm>
            <a:off x="2313076" y="3732961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2158" y="0"/>
                </a:moveTo>
                <a:lnTo>
                  <a:pt x="304" y="1409"/>
                </a:lnTo>
                <a:lnTo>
                  <a:pt x="0" y="1816"/>
                </a:lnTo>
                <a:lnTo>
                  <a:pt x="482" y="2133"/>
                </a:lnTo>
                <a:lnTo>
                  <a:pt x="2158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0" name="object 3940"/>
          <p:cNvSpPr/>
          <p:nvPr/>
        </p:nvSpPr>
        <p:spPr>
          <a:xfrm>
            <a:off x="2304414" y="3743236"/>
            <a:ext cx="3810" cy="5080"/>
          </a:xfrm>
          <a:custGeom>
            <a:avLst/>
            <a:gdLst/>
            <a:ahLst/>
            <a:cxnLst/>
            <a:rect l="l" t="t" r="r" b="b"/>
            <a:pathLst>
              <a:path w="3810" h="5079">
                <a:moveTo>
                  <a:pt x="3594" y="0"/>
                </a:moveTo>
                <a:lnTo>
                  <a:pt x="2311" y="1397"/>
                </a:lnTo>
                <a:lnTo>
                  <a:pt x="0" y="4673"/>
                </a:lnTo>
                <a:lnTo>
                  <a:pt x="3594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1" name="object 3941"/>
          <p:cNvSpPr/>
          <p:nvPr/>
        </p:nvSpPr>
        <p:spPr>
          <a:xfrm>
            <a:off x="2295118" y="3756380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2730" y="0"/>
                </a:moveTo>
                <a:lnTo>
                  <a:pt x="0" y="3644"/>
                </a:lnTo>
                <a:lnTo>
                  <a:pt x="2527" y="507"/>
                </a:lnTo>
                <a:lnTo>
                  <a:pt x="273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2" name="object 3942"/>
          <p:cNvSpPr/>
          <p:nvPr/>
        </p:nvSpPr>
        <p:spPr>
          <a:xfrm>
            <a:off x="2208314" y="3881564"/>
            <a:ext cx="4445" cy="7620"/>
          </a:xfrm>
          <a:custGeom>
            <a:avLst/>
            <a:gdLst/>
            <a:ahLst/>
            <a:cxnLst/>
            <a:rect l="l" t="t" r="r" b="b"/>
            <a:pathLst>
              <a:path w="4444" h="7620">
                <a:moveTo>
                  <a:pt x="1047" y="5361"/>
                </a:moveTo>
                <a:lnTo>
                  <a:pt x="0" y="7378"/>
                </a:lnTo>
                <a:lnTo>
                  <a:pt x="888" y="7124"/>
                </a:lnTo>
                <a:lnTo>
                  <a:pt x="1047" y="5361"/>
                </a:lnTo>
                <a:close/>
              </a:path>
              <a:path w="4444" h="7620">
                <a:moveTo>
                  <a:pt x="2032" y="3463"/>
                </a:moveTo>
                <a:lnTo>
                  <a:pt x="1130" y="4432"/>
                </a:lnTo>
                <a:lnTo>
                  <a:pt x="1047" y="5361"/>
                </a:lnTo>
                <a:lnTo>
                  <a:pt x="2032" y="3463"/>
                </a:lnTo>
                <a:close/>
              </a:path>
              <a:path w="4444" h="7620">
                <a:moveTo>
                  <a:pt x="3721" y="0"/>
                </a:moveTo>
                <a:lnTo>
                  <a:pt x="2946" y="1701"/>
                </a:lnTo>
                <a:lnTo>
                  <a:pt x="2032" y="3463"/>
                </a:lnTo>
                <a:lnTo>
                  <a:pt x="3860" y="1498"/>
                </a:lnTo>
                <a:lnTo>
                  <a:pt x="3721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3" name="object 3943"/>
          <p:cNvSpPr/>
          <p:nvPr/>
        </p:nvSpPr>
        <p:spPr>
          <a:xfrm>
            <a:off x="2187435" y="3994505"/>
            <a:ext cx="1270" cy="6350"/>
          </a:xfrm>
          <a:custGeom>
            <a:avLst/>
            <a:gdLst/>
            <a:ahLst/>
            <a:cxnLst/>
            <a:rect l="l" t="t" r="r" b="b"/>
            <a:pathLst>
              <a:path w="1269" h="6350">
                <a:moveTo>
                  <a:pt x="165" y="1282"/>
                </a:moveTo>
                <a:lnTo>
                  <a:pt x="698" y="6019"/>
                </a:lnTo>
                <a:lnTo>
                  <a:pt x="165" y="1282"/>
                </a:lnTo>
                <a:close/>
              </a:path>
              <a:path w="1269" h="6350">
                <a:moveTo>
                  <a:pt x="248" y="1282"/>
                </a:moveTo>
                <a:lnTo>
                  <a:pt x="888" y="4597"/>
                </a:lnTo>
                <a:lnTo>
                  <a:pt x="248" y="1282"/>
                </a:lnTo>
                <a:close/>
              </a:path>
              <a:path w="1269" h="6350">
                <a:moveTo>
                  <a:pt x="0" y="0"/>
                </a:moveTo>
                <a:lnTo>
                  <a:pt x="148" y="1282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4" name="object 3944"/>
          <p:cNvSpPr/>
          <p:nvPr/>
        </p:nvSpPr>
        <p:spPr>
          <a:xfrm>
            <a:off x="2265362" y="386132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533" y="0"/>
                </a:moveTo>
                <a:lnTo>
                  <a:pt x="0" y="635"/>
                </a:lnTo>
                <a:lnTo>
                  <a:pt x="457" y="253"/>
                </a:lnTo>
                <a:lnTo>
                  <a:pt x="533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5" name="object 3945"/>
          <p:cNvSpPr/>
          <p:nvPr/>
        </p:nvSpPr>
        <p:spPr>
          <a:xfrm>
            <a:off x="2273782" y="383863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06" y="0"/>
                </a:moveTo>
                <a:lnTo>
                  <a:pt x="0" y="495"/>
                </a:lnTo>
                <a:lnTo>
                  <a:pt x="279" y="253"/>
                </a:lnTo>
                <a:lnTo>
                  <a:pt x="406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6" name="object 3946"/>
          <p:cNvSpPr/>
          <p:nvPr/>
        </p:nvSpPr>
        <p:spPr>
          <a:xfrm>
            <a:off x="2333091" y="375573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444" y="0"/>
                </a:moveTo>
                <a:lnTo>
                  <a:pt x="0" y="444"/>
                </a:lnTo>
                <a:lnTo>
                  <a:pt x="304" y="228"/>
                </a:lnTo>
                <a:lnTo>
                  <a:pt x="444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7" name="object 3947"/>
          <p:cNvSpPr/>
          <p:nvPr/>
        </p:nvSpPr>
        <p:spPr>
          <a:xfrm>
            <a:off x="2376817" y="369270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584" y="0"/>
                </a:moveTo>
                <a:lnTo>
                  <a:pt x="0" y="609"/>
                </a:lnTo>
                <a:lnTo>
                  <a:pt x="495" y="241"/>
                </a:lnTo>
                <a:lnTo>
                  <a:pt x="584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8" name="object 3948"/>
          <p:cNvSpPr/>
          <p:nvPr/>
        </p:nvSpPr>
        <p:spPr>
          <a:xfrm>
            <a:off x="2385352" y="367146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330" y="0"/>
                </a:moveTo>
                <a:lnTo>
                  <a:pt x="0" y="533"/>
                </a:lnTo>
                <a:lnTo>
                  <a:pt x="241" y="266"/>
                </a:lnTo>
                <a:lnTo>
                  <a:pt x="33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9" name="object 3949"/>
          <p:cNvSpPr/>
          <p:nvPr/>
        </p:nvSpPr>
        <p:spPr>
          <a:xfrm>
            <a:off x="2246744" y="3592550"/>
            <a:ext cx="151765" cy="365760"/>
          </a:xfrm>
          <a:custGeom>
            <a:avLst/>
            <a:gdLst/>
            <a:ahLst/>
            <a:cxnLst/>
            <a:rect l="l" t="t" r="r" b="b"/>
            <a:pathLst>
              <a:path w="151764" h="365760">
                <a:moveTo>
                  <a:pt x="20307" y="359410"/>
                </a:moveTo>
                <a:lnTo>
                  <a:pt x="15913" y="359410"/>
                </a:lnTo>
                <a:lnTo>
                  <a:pt x="17614" y="361950"/>
                </a:lnTo>
                <a:lnTo>
                  <a:pt x="18402" y="363220"/>
                </a:lnTo>
                <a:lnTo>
                  <a:pt x="20561" y="365760"/>
                </a:lnTo>
                <a:lnTo>
                  <a:pt x="19555" y="363393"/>
                </a:lnTo>
                <a:lnTo>
                  <a:pt x="19380" y="363220"/>
                </a:lnTo>
                <a:lnTo>
                  <a:pt x="18694" y="361950"/>
                </a:lnTo>
                <a:lnTo>
                  <a:pt x="19837" y="361950"/>
                </a:lnTo>
                <a:lnTo>
                  <a:pt x="18986" y="360680"/>
                </a:lnTo>
                <a:lnTo>
                  <a:pt x="20675" y="360680"/>
                </a:lnTo>
                <a:lnTo>
                  <a:pt x="20307" y="359410"/>
                </a:lnTo>
                <a:close/>
              </a:path>
              <a:path w="151764" h="365760">
                <a:moveTo>
                  <a:pt x="19837" y="361950"/>
                </a:moveTo>
                <a:lnTo>
                  <a:pt x="18694" y="361950"/>
                </a:lnTo>
                <a:lnTo>
                  <a:pt x="19481" y="363220"/>
                </a:lnTo>
                <a:lnTo>
                  <a:pt x="19555" y="363393"/>
                </a:lnTo>
                <a:lnTo>
                  <a:pt x="20662" y="364489"/>
                </a:lnTo>
                <a:lnTo>
                  <a:pt x="20815" y="363220"/>
                </a:lnTo>
                <a:lnTo>
                  <a:pt x="20108" y="362238"/>
                </a:lnTo>
                <a:lnTo>
                  <a:pt x="19837" y="361950"/>
                </a:lnTo>
                <a:close/>
              </a:path>
              <a:path w="151764" h="365760">
                <a:moveTo>
                  <a:pt x="19900" y="360680"/>
                </a:moveTo>
                <a:lnTo>
                  <a:pt x="18986" y="360680"/>
                </a:lnTo>
                <a:lnTo>
                  <a:pt x="20108" y="362238"/>
                </a:lnTo>
                <a:lnTo>
                  <a:pt x="21031" y="363220"/>
                </a:lnTo>
                <a:lnTo>
                  <a:pt x="21653" y="364489"/>
                </a:lnTo>
                <a:lnTo>
                  <a:pt x="21374" y="363220"/>
                </a:lnTo>
                <a:lnTo>
                  <a:pt x="20865" y="362648"/>
                </a:lnTo>
                <a:lnTo>
                  <a:pt x="20243" y="361950"/>
                </a:lnTo>
                <a:lnTo>
                  <a:pt x="20777" y="361950"/>
                </a:lnTo>
                <a:lnTo>
                  <a:pt x="19900" y="360680"/>
                </a:lnTo>
                <a:close/>
              </a:path>
              <a:path w="151764" h="365760">
                <a:moveTo>
                  <a:pt x="18694" y="361950"/>
                </a:moveTo>
                <a:lnTo>
                  <a:pt x="19380" y="363220"/>
                </a:lnTo>
                <a:lnTo>
                  <a:pt x="19555" y="363393"/>
                </a:lnTo>
                <a:lnTo>
                  <a:pt x="19481" y="363220"/>
                </a:lnTo>
                <a:lnTo>
                  <a:pt x="18694" y="361950"/>
                </a:lnTo>
                <a:close/>
              </a:path>
              <a:path w="151764" h="365760">
                <a:moveTo>
                  <a:pt x="4813" y="345439"/>
                </a:moveTo>
                <a:lnTo>
                  <a:pt x="4533" y="345439"/>
                </a:lnTo>
                <a:lnTo>
                  <a:pt x="5080" y="347980"/>
                </a:lnTo>
                <a:lnTo>
                  <a:pt x="5651" y="347980"/>
                </a:lnTo>
                <a:lnTo>
                  <a:pt x="12217" y="356870"/>
                </a:lnTo>
                <a:lnTo>
                  <a:pt x="14833" y="360680"/>
                </a:lnTo>
                <a:lnTo>
                  <a:pt x="16827" y="363220"/>
                </a:lnTo>
                <a:lnTo>
                  <a:pt x="15506" y="360680"/>
                </a:lnTo>
                <a:lnTo>
                  <a:pt x="16383" y="360680"/>
                </a:lnTo>
                <a:lnTo>
                  <a:pt x="15036" y="358139"/>
                </a:lnTo>
                <a:lnTo>
                  <a:pt x="19024" y="358139"/>
                </a:lnTo>
                <a:lnTo>
                  <a:pt x="17894" y="356870"/>
                </a:lnTo>
                <a:lnTo>
                  <a:pt x="17386" y="355600"/>
                </a:lnTo>
                <a:lnTo>
                  <a:pt x="16268" y="355600"/>
                </a:lnTo>
                <a:lnTo>
                  <a:pt x="16231" y="355463"/>
                </a:lnTo>
                <a:lnTo>
                  <a:pt x="14871" y="354330"/>
                </a:lnTo>
                <a:lnTo>
                  <a:pt x="14338" y="351789"/>
                </a:lnTo>
                <a:lnTo>
                  <a:pt x="12877" y="350520"/>
                </a:lnTo>
                <a:lnTo>
                  <a:pt x="11912" y="349250"/>
                </a:lnTo>
                <a:lnTo>
                  <a:pt x="10490" y="347980"/>
                </a:lnTo>
                <a:lnTo>
                  <a:pt x="10045" y="346710"/>
                </a:lnTo>
                <a:lnTo>
                  <a:pt x="5308" y="346710"/>
                </a:lnTo>
                <a:lnTo>
                  <a:pt x="4813" y="345439"/>
                </a:lnTo>
                <a:close/>
              </a:path>
              <a:path w="151764" h="365760">
                <a:moveTo>
                  <a:pt x="20865" y="362648"/>
                </a:moveTo>
                <a:lnTo>
                  <a:pt x="21259" y="363220"/>
                </a:lnTo>
                <a:lnTo>
                  <a:pt x="20865" y="362648"/>
                </a:lnTo>
                <a:close/>
              </a:path>
              <a:path w="151764" h="365760">
                <a:moveTo>
                  <a:pt x="20777" y="361950"/>
                </a:moveTo>
                <a:lnTo>
                  <a:pt x="20383" y="361950"/>
                </a:lnTo>
                <a:lnTo>
                  <a:pt x="20865" y="362648"/>
                </a:lnTo>
                <a:lnTo>
                  <a:pt x="21374" y="363220"/>
                </a:lnTo>
                <a:lnTo>
                  <a:pt x="21653" y="363220"/>
                </a:lnTo>
                <a:lnTo>
                  <a:pt x="20777" y="361950"/>
                </a:lnTo>
                <a:close/>
              </a:path>
              <a:path w="151764" h="365760">
                <a:moveTo>
                  <a:pt x="18986" y="360680"/>
                </a:moveTo>
                <a:lnTo>
                  <a:pt x="19837" y="361950"/>
                </a:lnTo>
                <a:lnTo>
                  <a:pt x="20108" y="362238"/>
                </a:lnTo>
                <a:lnTo>
                  <a:pt x="18986" y="360680"/>
                </a:lnTo>
                <a:close/>
              </a:path>
              <a:path w="151764" h="365760">
                <a:moveTo>
                  <a:pt x="16484" y="360680"/>
                </a:moveTo>
                <a:lnTo>
                  <a:pt x="17056" y="361950"/>
                </a:lnTo>
                <a:lnTo>
                  <a:pt x="16484" y="360680"/>
                </a:lnTo>
                <a:close/>
              </a:path>
              <a:path w="151764" h="365760">
                <a:moveTo>
                  <a:pt x="15940" y="359475"/>
                </a:moveTo>
                <a:lnTo>
                  <a:pt x="16446" y="360680"/>
                </a:lnTo>
                <a:lnTo>
                  <a:pt x="15940" y="359475"/>
                </a:lnTo>
                <a:close/>
              </a:path>
              <a:path w="151764" h="365760">
                <a:moveTo>
                  <a:pt x="18643" y="356870"/>
                </a:moveTo>
                <a:lnTo>
                  <a:pt x="17932" y="356870"/>
                </a:lnTo>
                <a:lnTo>
                  <a:pt x="19024" y="358139"/>
                </a:lnTo>
                <a:lnTo>
                  <a:pt x="15036" y="358139"/>
                </a:lnTo>
                <a:lnTo>
                  <a:pt x="15940" y="359475"/>
                </a:lnTo>
                <a:lnTo>
                  <a:pt x="20307" y="359410"/>
                </a:lnTo>
                <a:lnTo>
                  <a:pt x="18643" y="356870"/>
                </a:lnTo>
                <a:close/>
              </a:path>
              <a:path w="151764" h="365760">
                <a:moveTo>
                  <a:pt x="16231" y="355463"/>
                </a:moveTo>
                <a:lnTo>
                  <a:pt x="16268" y="355600"/>
                </a:lnTo>
                <a:lnTo>
                  <a:pt x="16231" y="355463"/>
                </a:lnTo>
                <a:close/>
              </a:path>
              <a:path w="151764" h="365760">
                <a:moveTo>
                  <a:pt x="15925" y="354330"/>
                </a:moveTo>
                <a:lnTo>
                  <a:pt x="16231" y="355463"/>
                </a:lnTo>
                <a:lnTo>
                  <a:pt x="16395" y="355600"/>
                </a:lnTo>
                <a:lnTo>
                  <a:pt x="15925" y="354330"/>
                </a:lnTo>
                <a:close/>
              </a:path>
              <a:path w="151764" h="365760">
                <a:moveTo>
                  <a:pt x="3467" y="330200"/>
                </a:moveTo>
                <a:lnTo>
                  <a:pt x="342" y="330200"/>
                </a:lnTo>
                <a:lnTo>
                  <a:pt x="1600" y="334010"/>
                </a:lnTo>
                <a:lnTo>
                  <a:pt x="2044" y="334010"/>
                </a:lnTo>
                <a:lnTo>
                  <a:pt x="3568" y="337820"/>
                </a:lnTo>
                <a:lnTo>
                  <a:pt x="4140" y="340360"/>
                </a:lnTo>
                <a:lnTo>
                  <a:pt x="5575" y="345439"/>
                </a:lnTo>
                <a:lnTo>
                  <a:pt x="5791" y="346710"/>
                </a:lnTo>
                <a:lnTo>
                  <a:pt x="8877" y="346710"/>
                </a:lnTo>
                <a:lnTo>
                  <a:pt x="8610" y="345439"/>
                </a:lnTo>
                <a:lnTo>
                  <a:pt x="6896" y="342900"/>
                </a:lnTo>
                <a:lnTo>
                  <a:pt x="7315" y="342900"/>
                </a:lnTo>
                <a:lnTo>
                  <a:pt x="7001" y="340360"/>
                </a:lnTo>
                <a:lnTo>
                  <a:pt x="6337" y="340360"/>
                </a:lnTo>
                <a:lnTo>
                  <a:pt x="5829" y="337820"/>
                </a:lnTo>
                <a:lnTo>
                  <a:pt x="5854" y="336550"/>
                </a:lnTo>
                <a:lnTo>
                  <a:pt x="6496" y="336550"/>
                </a:lnTo>
                <a:lnTo>
                  <a:pt x="6159" y="335280"/>
                </a:lnTo>
                <a:lnTo>
                  <a:pt x="5473" y="335280"/>
                </a:lnTo>
                <a:lnTo>
                  <a:pt x="4191" y="331470"/>
                </a:lnTo>
                <a:lnTo>
                  <a:pt x="3467" y="330200"/>
                </a:lnTo>
                <a:close/>
              </a:path>
              <a:path w="151764" h="365760">
                <a:moveTo>
                  <a:pt x="8813" y="341630"/>
                </a:moveTo>
                <a:lnTo>
                  <a:pt x="9169" y="344170"/>
                </a:lnTo>
                <a:lnTo>
                  <a:pt x="8877" y="346710"/>
                </a:lnTo>
                <a:lnTo>
                  <a:pt x="10045" y="346710"/>
                </a:lnTo>
                <a:lnTo>
                  <a:pt x="8813" y="341630"/>
                </a:lnTo>
                <a:close/>
              </a:path>
              <a:path w="151764" h="365760">
                <a:moveTo>
                  <a:pt x="8497" y="345176"/>
                </a:moveTo>
                <a:lnTo>
                  <a:pt x="8559" y="345439"/>
                </a:lnTo>
                <a:lnTo>
                  <a:pt x="8497" y="345176"/>
                </a:lnTo>
                <a:close/>
              </a:path>
              <a:path w="151764" h="365760">
                <a:moveTo>
                  <a:pt x="8258" y="344170"/>
                </a:moveTo>
                <a:lnTo>
                  <a:pt x="8064" y="344170"/>
                </a:lnTo>
                <a:lnTo>
                  <a:pt x="8497" y="345176"/>
                </a:lnTo>
                <a:lnTo>
                  <a:pt x="8258" y="344170"/>
                </a:lnTo>
                <a:close/>
              </a:path>
              <a:path w="151764" h="365760">
                <a:moveTo>
                  <a:pt x="7023" y="337820"/>
                </a:moveTo>
                <a:lnTo>
                  <a:pt x="7353" y="340360"/>
                </a:lnTo>
                <a:lnTo>
                  <a:pt x="8258" y="344170"/>
                </a:lnTo>
                <a:lnTo>
                  <a:pt x="8610" y="344170"/>
                </a:lnTo>
                <a:lnTo>
                  <a:pt x="7594" y="340360"/>
                </a:lnTo>
                <a:lnTo>
                  <a:pt x="7734" y="340360"/>
                </a:lnTo>
                <a:lnTo>
                  <a:pt x="7023" y="337820"/>
                </a:lnTo>
                <a:close/>
              </a:path>
              <a:path w="151764" h="365760">
                <a:moveTo>
                  <a:pt x="8694" y="342997"/>
                </a:moveTo>
                <a:lnTo>
                  <a:pt x="9093" y="344170"/>
                </a:lnTo>
                <a:lnTo>
                  <a:pt x="8694" y="342997"/>
                </a:lnTo>
                <a:close/>
              </a:path>
              <a:path w="151764" h="365760">
                <a:moveTo>
                  <a:pt x="6845" y="339089"/>
                </a:moveTo>
                <a:lnTo>
                  <a:pt x="6388" y="340360"/>
                </a:lnTo>
                <a:lnTo>
                  <a:pt x="7001" y="340360"/>
                </a:lnTo>
                <a:lnTo>
                  <a:pt x="6845" y="339089"/>
                </a:lnTo>
                <a:close/>
              </a:path>
              <a:path w="151764" h="365760">
                <a:moveTo>
                  <a:pt x="6496" y="336550"/>
                </a:moveTo>
                <a:lnTo>
                  <a:pt x="5854" y="336550"/>
                </a:lnTo>
                <a:lnTo>
                  <a:pt x="6146" y="337820"/>
                </a:lnTo>
                <a:lnTo>
                  <a:pt x="6832" y="337820"/>
                </a:lnTo>
                <a:lnTo>
                  <a:pt x="6496" y="336550"/>
                </a:lnTo>
                <a:close/>
              </a:path>
              <a:path w="151764" h="365760">
                <a:moveTo>
                  <a:pt x="4386" y="329712"/>
                </a:moveTo>
                <a:lnTo>
                  <a:pt x="4432" y="330200"/>
                </a:lnTo>
                <a:lnTo>
                  <a:pt x="5016" y="332739"/>
                </a:lnTo>
                <a:lnTo>
                  <a:pt x="5397" y="334010"/>
                </a:lnTo>
                <a:lnTo>
                  <a:pt x="5473" y="335280"/>
                </a:lnTo>
                <a:lnTo>
                  <a:pt x="6591" y="335280"/>
                </a:lnTo>
                <a:lnTo>
                  <a:pt x="4838" y="331470"/>
                </a:lnTo>
                <a:lnTo>
                  <a:pt x="4610" y="330200"/>
                </a:lnTo>
                <a:lnTo>
                  <a:pt x="4386" y="329712"/>
                </a:lnTo>
                <a:close/>
              </a:path>
              <a:path w="151764" h="365760">
                <a:moveTo>
                  <a:pt x="1225" y="317752"/>
                </a:moveTo>
                <a:lnTo>
                  <a:pt x="596" y="320039"/>
                </a:lnTo>
                <a:lnTo>
                  <a:pt x="266" y="325120"/>
                </a:lnTo>
                <a:lnTo>
                  <a:pt x="12" y="326389"/>
                </a:lnTo>
                <a:lnTo>
                  <a:pt x="76" y="330200"/>
                </a:lnTo>
                <a:lnTo>
                  <a:pt x="774" y="328930"/>
                </a:lnTo>
                <a:lnTo>
                  <a:pt x="3048" y="328930"/>
                </a:lnTo>
                <a:lnTo>
                  <a:pt x="2898" y="327171"/>
                </a:lnTo>
                <a:lnTo>
                  <a:pt x="2679" y="326389"/>
                </a:lnTo>
                <a:lnTo>
                  <a:pt x="4216" y="326389"/>
                </a:lnTo>
                <a:lnTo>
                  <a:pt x="4152" y="325120"/>
                </a:lnTo>
                <a:lnTo>
                  <a:pt x="1409" y="325120"/>
                </a:lnTo>
                <a:lnTo>
                  <a:pt x="1092" y="323850"/>
                </a:lnTo>
                <a:lnTo>
                  <a:pt x="825" y="322580"/>
                </a:lnTo>
                <a:lnTo>
                  <a:pt x="1177" y="318770"/>
                </a:lnTo>
                <a:lnTo>
                  <a:pt x="1225" y="317752"/>
                </a:lnTo>
                <a:close/>
              </a:path>
              <a:path w="151764" h="365760">
                <a:moveTo>
                  <a:pt x="3048" y="328930"/>
                </a:moveTo>
                <a:lnTo>
                  <a:pt x="774" y="328930"/>
                </a:lnTo>
                <a:lnTo>
                  <a:pt x="609" y="330200"/>
                </a:lnTo>
                <a:lnTo>
                  <a:pt x="3492" y="330200"/>
                </a:lnTo>
                <a:lnTo>
                  <a:pt x="3048" y="328930"/>
                </a:lnTo>
                <a:close/>
              </a:path>
              <a:path w="151764" h="365760">
                <a:moveTo>
                  <a:pt x="4216" y="326389"/>
                </a:moveTo>
                <a:lnTo>
                  <a:pt x="2832" y="326389"/>
                </a:lnTo>
                <a:lnTo>
                  <a:pt x="2898" y="327171"/>
                </a:lnTo>
                <a:lnTo>
                  <a:pt x="3390" y="328930"/>
                </a:lnTo>
                <a:lnTo>
                  <a:pt x="3759" y="328930"/>
                </a:lnTo>
                <a:lnTo>
                  <a:pt x="4102" y="330200"/>
                </a:lnTo>
                <a:lnTo>
                  <a:pt x="3708" y="327660"/>
                </a:lnTo>
                <a:lnTo>
                  <a:pt x="4279" y="327660"/>
                </a:lnTo>
                <a:lnTo>
                  <a:pt x="4216" y="326389"/>
                </a:lnTo>
                <a:close/>
              </a:path>
              <a:path w="151764" h="365760">
                <a:moveTo>
                  <a:pt x="4025" y="328930"/>
                </a:moveTo>
                <a:lnTo>
                  <a:pt x="4356" y="330200"/>
                </a:lnTo>
                <a:lnTo>
                  <a:pt x="4295" y="329516"/>
                </a:lnTo>
                <a:lnTo>
                  <a:pt x="4025" y="328930"/>
                </a:lnTo>
                <a:close/>
              </a:path>
              <a:path w="151764" h="365760">
                <a:moveTo>
                  <a:pt x="4295" y="329516"/>
                </a:moveTo>
                <a:lnTo>
                  <a:pt x="4432" y="330200"/>
                </a:lnTo>
                <a:lnTo>
                  <a:pt x="4386" y="329712"/>
                </a:lnTo>
                <a:lnTo>
                  <a:pt x="4295" y="329516"/>
                </a:lnTo>
                <a:close/>
              </a:path>
              <a:path w="151764" h="365760">
                <a:moveTo>
                  <a:pt x="4191" y="327660"/>
                </a:moveTo>
                <a:lnTo>
                  <a:pt x="3924" y="327660"/>
                </a:lnTo>
                <a:lnTo>
                  <a:pt x="4295" y="329516"/>
                </a:lnTo>
                <a:lnTo>
                  <a:pt x="4386" y="329712"/>
                </a:lnTo>
                <a:lnTo>
                  <a:pt x="4191" y="327660"/>
                </a:lnTo>
                <a:close/>
              </a:path>
              <a:path w="151764" h="365760">
                <a:moveTo>
                  <a:pt x="2832" y="326389"/>
                </a:moveTo>
                <a:lnTo>
                  <a:pt x="2679" y="326389"/>
                </a:lnTo>
                <a:lnTo>
                  <a:pt x="2898" y="327171"/>
                </a:lnTo>
                <a:lnTo>
                  <a:pt x="2832" y="326389"/>
                </a:lnTo>
                <a:close/>
              </a:path>
              <a:path w="151764" h="365760">
                <a:moveTo>
                  <a:pt x="4610" y="318770"/>
                </a:moveTo>
                <a:lnTo>
                  <a:pt x="4419" y="318770"/>
                </a:lnTo>
                <a:lnTo>
                  <a:pt x="4216" y="320039"/>
                </a:lnTo>
                <a:lnTo>
                  <a:pt x="2019" y="320039"/>
                </a:lnTo>
                <a:lnTo>
                  <a:pt x="2095" y="321310"/>
                </a:lnTo>
                <a:lnTo>
                  <a:pt x="1409" y="325120"/>
                </a:lnTo>
                <a:lnTo>
                  <a:pt x="4152" y="325120"/>
                </a:lnTo>
                <a:lnTo>
                  <a:pt x="4267" y="323850"/>
                </a:lnTo>
                <a:lnTo>
                  <a:pt x="4419" y="322580"/>
                </a:lnTo>
                <a:lnTo>
                  <a:pt x="4610" y="318770"/>
                </a:lnTo>
                <a:close/>
              </a:path>
              <a:path w="151764" h="365760">
                <a:moveTo>
                  <a:pt x="3987" y="317500"/>
                </a:moveTo>
                <a:lnTo>
                  <a:pt x="1892" y="317500"/>
                </a:lnTo>
                <a:lnTo>
                  <a:pt x="1574" y="321310"/>
                </a:lnTo>
                <a:lnTo>
                  <a:pt x="2019" y="320039"/>
                </a:lnTo>
                <a:lnTo>
                  <a:pt x="3975" y="320039"/>
                </a:lnTo>
                <a:lnTo>
                  <a:pt x="3987" y="317500"/>
                </a:lnTo>
                <a:close/>
              </a:path>
              <a:path w="151764" h="365760">
                <a:moveTo>
                  <a:pt x="1892" y="317500"/>
                </a:moveTo>
                <a:lnTo>
                  <a:pt x="1295" y="317500"/>
                </a:lnTo>
                <a:lnTo>
                  <a:pt x="1320" y="318770"/>
                </a:lnTo>
                <a:lnTo>
                  <a:pt x="1892" y="317500"/>
                </a:lnTo>
                <a:close/>
              </a:path>
              <a:path w="151764" h="365760">
                <a:moveTo>
                  <a:pt x="4533" y="307339"/>
                </a:moveTo>
                <a:lnTo>
                  <a:pt x="4127" y="308610"/>
                </a:lnTo>
                <a:lnTo>
                  <a:pt x="3924" y="309880"/>
                </a:lnTo>
                <a:lnTo>
                  <a:pt x="1346" y="309880"/>
                </a:lnTo>
                <a:lnTo>
                  <a:pt x="1016" y="311150"/>
                </a:lnTo>
                <a:lnTo>
                  <a:pt x="1083" y="316230"/>
                </a:lnTo>
                <a:lnTo>
                  <a:pt x="1225" y="317752"/>
                </a:lnTo>
                <a:lnTo>
                  <a:pt x="1295" y="317500"/>
                </a:lnTo>
                <a:lnTo>
                  <a:pt x="4470" y="317500"/>
                </a:lnTo>
                <a:lnTo>
                  <a:pt x="4584" y="316230"/>
                </a:lnTo>
                <a:lnTo>
                  <a:pt x="3759" y="316230"/>
                </a:lnTo>
                <a:lnTo>
                  <a:pt x="4000" y="312420"/>
                </a:lnTo>
                <a:lnTo>
                  <a:pt x="4191" y="311150"/>
                </a:lnTo>
                <a:lnTo>
                  <a:pt x="4495" y="311150"/>
                </a:lnTo>
                <a:lnTo>
                  <a:pt x="4533" y="307339"/>
                </a:lnTo>
                <a:close/>
              </a:path>
              <a:path w="151764" h="365760">
                <a:moveTo>
                  <a:pt x="4927" y="312420"/>
                </a:moveTo>
                <a:lnTo>
                  <a:pt x="3962" y="316230"/>
                </a:lnTo>
                <a:lnTo>
                  <a:pt x="4584" y="316230"/>
                </a:lnTo>
                <a:lnTo>
                  <a:pt x="4927" y="312420"/>
                </a:lnTo>
                <a:close/>
              </a:path>
              <a:path w="151764" h="365760">
                <a:moveTo>
                  <a:pt x="1244" y="304800"/>
                </a:moveTo>
                <a:lnTo>
                  <a:pt x="673" y="304800"/>
                </a:lnTo>
                <a:lnTo>
                  <a:pt x="76" y="307339"/>
                </a:lnTo>
                <a:lnTo>
                  <a:pt x="107" y="311150"/>
                </a:lnTo>
                <a:lnTo>
                  <a:pt x="0" y="313689"/>
                </a:lnTo>
                <a:lnTo>
                  <a:pt x="1244" y="304800"/>
                </a:lnTo>
                <a:close/>
              </a:path>
              <a:path w="151764" h="365760">
                <a:moveTo>
                  <a:pt x="1649" y="303919"/>
                </a:moveTo>
                <a:lnTo>
                  <a:pt x="1563" y="304107"/>
                </a:lnTo>
                <a:lnTo>
                  <a:pt x="1498" y="307339"/>
                </a:lnTo>
                <a:lnTo>
                  <a:pt x="1117" y="307339"/>
                </a:lnTo>
                <a:lnTo>
                  <a:pt x="1295" y="309880"/>
                </a:lnTo>
                <a:lnTo>
                  <a:pt x="3924" y="309880"/>
                </a:lnTo>
                <a:lnTo>
                  <a:pt x="3886" y="307339"/>
                </a:lnTo>
                <a:lnTo>
                  <a:pt x="5334" y="304800"/>
                </a:lnTo>
                <a:lnTo>
                  <a:pt x="1905" y="304800"/>
                </a:lnTo>
                <a:lnTo>
                  <a:pt x="1649" y="303919"/>
                </a:lnTo>
                <a:close/>
              </a:path>
              <a:path w="151764" h="365760">
                <a:moveTo>
                  <a:pt x="1328" y="304202"/>
                </a:moveTo>
                <a:lnTo>
                  <a:pt x="1143" y="304800"/>
                </a:lnTo>
                <a:lnTo>
                  <a:pt x="1328" y="304202"/>
                </a:lnTo>
                <a:close/>
              </a:path>
              <a:path w="151764" h="365760">
                <a:moveTo>
                  <a:pt x="1536" y="303530"/>
                </a:moveTo>
                <a:lnTo>
                  <a:pt x="1357" y="304107"/>
                </a:lnTo>
                <a:lnTo>
                  <a:pt x="1244" y="304800"/>
                </a:lnTo>
                <a:lnTo>
                  <a:pt x="1519" y="304202"/>
                </a:lnTo>
                <a:lnTo>
                  <a:pt x="1536" y="303530"/>
                </a:lnTo>
                <a:close/>
              </a:path>
              <a:path w="151764" h="365760">
                <a:moveTo>
                  <a:pt x="5477" y="302260"/>
                </a:moveTo>
                <a:lnTo>
                  <a:pt x="2412" y="302260"/>
                </a:lnTo>
                <a:lnTo>
                  <a:pt x="1905" y="304800"/>
                </a:lnTo>
                <a:lnTo>
                  <a:pt x="5334" y="304800"/>
                </a:lnTo>
                <a:lnTo>
                  <a:pt x="5477" y="302260"/>
                </a:lnTo>
                <a:close/>
              </a:path>
              <a:path w="151764" h="365760">
                <a:moveTo>
                  <a:pt x="1600" y="302260"/>
                </a:moveTo>
                <a:lnTo>
                  <a:pt x="1328" y="304202"/>
                </a:lnTo>
                <a:lnTo>
                  <a:pt x="1447" y="303530"/>
                </a:lnTo>
                <a:lnTo>
                  <a:pt x="1581" y="303214"/>
                </a:lnTo>
                <a:lnTo>
                  <a:pt x="1600" y="302260"/>
                </a:lnTo>
                <a:close/>
              </a:path>
              <a:path w="151764" h="365760">
                <a:moveTo>
                  <a:pt x="7556" y="295910"/>
                </a:moveTo>
                <a:lnTo>
                  <a:pt x="4432" y="295910"/>
                </a:lnTo>
                <a:lnTo>
                  <a:pt x="3594" y="298450"/>
                </a:lnTo>
                <a:lnTo>
                  <a:pt x="1581" y="303214"/>
                </a:lnTo>
                <a:lnTo>
                  <a:pt x="1649" y="303919"/>
                </a:lnTo>
                <a:lnTo>
                  <a:pt x="2412" y="302260"/>
                </a:lnTo>
                <a:lnTo>
                  <a:pt x="5372" y="302260"/>
                </a:lnTo>
                <a:lnTo>
                  <a:pt x="5508" y="301283"/>
                </a:lnTo>
                <a:lnTo>
                  <a:pt x="5581" y="300989"/>
                </a:lnTo>
                <a:lnTo>
                  <a:pt x="5791" y="299720"/>
                </a:lnTo>
                <a:lnTo>
                  <a:pt x="6997" y="297180"/>
                </a:lnTo>
                <a:lnTo>
                  <a:pt x="7556" y="295910"/>
                </a:lnTo>
                <a:close/>
              </a:path>
              <a:path w="151764" h="365760">
                <a:moveTo>
                  <a:pt x="5549" y="300989"/>
                </a:moveTo>
                <a:lnTo>
                  <a:pt x="5372" y="302260"/>
                </a:lnTo>
                <a:lnTo>
                  <a:pt x="5533" y="301283"/>
                </a:lnTo>
                <a:lnTo>
                  <a:pt x="5549" y="300989"/>
                </a:lnTo>
                <a:close/>
              </a:path>
              <a:path w="151764" h="365760">
                <a:moveTo>
                  <a:pt x="5533" y="301283"/>
                </a:moveTo>
                <a:lnTo>
                  <a:pt x="5372" y="302260"/>
                </a:lnTo>
                <a:lnTo>
                  <a:pt x="5533" y="301283"/>
                </a:lnTo>
                <a:close/>
              </a:path>
              <a:path w="151764" h="365760">
                <a:moveTo>
                  <a:pt x="5581" y="300989"/>
                </a:moveTo>
                <a:lnTo>
                  <a:pt x="5533" y="301283"/>
                </a:lnTo>
                <a:lnTo>
                  <a:pt x="5581" y="300989"/>
                </a:lnTo>
                <a:close/>
              </a:path>
              <a:path w="151764" h="365760">
                <a:moveTo>
                  <a:pt x="9055" y="290830"/>
                </a:moveTo>
                <a:lnTo>
                  <a:pt x="5943" y="290830"/>
                </a:lnTo>
                <a:lnTo>
                  <a:pt x="5270" y="293370"/>
                </a:lnTo>
                <a:lnTo>
                  <a:pt x="4279" y="294639"/>
                </a:lnTo>
                <a:lnTo>
                  <a:pt x="3086" y="298450"/>
                </a:lnTo>
                <a:lnTo>
                  <a:pt x="3314" y="298450"/>
                </a:lnTo>
                <a:lnTo>
                  <a:pt x="4432" y="295910"/>
                </a:lnTo>
                <a:lnTo>
                  <a:pt x="7785" y="295910"/>
                </a:lnTo>
                <a:lnTo>
                  <a:pt x="7893" y="295668"/>
                </a:lnTo>
                <a:lnTo>
                  <a:pt x="9055" y="290830"/>
                </a:lnTo>
                <a:close/>
              </a:path>
              <a:path w="151764" h="365760">
                <a:moveTo>
                  <a:pt x="8458" y="295910"/>
                </a:moveTo>
                <a:lnTo>
                  <a:pt x="7556" y="295910"/>
                </a:lnTo>
                <a:lnTo>
                  <a:pt x="7137" y="297180"/>
                </a:lnTo>
                <a:lnTo>
                  <a:pt x="7696" y="297180"/>
                </a:lnTo>
                <a:lnTo>
                  <a:pt x="7124" y="298450"/>
                </a:lnTo>
                <a:lnTo>
                  <a:pt x="8458" y="295910"/>
                </a:lnTo>
                <a:close/>
              </a:path>
              <a:path w="151764" h="365760">
                <a:moveTo>
                  <a:pt x="8102" y="295204"/>
                </a:moveTo>
                <a:lnTo>
                  <a:pt x="7893" y="295668"/>
                </a:lnTo>
                <a:lnTo>
                  <a:pt x="7835" y="295910"/>
                </a:lnTo>
                <a:lnTo>
                  <a:pt x="8102" y="295204"/>
                </a:lnTo>
                <a:close/>
              </a:path>
              <a:path w="151764" h="365760">
                <a:moveTo>
                  <a:pt x="10236" y="289560"/>
                </a:moveTo>
                <a:lnTo>
                  <a:pt x="8102" y="295204"/>
                </a:lnTo>
                <a:lnTo>
                  <a:pt x="9448" y="292100"/>
                </a:lnTo>
                <a:lnTo>
                  <a:pt x="9766" y="290830"/>
                </a:lnTo>
                <a:lnTo>
                  <a:pt x="10236" y="289560"/>
                </a:lnTo>
                <a:close/>
              </a:path>
              <a:path w="151764" h="365760">
                <a:moveTo>
                  <a:pt x="13163" y="281939"/>
                </a:moveTo>
                <a:lnTo>
                  <a:pt x="9448" y="281939"/>
                </a:lnTo>
                <a:lnTo>
                  <a:pt x="8267" y="284480"/>
                </a:lnTo>
                <a:lnTo>
                  <a:pt x="7747" y="285750"/>
                </a:lnTo>
                <a:lnTo>
                  <a:pt x="7061" y="287020"/>
                </a:lnTo>
                <a:lnTo>
                  <a:pt x="6299" y="287020"/>
                </a:lnTo>
                <a:lnTo>
                  <a:pt x="5753" y="288289"/>
                </a:lnTo>
                <a:lnTo>
                  <a:pt x="4953" y="292100"/>
                </a:lnTo>
                <a:lnTo>
                  <a:pt x="5943" y="290830"/>
                </a:lnTo>
                <a:lnTo>
                  <a:pt x="9055" y="290830"/>
                </a:lnTo>
                <a:lnTo>
                  <a:pt x="9359" y="289560"/>
                </a:lnTo>
                <a:lnTo>
                  <a:pt x="10883" y="285750"/>
                </a:lnTo>
                <a:lnTo>
                  <a:pt x="11747" y="285750"/>
                </a:lnTo>
                <a:lnTo>
                  <a:pt x="12958" y="283210"/>
                </a:lnTo>
                <a:lnTo>
                  <a:pt x="12509" y="283210"/>
                </a:lnTo>
                <a:lnTo>
                  <a:pt x="13163" y="281939"/>
                </a:lnTo>
                <a:close/>
              </a:path>
              <a:path w="151764" h="365760">
                <a:moveTo>
                  <a:pt x="11747" y="285750"/>
                </a:moveTo>
                <a:lnTo>
                  <a:pt x="10883" y="285750"/>
                </a:lnTo>
                <a:lnTo>
                  <a:pt x="10096" y="289560"/>
                </a:lnTo>
                <a:lnTo>
                  <a:pt x="11747" y="285750"/>
                </a:lnTo>
                <a:close/>
              </a:path>
              <a:path w="151764" h="365760">
                <a:moveTo>
                  <a:pt x="7899" y="283210"/>
                </a:moveTo>
                <a:lnTo>
                  <a:pt x="7721" y="283210"/>
                </a:lnTo>
                <a:lnTo>
                  <a:pt x="6959" y="284480"/>
                </a:lnTo>
                <a:lnTo>
                  <a:pt x="6705" y="285750"/>
                </a:lnTo>
                <a:lnTo>
                  <a:pt x="7010" y="285750"/>
                </a:lnTo>
                <a:lnTo>
                  <a:pt x="7899" y="283210"/>
                </a:lnTo>
                <a:close/>
              </a:path>
              <a:path w="151764" h="365760">
                <a:moveTo>
                  <a:pt x="19888" y="267970"/>
                </a:moveTo>
                <a:lnTo>
                  <a:pt x="15430" y="267970"/>
                </a:lnTo>
                <a:lnTo>
                  <a:pt x="15417" y="270510"/>
                </a:lnTo>
                <a:lnTo>
                  <a:pt x="13995" y="271780"/>
                </a:lnTo>
                <a:lnTo>
                  <a:pt x="12375" y="275155"/>
                </a:lnTo>
                <a:lnTo>
                  <a:pt x="12204" y="276860"/>
                </a:lnTo>
                <a:lnTo>
                  <a:pt x="10553" y="278130"/>
                </a:lnTo>
                <a:lnTo>
                  <a:pt x="9740" y="279400"/>
                </a:lnTo>
                <a:lnTo>
                  <a:pt x="7429" y="283210"/>
                </a:lnTo>
                <a:lnTo>
                  <a:pt x="8559" y="283210"/>
                </a:lnTo>
                <a:lnTo>
                  <a:pt x="9448" y="281939"/>
                </a:lnTo>
                <a:lnTo>
                  <a:pt x="13163" y="281939"/>
                </a:lnTo>
                <a:lnTo>
                  <a:pt x="13817" y="280670"/>
                </a:lnTo>
                <a:lnTo>
                  <a:pt x="14274" y="279400"/>
                </a:lnTo>
                <a:lnTo>
                  <a:pt x="14503" y="278130"/>
                </a:lnTo>
                <a:lnTo>
                  <a:pt x="15798" y="278130"/>
                </a:lnTo>
                <a:lnTo>
                  <a:pt x="16679" y="275589"/>
                </a:lnTo>
                <a:lnTo>
                  <a:pt x="15582" y="275589"/>
                </a:lnTo>
                <a:lnTo>
                  <a:pt x="17614" y="273050"/>
                </a:lnTo>
                <a:lnTo>
                  <a:pt x="18415" y="270510"/>
                </a:lnTo>
                <a:lnTo>
                  <a:pt x="18275" y="270510"/>
                </a:lnTo>
                <a:lnTo>
                  <a:pt x="19113" y="269239"/>
                </a:lnTo>
                <a:lnTo>
                  <a:pt x="19888" y="267970"/>
                </a:lnTo>
                <a:close/>
              </a:path>
              <a:path w="151764" h="365760">
                <a:moveTo>
                  <a:pt x="13563" y="281939"/>
                </a:moveTo>
                <a:lnTo>
                  <a:pt x="12941" y="283210"/>
                </a:lnTo>
                <a:lnTo>
                  <a:pt x="13563" y="281939"/>
                </a:lnTo>
                <a:close/>
              </a:path>
              <a:path w="151764" h="365760">
                <a:moveTo>
                  <a:pt x="14833" y="278130"/>
                </a:moveTo>
                <a:lnTo>
                  <a:pt x="14503" y="278130"/>
                </a:lnTo>
                <a:lnTo>
                  <a:pt x="14579" y="279400"/>
                </a:lnTo>
                <a:lnTo>
                  <a:pt x="14833" y="278130"/>
                </a:lnTo>
                <a:close/>
              </a:path>
              <a:path w="151764" h="365760">
                <a:moveTo>
                  <a:pt x="12458" y="274320"/>
                </a:moveTo>
                <a:lnTo>
                  <a:pt x="11506" y="276860"/>
                </a:lnTo>
                <a:lnTo>
                  <a:pt x="12375" y="275155"/>
                </a:lnTo>
                <a:lnTo>
                  <a:pt x="12458" y="274320"/>
                </a:lnTo>
                <a:close/>
              </a:path>
              <a:path w="151764" h="365760">
                <a:moveTo>
                  <a:pt x="17119" y="274320"/>
                </a:moveTo>
                <a:lnTo>
                  <a:pt x="16268" y="275589"/>
                </a:lnTo>
                <a:lnTo>
                  <a:pt x="16679" y="275589"/>
                </a:lnTo>
                <a:lnTo>
                  <a:pt x="17119" y="274320"/>
                </a:lnTo>
                <a:close/>
              </a:path>
              <a:path w="151764" h="365760">
                <a:moveTo>
                  <a:pt x="25361" y="247650"/>
                </a:moveTo>
                <a:lnTo>
                  <a:pt x="24104" y="250189"/>
                </a:lnTo>
                <a:lnTo>
                  <a:pt x="23888" y="251460"/>
                </a:lnTo>
                <a:lnTo>
                  <a:pt x="22796" y="254000"/>
                </a:lnTo>
                <a:lnTo>
                  <a:pt x="19100" y="260350"/>
                </a:lnTo>
                <a:lnTo>
                  <a:pt x="16764" y="264160"/>
                </a:lnTo>
                <a:lnTo>
                  <a:pt x="16167" y="265430"/>
                </a:lnTo>
                <a:lnTo>
                  <a:pt x="16370" y="265430"/>
                </a:lnTo>
                <a:lnTo>
                  <a:pt x="14046" y="269239"/>
                </a:lnTo>
                <a:lnTo>
                  <a:pt x="14401" y="269239"/>
                </a:lnTo>
                <a:lnTo>
                  <a:pt x="15430" y="267970"/>
                </a:lnTo>
                <a:lnTo>
                  <a:pt x="19888" y="267970"/>
                </a:lnTo>
                <a:lnTo>
                  <a:pt x="20504" y="266700"/>
                </a:lnTo>
                <a:lnTo>
                  <a:pt x="20129" y="266700"/>
                </a:lnTo>
                <a:lnTo>
                  <a:pt x="20840" y="265430"/>
                </a:lnTo>
                <a:lnTo>
                  <a:pt x="21132" y="264160"/>
                </a:lnTo>
                <a:lnTo>
                  <a:pt x="21818" y="262889"/>
                </a:lnTo>
                <a:lnTo>
                  <a:pt x="23202" y="261620"/>
                </a:lnTo>
                <a:lnTo>
                  <a:pt x="25133" y="259080"/>
                </a:lnTo>
                <a:lnTo>
                  <a:pt x="24993" y="257810"/>
                </a:lnTo>
                <a:lnTo>
                  <a:pt x="26225" y="256539"/>
                </a:lnTo>
                <a:lnTo>
                  <a:pt x="27216" y="254000"/>
                </a:lnTo>
                <a:lnTo>
                  <a:pt x="28054" y="254000"/>
                </a:lnTo>
                <a:lnTo>
                  <a:pt x="28797" y="252730"/>
                </a:lnTo>
                <a:lnTo>
                  <a:pt x="27419" y="252730"/>
                </a:lnTo>
                <a:lnTo>
                  <a:pt x="27984" y="251460"/>
                </a:lnTo>
                <a:lnTo>
                  <a:pt x="27571" y="251460"/>
                </a:lnTo>
                <a:lnTo>
                  <a:pt x="28086" y="250189"/>
                </a:lnTo>
                <a:lnTo>
                  <a:pt x="24993" y="250189"/>
                </a:lnTo>
                <a:lnTo>
                  <a:pt x="25260" y="248920"/>
                </a:lnTo>
                <a:lnTo>
                  <a:pt x="25361" y="247650"/>
                </a:lnTo>
                <a:close/>
              </a:path>
              <a:path w="151764" h="365760">
                <a:moveTo>
                  <a:pt x="20976" y="265726"/>
                </a:moveTo>
                <a:lnTo>
                  <a:pt x="20129" y="266700"/>
                </a:lnTo>
                <a:lnTo>
                  <a:pt x="20504" y="266700"/>
                </a:lnTo>
                <a:lnTo>
                  <a:pt x="20976" y="265726"/>
                </a:lnTo>
                <a:close/>
              </a:path>
              <a:path w="151764" h="365760">
                <a:moveTo>
                  <a:pt x="21234" y="265430"/>
                </a:moveTo>
                <a:lnTo>
                  <a:pt x="20976" y="265726"/>
                </a:lnTo>
                <a:lnTo>
                  <a:pt x="21234" y="265430"/>
                </a:lnTo>
                <a:close/>
              </a:path>
              <a:path w="151764" h="365760">
                <a:moveTo>
                  <a:pt x="27498" y="252660"/>
                </a:moveTo>
                <a:close/>
              </a:path>
              <a:path w="151764" h="365760">
                <a:moveTo>
                  <a:pt x="30721" y="248920"/>
                </a:moveTo>
                <a:lnTo>
                  <a:pt x="29565" y="250189"/>
                </a:lnTo>
                <a:lnTo>
                  <a:pt x="28867" y="251460"/>
                </a:lnTo>
                <a:lnTo>
                  <a:pt x="27498" y="252660"/>
                </a:lnTo>
                <a:lnTo>
                  <a:pt x="28797" y="252730"/>
                </a:lnTo>
                <a:lnTo>
                  <a:pt x="29540" y="251460"/>
                </a:lnTo>
                <a:lnTo>
                  <a:pt x="29121" y="251460"/>
                </a:lnTo>
                <a:lnTo>
                  <a:pt x="30721" y="248920"/>
                </a:lnTo>
                <a:close/>
              </a:path>
              <a:path w="151764" h="365760">
                <a:moveTo>
                  <a:pt x="28450" y="250310"/>
                </a:moveTo>
                <a:lnTo>
                  <a:pt x="27571" y="251460"/>
                </a:lnTo>
                <a:lnTo>
                  <a:pt x="27984" y="251460"/>
                </a:lnTo>
                <a:lnTo>
                  <a:pt x="28450" y="250310"/>
                </a:lnTo>
                <a:close/>
              </a:path>
              <a:path w="151764" h="365760">
                <a:moveTo>
                  <a:pt x="32423" y="245110"/>
                </a:moveTo>
                <a:lnTo>
                  <a:pt x="28541" y="250189"/>
                </a:lnTo>
                <a:lnTo>
                  <a:pt x="28638" y="251460"/>
                </a:lnTo>
                <a:lnTo>
                  <a:pt x="30822" y="247650"/>
                </a:lnTo>
                <a:lnTo>
                  <a:pt x="31432" y="247650"/>
                </a:lnTo>
                <a:lnTo>
                  <a:pt x="32423" y="245110"/>
                </a:lnTo>
                <a:close/>
              </a:path>
              <a:path w="151764" h="365760">
                <a:moveTo>
                  <a:pt x="30365" y="250189"/>
                </a:moveTo>
                <a:lnTo>
                  <a:pt x="29121" y="251460"/>
                </a:lnTo>
                <a:lnTo>
                  <a:pt x="29540" y="251460"/>
                </a:lnTo>
                <a:lnTo>
                  <a:pt x="30365" y="250189"/>
                </a:lnTo>
                <a:close/>
              </a:path>
              <a:path w="151764" h="365760">
                <a:moveTo>
                  <a:pt x="41275" y="226060"/>
                </a:moveTo>
                <a:lnTo>
                  <a:pt x="39636" y="227330"/>
                </a:lnTo>
                <a:lnTo>
                  <a:pt x="36741" y="231139"/>
                </a:lnTo>
                <a:lnTo>
                  <a:pt x="35928" y="232410"/>
                </a:lnTo>
                <a:lnTo>
                  <a:pt x="33858" y="234950"/>
                </a:lnTo>
                <a:lnTo>
                  <a:pt x="33261" y="236220"/>
                </a:lnTo>
                <a:lnTo>
                  <a:pt x="32181" y="237489"/>
                </a:lnTo>
                <a:lnTo>
                  <a:pt x="31229" y="238760"/>
                </a:lnTo>
                <a:lnTo>
                  <a:pt x="32067" y="238760"/>
                </a:lnTo>
                <a:lnTo>
                  <a:pt x="29070" y="243839"/>
                </a:lnTo>
                <a:lnTo>
                  <a:pt x="27317" y="246380"/>
                </a:lnTo>
                <a:lnTo>
                  <a:pt x="25908" y="248920"/>
                </a:lnTo>
                <a:lnTo>
                  <a:pt x="24993" y="250189"/>
                </a:lnTo>
                <a:lnTo>
                  <a:pt x="28086" y="250189"/>
                </a:lnTo>
                <a:lnTo>
                  <a:pt x="28600" y="248920"/>
                </a:lnTo>
                <a:lnTo>
                  <a:pt x="29248" y="248920"/>
                </a:lnTo>
                <a:lnTo>
                  <a:pt x="30899" y="246380"/>
                </a:lnTo>
                <a:lnTo>
                  <a:pt x="29933" y="246380"/>
                </a:lnTo>
                <a:lnTo>
                  <a:pt x="31724" y="243839"/>
                </a:lnTo>
                <a:lnTo>
                  <a:pt x="33172" y="243839"/>
                </a:lnTo>
                <a:lnTo>
                  <a:pt x="33667" y="242570"/>
                </a:lnTo>
                <a:lnTo>
                  <a:pt x="33502" y="242570"/>
                </a:lnTo>
                <a:lnTo>
                  <a:pt x="35267" y="238760"/>
                </a:lnTo>
                <a:lnTo>
                  <a:pt x="35648" y="237489"/>
                </a:lnTo>
                <a:lnTo>
                  <a:pt x="36372" y="236220"/>
                </a:lnTo>
                <a:lnTo>
                  <a:pt x="38163" y="233680"/>
                </a:lnTo>
                <a:lnTo>
                  <a:pt x="39852" y="233680"/>
                </a:lnTo>
                <a:lnTo>
                  <a:pt x="40690" y="232410"/>
                </a:lnTo>
                <a:lnTo>
                  <a:pt x="37503" y="232410"/>
                </a:lnTo>
                <a:lnTo>
                  <a:pt x="38277" y="229870"/>
                </a:lnTo>
                <a:lnTo>
                  <a:pt x="41275" y="226060"/>
                </a:lnTo>
                <a:close/>
              </a:path>
              <a:path w="151764" h="365760">
                <a:moveTo>
                  <a:pt x="33172" y="243839"/>
                </a:moveTo>
                <a:lnTo>
                  <a:pt x="32105" y="243839"/>
                </a:lnTo>
                <a:lnTo>
                  <a:pt x="32105" y="245110"/>
                </a:lnTo>
                <a:lnTo>
                  <a:pt x="32677" y="245110"/>
                </a:lnTo>
                <a:lnTo>
                  <a:pt x="33172" y="243839"/>
                </a:lnTo>
                <a:close/>
              </a:path>
              <a:path w="151764" h="365760">
                <a:moveTo>
                  <a:pt x="35872" y="239050"/>
                </a:moveTo>
                <a:lnTo>
                  <a:pt x="35102" y="240030"/>
                </a:lnTo>
                <a:lnTo>
                  <a:pt x="34671" y="241300"/>
                </a:lnTo>
                <a:lnTo>
                  <a:pt x="33502" y="242570"/>
                </a:lnTo>
                <a:lnTo>
                  <a:pt x="34264" y="242570"/>
                </a:lnTo>
                <a:lnTo>
                  <a:pt x="35872" y="239050"/>
                </a:lnTo>
                <a:close/>
              </a:path>
              <a:path w="151764" h="365760">
                <a:moveTo>
                  <a:pt x="37096" y="237489"/>
                </a:moveTo>
                <a:lnTo>
                  <a:pt x="36004" y="238760"/>
                </a:lnTo>
                <a:lnTo>
                  <a:pt x="35872" y="239050"/>
                </a:lnTo>
                <a:lnTo>
                  <a:pt x="37096" y="237489"/>
                </a:lnTo>
                <a:close/>
              </a:path>
              <a:path w="151764" h="365760">
                <a:moveTo>
                  <a:pt x="36831" y="237331"/>
                </a:moveTo>
                <a:lnTo>
                  <a:pt x="36677" y="237489"/>
                </a:lnTo>
                <a:lnTo>
                  <a:pt x="36831" y="237331"/>
                </a:lnTo>
                <a:close/>
              </a:path>
              <a:path w="151764" h="365760">
                <a:moveTo>
                  <a:pt x="37035" y="237121"/>
                </a:moveTo>
                <a:lnTo>
                  <a:pt x="36675" y="237423"/>
                </a:lnTo>
                <a:lnTo>
                  <a:pt x="36831" y="237331"/>
                </a:lnTo>
                <a:lnTo>
                  <a:pt x="37035" y="237121"/>
                </a:lnTo>
                <a:close/>
              </a:path>
              <a:path w="151764" h="365760">
                <a:moveTo>
                  <a:pt x="39852" y="233680"/>
                </a:moveTo>
                <a:lnTo>
                  <a:pt x="38163" y="233680"/>
                </a:lnTo>
                <a:lnTo>
                  <a:pt x="37858" y="234950"/>
                </a:lnTo>
                <a:lnTo>
                  <a:pt x="36639" y="236220"/>
                </a:lnTo>
                <a:lnTo>
                  <a:pt x="36674" y="237402"/>
                </a:lnTo>
                <a:lnTo>
                  <a:pt x="37035" y="237121"/>
                </a:lnTo>
                <a:lnTo>
                  <a:pt x="37909" y="236220"/>
                </a:lnTo>
                <a:lnTo>
                  <a:pt x="38671" y="236220"/>
                </a:lnTo>
                <a:lnTo>
                  <a:pt x="39852" y="233680"/>
                </a:lnTo>
                <a:close/>
              </a:path>
              <a:path w="151764" h="365760">
                <a:moveTo>
                  <a:pt x="38709" y="236220"/>
                </a:moveTo>
                <a:lnTo>
                  <a:pt x="38188" y="236220"/>
                </a:lnTo>
                <a:lnTo>
                  <a:pt x="37035" y="237121"/>
                </a:lnTo>
                <a:lnTo>
                  <a:pt x="36831" y="237331"/>
                </a:lnTo>
                <a:lnTo>
                  <a:pt x="38709" y="236220"/>
                </a:lnTo>
                <a:close/>
              </a:path>
              <a:path w="151764" h="365760">
                <a:moveTo>
                  <a:pt x="47269" y="223520"/>
                </a:moveTo>
                <a:lnTo>
                  <a:pt x="44462" y="226060"/>
                </a:lnTo>
                <a:lnTo>
                  <a:pt x="42392" y="226060"/>
                </a:lnTo>
                <a:lnTo>
                  <a:pt x="39966" y="228600"/>
                </a:lnTo>
                <a:lnTo>
                  <a:pt x="40893" y="228600"/>
                </a:lnTo>
                <a:lnTo>
                  <a:pt x="39928" y="229870"/>
                </a:lnTo>
                <a:lnTo>
                  <a:pt x="37503" y="232410"/>
                </a:lnTo>
                <a:lnTo>
                  <a:pt x="40563" y="232410"/>
                </a:lnTo>
                <a:lnTo>
                  <a:pt x="41478" y="231139"/>
                </a:lnTo>
                <a:lnTo>
                  <a:pt x="42735" y="229870"/>
                </a:lnTo>
                <a:lnTo>
                  <a:pt x="42418" y="229870"/>
                </a:lnTo>
                <a:lnTo>
                  <a:pt x="43980" y="227330"/>
                </a:lnTo>
                <a:lnTo>
                  <a:pt x="44170" y="227330"/>
                </a:lnTo>
                <a:lnTo>
                  <a:pt x="47269" y="223520"/>
                </a:lnTo>
                <a:close/>
              </a:path>
              <a:path w="151764" h="365760">
                <a:moveTo>
                  <a:pt x="43992" y="228600"/>
                </a:moveTo>
                <a:lnTo>
                  <a:pt x="43548" y="228600"/>
                </a:lnTo>
                <a:lnTo>
                  <a:pt x="42532" y="229870"/>
                </a:lnTo>
                <a:lnTo>
                  <a:pt x="42735" y="229870"/>
                </a:lnTo>
                <a:lnTo>
                  <a:pt x="43992" y="228600"/>
                </a:lnTo>
                <a:close/>
              </a:path>
              <a:path w="151764" h="365760">
                <a:moveTo>
                  <a:pt x="48367" y="215168"/>
                </a:moveTo>
                <a:lnTo>
                  <a:pt x="46926" y="217170"/>
                </a:lnTo>
                <a:lnTo>
                  <a:pt x="46799" y="217170"/>
                </a:lnTo>
                <a:lnTo>
                  <a:pt x="45440" y="219710"/>
                </a:lnTo>
                <a:lnTo>
                  <a:pt x="44945" y="219710"/>
                </a:lnTo>
                <a:lnTo>
                  <a:pt x="42405" y="223520"/>
                </a:lnTo>
                <a:lnTo>
                  <a:pt x="41122" y="226060"/>
                </a:lnTo>
                <a:lnTo>
                  <a:pt x="44081" y="226060"/>
                </a:lnTo>
                <a:lnTo>
                  <a:pt x="46355" y="223520"/>
                </a:lnTo>
                <a:lnTo>
                  <a:pt x="47675" y="222250"/>
                </a:lnTo>
                <a:lnTo>
                  <a:pt x="47853" y="222250"/>
                </a:lnTo>
                <a:lnTo>
                  <a:pt x="48869" y="220980"/>
                </a:lnTo>
                <a:lnTo>
                  <a:pt x="47764" y="220980"/>
                </a:lnTo>
                <a:lnTo>
                  <a:pt x="51554" y="215900"/>
                </a:lnTo>
                <a:lnTo>
                  <a:pt x="48272" y="215900"/>
                </a:lnTo>
                <a:lnTo>
                  <a:pt x="48367" y="215168"/>
                </a:lnTo>
                <a:close/>
              </a:path>
              <a:path w="151764" h="365760">
                <a:moveTo>
                  <a:pt x="48437" y="214630"/>
                </a:moveTo>
                <a:lnTo>
                  <a:pt x="47434" y="214630"/>
                </a:lnTo>
                <a:lnTo>
                  <a:pt x="45821" y="217170"/>
                </a:lnTo>
                <a:lnTo>
                  <a:pt x="42227" y="222250"/>
                </a:lnTo>
                <a:lnTo>
                  <a:pt x="48406" y="214868"/>
                </a:lnTo>
                <a:lnTo>
                  <a:pt x="48437" y="214630"/>
                </a:lnTo>
                <a:close/>
              </a:path>
              <a:path w="151764" h="365760">
                <a:moveTo>
                  <a:pt x="49631" y="219710"/>
                </a:moveTo>
                <a:lnTo>
                  <a:pt x="48869" y="219710"/>
                </a:lnTo>
                <a:lnTo>
                  <a:pt x="47764" y="220980"/>
                </a:lnTo>
                <a:lnTo>
                  <a:pt x="48869" y="220980"/>
                </a:lnTo>
                <a:lnTo>
                  <a:pt x="49631" y="219710"/>
                </a:lnTo>
                <a:close/>
              </a:path>
              <a:path w="151764" h="365760">
                <a:moveTo>
                  <a:pt x="52946" y="213360"/>
                </a:moveTo>
                <a:lnTo>
                  <a:pt x="49784" y="213360"/>
                </a:lnTo>
                <a:lnTo>
                  <a:pt x="48272" y="215900"/>
                </a:lnTo>
                <a:lnTo>
                  <a:pt x="51554" y="215900"/>
                </a:lnTo>
                <a:lnTo>
                  <a:pt x="52501" y="214630"/>
                </a:lnTo>
                <a:lnTo>
                  <a:pt x="52946" y="213360"/>
                </a:lnTo>
                <a:close/>
              </a:path>
              <a:path w="151764" h="365760">
                <a:moveTo>
                  <a:pt x="49559" y="213512"/>
                </a:moveTo>
                <a:lnTo>
                  <a:pt x="48406" y="214868"/>
                </a:lnTo>
                <a:lnTo>
                  <a:pt x="48367" y="215168"/>
                </a:lnTo>
                <a:lnTo>
                  <a:pt x="49559" y="213512"/>
                </a:lnTo>
                <a:close/>
              </a:path>
              <a:path w="151764" h="365760">
                <a:moveTo>
                  <a:pt x="57169" y="208280"/>
                </a:moveTo>
                <a:lnTo>
                  <a:pt x="53860" y="208280"/>
                </a:lnTo>
                <a:lnTo>
                  <a:pt x="52171" y="209550"/>
                </a:lnTo>
                <a:lnTo>
                  <a:pt x="48653" y="213360"/>
                </a:lnTo>
                <a:lnTo>
                  <a:pt x="47917" y="214630"/>
                </a:lnTo>
                <a:lnTo>
                  <a:pt x="49542" y="213512"/>
                </a:lnTo>
                <a:lnTo>
                  <a:pt x="49669" y="213360"/>
                </a:lnTo>
                <a:lnTo>
                  <a:pt x="52692" y="213360"/>
                </a:lnTo>
                <a:lnTo>
                  <a:pt x="53606" y="212089"/>
                </a:lnTo>
                <a:lnTo>
                  <a:pt x="55981" y="209550"/>
                </a:lnTo>
                <a:lnTo>
                  <a:pt x="56857" y="209550"/>
                </a:lnTo>
                <a:lnTo>
                  <a:pt x="57169" y="208280"/>
                </a:lnTo>
                <a:close/>
              </a:path>
              <a:path w="151764" h="365760">
                <a:moveTo>
                  <a:pt x="49784" y="213360"/>
                </a:moveTo>
                <a:lnTo>
                  <a:pt x="49559" y="213512"/>
                </a:lnTo>
                <a:lnTo>
                  <a:pt x="49784" y="213360"/>
                </a:lnTo>
                <a:close/>
              </a:path>
              <a:path w="151764" h="365760">
                <a:moveTo>
                  <a:pt x="56955" y="209550"/>
                </a:moveTo>
                <a:lnTo>
                  <a:pt x="56730" y="209550"/>
                </a:lnTo>
                <a:lnTo>
                  <a:pt x="56100" y="210413"/>
                </a:lnTo>
                <a:lnTo>
                  <a:pt x="55295" y="212089"/>
                </a:lnTo>
                <a:lnTo>
                  <a:pt x="56955" y="209550"/>
                </a:lnTo>
                <a:close/>
              </a:path>
              <a:path w="151764" h="365760">
                <a:moveTo>
                  <a:pt x="56515" y="209550"/>
                </a:moveTo>
                <a:lnTo>
                  <a:pt x="55803" y="210820"/>
                </a:lnTo>
                <a:lnTo>
                  <a:pt x="56100" y="210413"/>
                </a:lnTo>
                <a:lnTo>
                  <a:pt x="56515" y="209550"/>
                </a:lnTo>
                <a:close/>
              </a:path>
              <a:path w="151764" h="365760">
                <a:moveTo>
                  <a:pt x="60833" y="203200"/>
                </a:moveTo>
                <a:lnTo>
                  <a:pt x="56972" y="203200"/>
                </a:lnTo>
                <a:lnTo>
                  <a:pt x="55664" y="205739"/>
                </a:lnTo>
                <a:lnTo>
                  <a:pt x="54051" y="207010"/>
                </a:lnTo>
                <a:lnTo>
                  <a:pt x="51866" y="209550"/>
                </a:lnTo>
                <a:lnTo>
                  <a:pt x="52133" y="209550"/>
                </a:lnTo>
                <a:lnTo>
                  <a:pt x="53860" y="208280"/>
                </a:lnTo>
                <a:lnTo>
                  <a:pt x="57169" y="208280"/>
                </a:lnTo>
                <a:lnTo>
                  <a:pt x="57480" y="207010"/>
                </a:lnTo>
                <a:lnTo>
                  <a:pt x="58458" y="205739"/>
                </a:lnTo>
                <a:lnTo>
                  <a:pt x="60186" y="204117"/>
                </a:lnTo>
                <a:lnTo>
                  <a:pt x="60833" y="203200"/>
                </a:lnTo>
                <a:close/>
              </a:path>
              <a:path w="151764" h="365760">
                <a:moveTo>
                  <a:pt x="57785" y="208280"/>
                </a:moveTo>
                <a:lnTo>
                  <a:pt x="56857" y="209550"/>
                </a:lnTo>
                <a:lnTo>
                  <a:pt x="57785" y="208280"/>
                </a:lnTo>
                <a:close/>
              </a:path>
              <a:path w="151764" h="365760">
                <a:moveTo>
                  <a:pt x="61163" y="203200"/>
                </a:moveTo>
                <a:lnTo>
                  <a:pt x="60186" y="204117"/>
                </a:lnTo>
                <a:lnTo>
                  <a:pt x="57251" y="208280"/>
                </a:lnTo>
                <a:lnTo>
                  <a:pt x="60286" y="204470"/>
                </a:lnTo>
                <a:lnTo>
                  <a:pt x="61163" y="203200"/>
                </a:lnTo>
                <a:close/>
              </a:path>
              <a:path w="151764" h="365760">
                <a:moveTo>
                  <a:pt x="65633" y="196850"/>
                </a:moveTo>
                <a:lnTo>
                  <a:pt x="62928" y="196850"/>
                </a:lnTo>
                <a:lnTo>
                  <a:pt x="61594" y="198120"/>
                </a:lnTo>
                <a:lnTo>
                  <a:pt x="60553" y="199389"/>
                </a:lnTo>
                <a:lnTo>
                  <a:pt x="57492" y="201930"/>
                </a:lnTo>
                <a:lnTo>
                  <a:pt x="55587" y="204470"/>
                </a:lnTo>
                <a:lnTo>
                  <a:pt x="56972" y="203200"/>
                </a:lnTo>
                <a:lnTo>
                  <a:pt x="60833" y="203200"/>
                </a:lnTo>
                <a:lnTo>
                  <a:pt x="63042" y="199389"/>
                </a:lnTo>
                <a:lnTo>
                  <a:pt x="64545" y="199389"/>
                </a:lnTo>
                <a:lnTo>
                  <a:pt x="65438" y="198120"/>
                </a:lnTo>
                <a:lnTo>
                  <a:pt x="65087" y="198120"/>
                </a:lnTo>
                <a:lnTo>
                  <a:pt x="65633" y="196850"/>
                </a:lnTo>
                <a:close/>
              </a:path>
              <a:path w="151764" h="365760">
                <a:moveTo>
                  <a:pt x="64545" y="199389"/>
                </a:moveTo>
                <a:lnTo>
                  <a:pt x="63042" y="199389"/>
                </a:lnTo>
                <a:lnTo>
                  <a:pt x="61010" y="203200"/>
                </a:lnTo>
                <a:lnTo>
                  <a:pt x="63652" y="200660"/>
                </a:lnTo>
                <a:lnTo>
                  <a:pt x="64545" y="199389"/>
                </a:lnTo>
                <a:close/>
              </a:path>
              <a:path w="151764" h="365760">
                <a:moveTo>
                  <a:pt x="60672" y="197950"/>
                </a:moveTo>
                <a:lnTo>
                  <a:pt x="59334" y="199389"/>
                </a:lnTo>
                <a:lnTo>
                  <a:pt x="59766" y="199389"/>
                </a:lnTo>
                <a:lnTo>
                  <a:pt x="60672" y="197950"/>
                </a:lnTo>
                <a:close/>
              </a:path>
              <a:path w="151764" h="365760">
                <a:moveTo>
                  <a:pt x="70840" y="190500"/>
                </a:moveTo>
                <a:lnTo>
                  <a:pt x="67310" y="190500"/>
                </a:lnTo>
                <a:lnTo>
                  <a:pt x="66573" y="191770"/>
                </a:lnTo>
                <a:lnTo>
                  <a:pt x="64820" y="193039"/>
                </a:lnTo>
                <a:lnTo>
                  <a:pt x="63817" y="194310"/>
                </a:lnTo>
                <a:lnTo>
                  <a:pt x="60769" y="196850"/>
                </a:lnTo>
                <a:lnTo>
                  <a:pt x="65633" y="196850"/>
                </a:lnTo>
                <a:lnTo>
                  <a:pt x="65087" y="198120"/>
                </a:lnTo>
                <a:lnTo>
                  <a:pt x="66878" y="195580"/>
                </a:lnTo>
                <a:lnTo>
                  <a:pt x="67538" y="194310"/>
                </a:lnTo>
                <a:lnTo>
                  <a:pt x="68643" y="194310"/>
                </a:lnTo>
                <a:lnTo>
                  <a:pt x="68351" y="193039"/>
                </a:lnTo>
                <a:lnTo>
                  <a:pt x="69786" y="193039"/>
                </a:lnTo>
                <a:lnTo>
                  <a:pt x="70662" y="191770"/>
                </a:lnTo>
                <a:lnTo>
                  <a:pt x="70002" y="191770"/>
                </a:lnTo>
                <a:lnTo>
                  <a:pt x="70840" y="190500"/>
                </a:lnTo>
                <a:close/>
              </a:path>
              <a:path w="151764" h="365760">
                <a:moveTo>
                  <a:pt x="66332" y="196850"/>
                </a:moveTo>
                <a:lnTo>
                  <a:pt x="65982" y="196850"/>
                </a:lnTo>
                <a:lnTo>
                  <a:pt x="65087" y="198120"/>
                </a:lnTo>
                <a:lnTo>
                  <a:pt x="65438" y="198120"/>
                </a:lnTo>
                <a:lnTo>
                  <a:pt x="66332" y="196850"/>
                </a:lnTo>
                <a:close/>
              </a:path>
              <a:path w="151764" h="365760">
                <a:moveTo>
                  <a:pt x="61696" y="196850"/>
                </a:moveTo>
                <a:lnTo>
                  <a:pt x="61366" y="196850"/>
                </a:lnTo>
                <a:lnTo>
                  <a:pt x="60672" y="197950"/>
                </a:lnTo>
                <a:lnTo>
                  <a:pt x="61696" y="196850"/>
                </a:lnTo>
                <a:close/>
              </a:path>
              <a:path w="151764" h="365760">
                <a:moveTo>
                  <a:pt x="75636" y="184150"/>
                </a:moveTo>
                <a:lnTo>
                  <a:pt x="71513" y="184150"/>
                </a:lnTo>
                <a:lnTo>
                  <a:pt x="71145" y="185420"/>
                </a:lnTo>
                <a:lnTo>
                  <a:pt x="69405" y="186689"/>
                </a:lnTo>
                <a:lnTo>
                  <a:pt x="68618" y="187960"/>
                </a:lnTo>
                <a:lnTo>
                  <a:pt x="66992" y="190500"/>
                </a:lnTo>
                <a:lnTo>
                  <a:pt x="66014" y="191770"/>
                </a:lnTo>
                <a:lnTo>
                  <a:pt x="67310" y="190500"/>
                </a:lnTo>
                <a:lnTo>
                  <a:pt x="70840" y="190500"/>
                </a:lnTo>
                <a:lnTo>
                  <a:pt x="71316" y="189865"/>
                </a:lnTo>
                <a:lnTo>
                  <a:pt x="72631" y="187960"/>
                </a:lnTo>
                <a:lnTo>
                  <a:pt x="73672" y="186689"/>
                </a:lnTo>
                <a:lnTo>
                  <a:pt x="75636" y="184150"/>
                </a:lnTo>
                <a:close/>
              </a:path>
              <a:path w="151764" h="365760">
                <a:moveTo>
                  <a:pt x="71316" y="189865"/>
                </a:moveTo>
                <a:lnTo>
                  <a:pt x="70840" y="190500"/>
                </a:lnTo>
                <a:lnTo>
                  <a:pt x="70002" y="191770"/>
                </a:lnTo>
                <a:lnTo>
                  <a:pt x="71316" y="189865"/>
                </a:lnTo>
                <a:close/>
              </a:path>
              <a:path w="151764" h="365760">
                <a:moveTo>
                  <a:pt x="71793" y="189230"/>
                </a:moveTo>
                <a:lnTo>
                  <a:pt x="71316" y="189865"/>
                </a:lnTo>
                <a:lnTo>
                  <a:pt x="70002" y="191770"/>
                </a:lnTo>
                <a:lnTo>
                  <a:pt x="70662" y="191770"/>
                </a:lnTo>
                <a:lnTo>
                  <a:pt x="71793" y="189230"/>
                </a:lnTo>
                <a:close/>
              </a:path>
              <a:path w="151764" h="365760">
                <a:moveTo>
                  <a:pt x="84594" y="165100"/>
                </a:moveTo>
                <a:lnTo>
                  <a:pt x="83172" y="166370"/>
                </a:lnTo>
                <a:lnTo>
                  <a:pt x="82910" y="167508"/>
                </a:lnTo>
                <a:lnTo>
                  <a:pt x="82813" y="167766"/>
                </a:lnTo>
                <a:lnTo>
                  <a:pt x="81546" y="170180"/>
                </a:lnTo>
                <a:lnTo>
                  <a:pt x="77254" y="176530"/>
                </a:lnTo>
                <a:lnTo>
                  <a:pt x="74256" y="180339"/>
                </a:lnTo>
                <a:lnTo>
                  <a:pt x="72212" y="182880"/>
                </a:lnTo>
                <a:lnTo>
                  <a:pt x="71259" y="184150"/>
                </a:lnTo>
                <a:lnTo>
                  <a:pt x="69824" y="185420"/>
                </a:lnTo>
                <a:lnTo>
                  <a:pt x="70218" y="185420"/>
                </a:lnTo>
                <a:lnTo>
                  <a:pt x="71513" y="184150"/>
                </a:lnTo>
                <a:lnTo>
                  <a:pt x="75636" y="184150"/>
                </a:lnTo>
                <a:lnTo>
                  <a:pt x="76619" y="182880"/>
                </a:lnTo>
                <a:lnTo>
                  <a:pt x="78460" y="180339"/>
                </a:lnTo>
                <a:lnTo>
                  <a:pt x="79679" y="179070"/>
                </a:lnTo>
                <a:lnTo>
                  <a:pt x="78943" y="179070"/>
                </a:lnTo>
                <a:lnTo>
                  <a:pt x="80403" y="177800"/>
                </a:lnTo>
                <a:lnTo>
                  <a:pt x="82689" y="176530"/>
                </a:lnTo>
                <a:lnTo>
                  <a:pt x="82715" y="175260"/>
                </a:lnTo>
                <a:lnTo>
                  <a:pt x="84099" y="172720"/>
                </a:lnTo>
                <a:lnTo>
                  <a:pt x="85280" y="171450"/>
                </a:lnTo>
                <a:lnTo>
                  <a:pt x="86156" y="170180"/>
                </a:lnTo>
                <a:lnTo>
                  <a:pt x="88493" y="168910"/>
                </a:lnTo>
                <a:lnTo>
                  <a:pt x="85674" y="168910"/>
                </a:lnTo>
                <a:lnTo>
                  <a:pt x="87068" y="167766"/>
                </a:lnTo>
                <a:lnTo>
                  <a:pt x="84048" y="167639"/>
                </a:lnTo>
                <a:lnTo>
                  <a:pt x="84404" y="166370"/>
                </a:lnTo>
                <a:lnTo>
                  <a:pt x="84594" y="165100"/>
                </a:lnTo>
                <a:close/>
              </a:path>
              <a:path w="151764" h="365760">
                <a:moveTo>
                  <a:pt x="78486" y="180339"/>
                </a:moveTo>
                <a:lnTo>
                  <a:pt x="76962" y="182880"/>
                </a:lnTo>
                <a:lnTo>
                  <a:pt x="78486" y="180339"/>
                </a:lnTo>
                <a:close/>
              </a:path>
              <a:path w="151764" h="365760">
                <a:moveTo>
                  <a:pt x="87068" y="167766"/>
                </a:moveTo>
                <a:lnTo>
                  <a:pt x="85674" y="168910"/>
                </a:lnTo>
                <a:lnTo>
                  <a:pt x="86321" y="168910"/>
                </a:lnTo>
                <a:lnTo>
                  <a:pt x="86667" y="168538"/>
                </a:lnTo>
                <a:lnTo>
                  <a:pt x="87068" y="167766"/>
                </a:lnTo>
                <a:close/>
              </a:path>
              <a:path w="151764" h="365760">
                <a:moveTo>
                  <a:pt x="86667" y="168538"/>
                </a:moveTo>
                <a:lnTo>
                  <a:pt x="86321" y="168910"/>
                </a:lnTo>
                <a:lnTo>
                  <a:pt x="86474" y="168910"/>
                </a:lnTo>
                <a:lnTo>
                  <a:pt x="86667" y="168538"/>
                </a:lnTo>
                <a:close/>
              </a:path>
              <a:path w="151764" h="365760">
                <a:moveTo>
                  <a:pt x="89916" y="166370"/>
                </a:moveTo>
                <a:lnTo>
                  <a:pt x="87637" y="167563"/>
                </a:lnTo>
                <a:lnTo>
                  <a:pt x="86474" y="168910"/>
                </a:lnTo>
                <a:lnTo>
                  <a:pt x="88493" y="168910"/>
                </a:lnTo>
                <a:lnTo>
                  <a:pt x="89458" y="167639"/>
                </a:lnTo>
                <a:lnTo>
                  <a:pt x="88620" y="167639"/>
                </a:lnTo>
                <a:lnTo>
                  <a:pt x="89916" y="166370"/>
                </a:lnTo>
                <a:close/>
              </a:path>
              <a:path w="151764" h="365760">
                <a:moveTo>
                  <a:pt x="87503" y="167639"/>
                </a:moveTo>
                <a:lnTo>
                  <a:pt x="87223" y="167639"/>
                </a:lnTo>
                <a:lnTo>
                  <a:pt x="87068" y="167766"/>
                </a:lnTo>
                <a:lnTo>
                  <a:pt x="86667" y="168538"/>
                </a:lnTo>
                <a:lnTo>
                  <a:pt x="87503" y="167639"/>
                </a:lnTo>
                <a:close/>
              </a:path>
              <a:path w="151764" h="365760">
                <a:moveTo>
                  <a:pt x="97665" y="149442"/>
                </a:moveTo>
                <a:lnTo>
                  <a:pt x="97345" y="149860"/>
                </a:lnTo>
                <a:lnTo>
                  <a:pt x="96519" y="151130"/>
                </a:lnTo>
                <a:lnTo>
                  <a:pt x="93853" y="152400"/>
                </a:lnTo>
                <a:lnTo>
                  <a:pt x="93268" y="153670"/>
                </a:lnTo>
                <a:lnTo>
                  <a:pt x="91109" y="156210"/>
                </a:lnTo>
                <a:lnTo>
                  <a:pt x="91960" y="156210"/>
                </a:lnTo>
                <a:lnTo>
                  <a:pt x="88582" y="161289"/>
                </a:lnTo>
                <a:lnTo>
                  <a:pt x="86652" y="163830"/>
                </a:lnTo>
                <a:lnTo>
                  <a:pt x="85064" y="166370"/>
                </a:lnTo>
                <a:lnTo>
                  <a:pt x="84048" y="167639"/>
                </a:lnTo>
                <a:lnTo>
                  <a:pt x="87045" y="167639"/>
                </a:lnTo>
                <a:lnTo>
                  <a:pt x="87203" y="167508"/>
                </a:lnTo>
                <a:lnTo>
                  <a:pt x="87795" y="166370"/>
                </a:lnTo>
                <a:lnTo>
                  <a:pt x="88442" y="166370"/>
                </a:lnTo>
                <a:lnTo>
                  <a:pt x="90258" y="163830"/>
                </a:lnTo>
                <a:lnTo>
                  <a:pt x="89281" y="163830"/>
                </a:lnTo>
                <a:lnTo>
                  <a:pt x="91236" y="161289"/>
                </a:lnTo>
                <a:lnTo>
                  <a:pt x="92729" y="161289"/>
                </a:lnTo>
                <a:lnTo>
                  <a:pt x="93294" y="160020"/>
                </a:lnTo>
                <a:lnTo>
                  <a:pt x="95237" y="156210"/>
                </a:lnTo>
                <a:lnTo>
                  <a:pt x="95872" y="154939"/>
                </a:lnTo>
                <a:lnTo>
                  <a:pt x="95478" y="154939"/>
                </a:lnTo>
                <a:lnTo>
                  <a:pt x="96329" y="153670"/>
                </a:lnTo>
                <a:lnTo>
                  <a:pt x="98145" y="151130"/>
                </a:lnTo>
                <a:lnTo>
                  <a:pt x="99834" y="151130"/>
                </a:lnTo>
                <a:lnTo>
                  <a:pt x="100698" y="149860"/>
                </a:lnTo>
                <a:lnTo>
                  <a:pt x="97536" y="149860"/>
                </a:lnTo>
                <a:lnTo>
                  <a:pt x="97665" y="149442"/>
                </a:lnTo>
                <a:close/>
              </a:path>
              <a:path w="151764" h="365760">
                <a:moveTo>
                  <a:pt x="88937" y="166057"/>
                </a:moveTo>
                <a:lnTo>
                  <a:pt x="87203" y="167508"/>
                </a:lnTo>
                <a:lnTo>
                  <a:pt x="87134" y="167639"/>
                </a:lnTo>
                <a:lnTo>
                  <a:pt x="87490" y="167639"/>
                </a:lnTo>
                <a:lnTo>
                  <a:pt x="87637" y="167563"/>
                </a:lnTo>
                <a:lnTo>
                  <a:pt x="88937" y="166057"/>
                </a:lnTo>
                <a:close/>
              </a:path>
              <a:path w="151764" h="365760">
                <a:moveTo>
                  <a:pt x="87637" y="167563"/>
                </a:moveTo>
                <a:lnTo>
                  <a:pt x="87490" y="167639"/>
                </a:lnTo>
                <a:lnTo>
                  <a:pt x="87637" y="167563"/>
                </a:lnTo>
                <a:close/>
              </a:path>
              <a:path w="151764" h="365760">
                <a:moveTo>
                  <a:pt x="91859" y="162560"/>
                </a:moveTo>
                <a:lnTo>
                  <a:pt x="89763" y="165100"/>
                </a:lnTo>
                <a:lnTo>
                  <a:pt x="88937" y="166057"/>
                </a:lnTo>
                <a:lnTo>
                  <a:pt x="90081" y="165100"/>
                </a:lnTo>
                <a:lnTo>
                  <a:pt x="90728" y="165100"/>
                </a:lnTo>
                <a:lnTo>
                  <a:pt x="91859" y="162560"/>
                </a:lnTo>
                <a:close/>
              </a:path>
              <a:path w="151764" h="365760">
                <a:moveTo>
                  <a:pt x="92729" y="161289"/>
                </a:moveTo>
                <a:lnTo>
                  <a:pt x="91617" y="161289"/>
                </a:lnTo>
                <a:lnTo>
                  <a:pt x="91516" y="162560"/>
                </a:lnTo>
                <a:lnTo>
                  <a:pt x="92163" y="162560"/>
                </a:lnTo>
                <a:lnTo>
                  <a:pt x="92729" y="161289"/>
                </a:lnTo>
                <a:close/>
              </a:path>
              <a:path w="151764" h="365760">
                <a:moveTo>
                  <a:pt x="95821" y="156467"/>
                </a:moveTo>
                <a:lnTo>
                  <a:pt x="95021" y="157480"/>
                </a:lnTo>
                <a:lnTo>
                  <a:pt x="94449" y="158750"/>
                </a:lnTo>
                <a:lnTo>
                  <a:pt x="93167" y="160020"/>
                </a:lnTo>
                <a:lnTo>
                  <a:pt x="93891" y="160020"/>
                </a:lnTo>
                <a:lnTo>
                  <a:pt x="95821" y="156467"/>
                </a:lnTo>
                <a:close/>
              </a:path>
              <a:path w="151764" h="365760">
                <a:moveTo>
                  <a:pt x="97028" y="154939"/>
                </a:moveTo>
                <a:lnTo>
                  <a:pt x="95961" y="156210"/>
                </a:lnTo>
                <a:lnTo>
                  <a:pt x="95821" y="156467"/>
                </a:lnTo>
                <a:lnTo>
                  <a:pt x="97028" y="154939"/>
                </a:lnTo>
                <a:close/>
              </a:path>
              <a:path w="151764" h="365760">
                <a:moveTo>
                  <a:pt x="98679" y="153670"/>
                </a:moveTo>
                <a:lnTo>
                  <a:pt x="98145" y="153670"/>
                </a:lnTo>
                <a:lnTo>
                  <a:pt x="96469" y="156210"/>
                </a:lnTo>
                <a:lnTo>
                  <a:pt x="98679" y="153670"/>
                </a:lnTo>
                <a:close/>
              </a:path>
              <a:path w="151764" h="365760">
                <a:moveTo>
                  <a:pt x="99834" y="151130"/>
                </a:moveTo>
                <a:lnTo>
                  <a:pt x="98145" y="151130"/>
                </a:lnTo>
                <a:lnTo>
                  <a:pt x="97828" y="152400"/>
                </a:lnTo>
                <a:lnTo>
                  <a:pt x="96583" y="154939"/>
                </a:lnTo>
                <a:lnTo>
                  <a:pt x="97866" y="153670"/>
                </a:lnTo>
                <a:lnTo>
                  <a:pt x="98628" y="153670"/>
                </a:lnTo>
                <a:lnTo>
                  <a:pt x="99834" y="151130"/>
                </a:lnTo>
                <a:close/>
              </a:path>
              <a:path w="151764" h="365760">
                <a:moveTo>
                  <a:pt x="104101" y="144780"/>
                </a:moveTo>
                <a:lnTo>
                  <a:pt x="101942" y="144780"/>
                </a:lnTo>
                <a:lnTo>
                  <a:pt x="100266" y="146050"/>
                </a:lnTo>
                <a:lnTo>
                  <a:pt x="100965" y="146050"/>
                </a:lnTo>
                <a:lnTo>
                  <a:pt x="99987" y="147320"/>
                </a:lnTo>
                <a:lnTo>
                  <a:pt x="97536" y="149860"/>
                </a:lnTo>
                <a:lnTo>
                  <a:pt x="100698" y="149860"/>
                </a:lnTo>
                <a:lnTo>
                  <a:pt x="100558" y="151130"/>
                </a:lnTo>
                <a:lnTo>
                  <a:pt x="101498" y="149860"/>
                </a:lnTo>
                <a:lnTo>
                  <a:pt x="103234" y="147320"/>
                </a:lnTo>
                <a:lnTo>
                  <a:pt x="102489" y="147320"/>
                </a:lnTo>
                <a:lnTo>
                  <a:pt x="104101" y="144780"/>
                </a:lnTo>
                <a:close/>
              </a:path>
              <a:path w="151764" h="365760">
                <a:moveTo>
                  <a:pt x="100266" y="146050"/>
                </a:moveTo>
                <a:lnTo>
                  <a:pt x="100133" y="146050"/>
                </a:lnTo>
                <a:lnTo>
                  <a:pt x="98323" y="147320"/>
                </a:lnTo>
                <a:lnTo>
                  <a:pt x="97665" y="149442"/>
                </a:lnTo>
                <a:lnTo>
                  <a:pt x="100266" y="146050"/>
                </a:lnTo>
                <a:close/>
              </a:path>
              <a:path w="151764" h="365760">
                <a:moveTo>
                  <a:pt x="104101" y="146050"/>
                </a:moveTo>
                <a:lnTo>
                  <a:pt x="103619" y="146050"/>
                </a:lnTo>
                <a:lnTo>
                  <a:pt x="102590" y="147320"/>
                </a:lnTo>
                <a:lnTo>
                  <a:pt x="103234" y="147320"/>
                </a:lnTo>
                <a:lnTo>
                  <a:pt x="104101" y="146050"/>
                </a:lnTo>
                <a:close/>
              </a:path>
              <a:path w="151764" h="365760">
                <a:moveTo>
                  <a:pt x="108851" y="132080"/>
                </a:moveTo>
                <a:lnTo>
                  <a:pt x="106908" y="135889"/>
                </a:lnTo>
                <a:lnTo>
                  <a:pt x="107505" y="137160"/>
                </a:lnTo>
                <a:lnTo>
                  <a:pt x="101739" y="143510"/>
                </a:lnTo>
                <a:lnTo>
                  <a:pt x="102501" y="143510"/>
                </a:lnTo>
                <a:lnTo>
                  <a:pt x="100037" y="146050"/>
                </a:lnTo>
                <a:lnTo>
                  <a:pt x="101942" y="144780"/>
                </a:lnTo>
                <a:lnTo>
                  <a:pt x="104190" y="144780"/>
                </a:lnTo>
                <a:lnTo>
                  <a:pt x="104571" y="143510"/>
                </a:lnTo>
                <a:lnTo>
                  <a:pt x="105412" y="142765"/>
                </a:lnTo>
                <a:lnTo>
                  <a:pt x="106502" y="140970"/>
                </a:lnTo>
                <a:lnTo>
                  <a:pt x="107772" y="139700"/>
                </a:lnTo>
                <a:lnTo>
                  <a:pt x="107950" y="139700"/>
                </a:lnTo>
                <a:lnTo>
                  <a:pt x="108940" y="138430"/>
                </a:lnTo>
                <a:lnTo>
                  <a:pt x="107823" y="138430"/>
                </a:lnTo>
                <a:lnTo>
                  <a:pt x="109689" y="135889"/>
                </a:lnTo>
                <a:lnTo>
                  <a:pt x="111366" y="134620"/>
                </a:lnTo>
                <a:lnTo>
                  <a:pt x="111823" y="133350"/>
                </a:lnTo>
                <a:lnTo>
                  <a:pt x="108775" y="133350"/>
                </a:lnTo>
                <a:lnTo>
                  <a:pt x="108851" y="132080"/>
                </a:lnTo>
                <a:close/>
              </a:path>
              <a:path w="151764" h="365760">
                <a:moveTo>
                  <a:pt x="107442" y="140970"/>
                </a:moveTo>
                <a:lnTo>
                  <a:pt x="105412" y="142765"/>
                </a:lnTo>
                <a:lnTo>
                  <a:pt x="104190" y="144780"/>
                </a:lnTo>
                <a:lnTo>
                  <a:pt x="104267" y="146050"/>
                </a:lnTo>
                <a:lnTo>
                  <a:pt x="107442" y="140970"/>
                </a:lnTo>
                <a:close/>
              </a:path>
              <a:path w="151764" h="365760">
                <a:moveTo>
                  <a:pt x="102501" y="143510"/>
                </a:moveTo>
                <a:lnTo>
                  <a:pt x="101657" y="143510"/>
                </a:lnTo>
                <a:lnTo>
                  <a:pt x="101218" y="144780"/>
                </a:lnTo>
                <a:lnTo>
                  <a:pt x="102501" y="143510"/>
                </a:lnTo>
                <a:close/>
              </a:path>
              <a:path w="151764" h="365760">
                <a:moveTo>
                  <a:pt x="105412" y="142765"/>
                </a:moveTo>
                <a:lnTo>
                  <a:pt x="104571" y="143510"/>
                </a:lnTo>
                <a:lnTo>
                  <a:pt x="104190" y="144780"/>
                </a:lnTo>
                <a:lnTo>
                  <a:pt x="105412" y="142765"/>
                </a:lnTo>
                <a:close/>
              </a:path>
              <a:path w="151764" h="365760">
                <a:moveTo>
                  <a:pt x="102095" y="142239"/>
                </a:moveTo>
                <a:lnTo>
                  <a:pt x="101657" y="143510"/>
                </a:lnTo>
                <a:lnTo>
                  <a:pt x="102095" y="142239"/>
                </a:lnTo>
                <a:close/>
              </a:path>
              <a:path w="151764" h="365760">
                <a:moveTo>
                  <a:pt x="105514" y="137160"/>
                </a:moveTo>
                <a:lnTo>
                  <a:pt x="102971" y="140970"/>
                </a:lnTo>
                <a:lnTo>
                  <a:pt x="105514" y="137160"/>
                </a:lnTo>
                <a:close/>
              </a:path>
              <a:path w="151764" h="365760">
                <a:moveTo>
                  <a:pt x="109651" y="137160"/>
                </a:moveTo>
                <a:lnTo>
                  <a:pt x="108902" y="137160"/>
                </a:lnTo>
                <a:lnTo>
                  <a:pt x="107823" y="138430"/>
                </a:lnTo>
                <a:lnTo>
                  <a:pt x="108940" y="138430"/>
                </a:lnTo>
                <a:lnTo>
                  <a:pt x="109651" y="137160"/>
                </a:lnTo>
                <a:close/>
              </a:path>
              <a:path w="151764" h="365760">
                <a:moveTo>
                  <a:pt x="108851" y="132080"/>
                </a:moveTo>
                <a:lnTo>
                  <a:pt x="108683" y="132080"/>
                </a:lnTo>
                <a:lnTo>
                  <a:pt x="105419" y="137160"/>
                </a:lnTo>
                <a:lnTo>
                  <a:pt x="106362" y="135889"/>
                </a:lnTo>
                <a:lnTo>
                  <a:pt x="107886" y="133350"/>
                </a:lnTo>
                <a:lnTo>
                  <a:pt x="108851" y="132080"/>
                </a:lnTo>
                <a:close/>
              </a:path>
              <a:path w="151764" h="365760">
                <a:moveTo>
                  <a:pt x="106680" y="135889"/>
                </a:moveTo>
                <a:lnTo>
                  <a:pt x="105514" y="137160"/>
                </a:lnTo>
                <a:lnTo>
                  <a:pt x="107505" y="137160"/>
                </a:lnTo>
                <a:lnTo>
                  <a:pt x="106680" y="135889"/>
                </a:lnTo>
                <a:close/>
              </a:path>
              <a:path w="151764" h="365760">
                <a:moveTo>
                  <a:pt x="112737" y="130810"/>
                </a:moveTo>
                <a:lnTo>
                  <a:pt x="110159" y="130810"/>
                </a:lnTo>
                <a:lnTo>
                  <a:pt x="108775" y="133350"/>
                </a:lnTo>
                <a:lnTo>
                  <a:pt x="111823" y="133350"/>
                </a:lnTo>
                <a:lnTo>
                  <a:pt x="112737" y="130810"/>
                </a:lnTo>
                <a:close/>
              </a:path>
              <a:path w="151764" h="365760">
                <a:moveTo>
                  <a:pt x="108846" y="131825"/>
                </a:moveTo>
                <a:lnTo>
                  <a:pt x="108683" y="132080"/>
                </a:lnTo>
                <a:lnTo>
                  <a:pt x="108846" y="131825"/>
                </a:lnTo>
                <a:close/>
              </a:path>
              <a:path w="151764" h="365760">
                <a:moveTo>
                  <a:pt x="108956" y="131875"/>
                </a:moveTo>
                <a:lnTo>
                  <a:pt x="108724" y="132080"/>
                </a:lnTo>
                <a:lnTo>
                  <a:pt x="108956" y="131875"/>
                </a:lnTo>
                <a:close/>
              </a:path>
              <a:path w="151764" h="365760">
                <a:moveTo>
                  <a:pt x="110159" y="130810"/>
                </a:moveTo>
                <a:lnTo>
                  <a:pt x="109499" y="130810"/>
                </a:lnTo>
                <a:lnTo>
                  <a:pt x="108956" y="131875"/>
                </a:lnTo>
                <a:lnTo>
                  <a:pt x="110159" y="130810"/>
                </a:lnTo>
                <a:close/>
              </a:path>
              <a:path w="151764" h="365760">
                <a:moveTo>
                  <a:pt x="115495" y="126425"/>
                </a:moveTo>
                <a:lnTo>
                  <a:pt x="113817" y="128270"/>
                </a:lnTo>
                <a:lnTo>
                  <a:pt x="112344" y="128270"/>
                </a:lnTo>
                <a:lnTo>
                  <a:pt x="109334" y="130810"/>
                </a:lnTo>
                <a:lnTo>
                  <a:pt x="108846" y="131825"/>
                </a:lnTo>
                <a:lnTo>
                  <a:pt x="109499" y="130810"/>
                </a:lnTo>
                <a:lnTo>
                  <a:pt x="112483" y="130810"/>
                </a:lnTo>
                <a:lnTo>
                  <a:pt x="113334" y="129539"/>
                </a:lnTo>
                <a:lnTo>
                  <a:pt x="114433" y="128270"/>
                </a:lnTo>
                <a:lnTo>
                  <a:pt x="112585" y="128270"/>
                </a:lnTo>
                <a:lnTo>
                  <a:pt x="112790" y="127538"/>
                </a:lnTo>
                <a:lnTo>
                  <a:pt x="115065" y="127538"/>
                </a:lnTo>
                <a:lnTo>
                  <a:pt x="115531" y="127000"/>
                </a:lnTo>
                <a:lnTo>
                  <a:pt x="115874" y="127000"/>
                </a:lnTo>
                <a:lnTo>
                  <a:pt x="115495" y="126425"/>
                </a:lnTo>
                <a:close/>
              </a:path>
              <a:path w="151764" h="365760">
                <a:moveTo>
                  <a:pt x="113893" y="125730"/>
                </a:moveTo>
                <a:lnTo>
                  <a:pt x="112790" y="127538"/>
                </a:lnTo>
                <a:lnTo>
                  <a:pt x="112585" y="128270"/>
                </a:lnTo>
                <a:lnTo>
                  <a:pt x="112852" y="128270"/>
                </a:lnTo>
                <a:lnTo>
                  <a:pt x="113893" y="125730"/>
                </a:lnTo>
                <a:close/>
              </a:path>
              <a:path w="151764" h="365760">
                <a:moveTo>
                  <a:pt x="115036" y="125730"/>
                </a:moveTo>
                <a:lnTo>
                  <a:pt x="113893" y="125730"/>
                </a:lnTo>
                <a:lnTo>
                  <a:pt x="112852" y="128270"/>
                </a:lnTo>
                <a:lnTo>
                  <a:pt x="113817" y="128270"/>
                </a:lnTo>
                <a:lnTo>
                  <a:pt x="114935" y="127000"/>
                </a:lnTo>
                <a:lnTo>
                  <a:pt x="114236" y="127000"/>
                </a:lnTo>
                <a:lnTo>
                  <a:pt x="115061" y="125768"/>
                </a:lnTo>
                <a:close/>
              </a:path>
              <a:path w="151764" h="365760">
                <a:moveTo>
                  <a:pt x="115061" y="125768"/>
                </a:moveTo>
                <a:lnTo>
                  <a:pt x="114236" y="127000"/>
                </a:lnTo>
                <a:lnTo>
                  <a:pt x="114935" y="127000"/>
                </a:lnTo>
                <a:lnTo>
                  <a:pt x="113817" y="128270"/>
                </a:lnTo>
                <a:lnTo>
                  <a:pt x="115495" y="126425"/>
                </a:lnTo>
                <a:lnTo>
                  <a:pt x="115061" y="125768"/>
                </a:lnTo>
                <a:close/>
              </a:path>
              <a:path w="151764" h="365760">
                <a:moveTo>
                  <a:pt x="116200" y="122478"/>
                </a:moveTo>
                <a:lnTo>
                  <a:pt x="115531" y="123189"/>
                </a:lnTo>
                <a:lnTo>
                  <a:pt x="113581" y="125768"/>
                </a:lnTo>
                <a:lnTo>
                  <a:pt x="112941" y="127000"/>
                </a:lnTo>
                <a:lnTo>
                  <a:pt x="112790" y="127538"/>
                </a:lnTo>
                <a:lnTo>
                  <a:pt x="113893" y="125730"/>
                </a:lnTo>
                <a:lnTo>
                  <a:pt x="115252" y="125730"/>
                </a:lnTo>
                <a:lnTo>
                  <a:pt x="116331" y="124460"/>
                </a:lnTo>
                <a:lnTo>
                  <a:pt x="115569" y="124460"/>
                </a:lnTo>
                <a:lnTo>
                  <a:pt x="116385" y="123189"/>
                </a:lnTo>
                <a:lnTo>
                  <a:pt x="115989" y="123189"/>
                </a:lnTo>
                <a:lnTo>
                  <a:pt x="116193" y="122739"/>
                </a:lnTo>
                <a:lnTo>
                  <a:pt x="116200" y="122478"/>
                </a:lnTo>
                <a:close/>
              </a:path>
              <a:path w="151764" h="365760">
                <a:moveTo>
                  <a:pt x="116128" y="125730"/>
                </a:moveTo>
                <a:lnTo>
                  <a:pt x="115087" y="125730"/>
                </a:lnTo>
                <a:lnTo>
                  <a:pt x="115495" y="126425"/>
                </a:lnTo>
                <a:lnTo>
                  <a:pt x="116128" y="125730"/>
                </a:lnTo>
                <a:close/>
              </a:path>
              <a:path w="151764" h="365760">
                <a:moveTo>
                  <a:pt x="118858" y="120708"/>
                </a:moveTo>
                <a:lnTo>
                  <a:pt x="115569" y="124460"/>
                </a:lnTo>
                <a:lnTo>
                  <a:pt x="116331" y="124460"/>
                </a:lnTo>
                <a:lnTo>
                  <a:pt x="117221" y="123189"/>
                </a:lnTo>
                <a:lnTo>
                  <a:pt x="118858" y="120708"/>
                </a:lnTo>
                <a:close/>
              </a:path>
              <a:path w="151764" h="365760">
                <a:moveTo>
                  <a:pt x="116193" y="122739"/>
                </a:moveTo>
                <a:lnTo>
                  <a:pt x="115989" y="123189"/>
                </a:lnTo>
                <a:lnTo>
                  <a:pt x="116179" y="123189"/>
                </a:lnTo>
                <a:lnTo>
                  <a:pt x="116193" y="122739"/>
                </a:lnTo>
                <a:close/>
              </a:path>
              <a:path w="151764" h="365760">
                <a:moveTo>
                  <a:pt x="123549" y="114300"/>
                </a:moveTo>
                <a:lnTo>
                  <a:pt x="122021" y="114300"/>
                </a:lnTo>
                <a:lnTo>
                  <a:pt x="120459" y="115570"/>
                </a:lnTo>
                <a:lnTo>
                  <a:pt x="120182" y="115907"/>
                </a:lnTo>
                <a:lnTo>
                  <a:pt x="120015" y="116839"/>
                </a:lnTo>
                <a:lnTo>
                  <a:pt x="119392" y="118110"/>
                </a:lnTo>
                <a:lnTo>
                  <a:pt x="118668" y="118110"/>
                </a:lnTo>
                <a:lnTo>
                  <a:pt x="117716" y="119380"/>
                </a:lnTo>
                <a:lnTo>
                  <a:pt x="116564" y="121920"/>
                </a:lnTo>
                <a:lnTo>
                  <a:pt x="116725" y="121920"/>
                </a:lnTo>
                <a:lnTo>
                  <a:pt x="116414" y="122250"/>
                </a:lnTo>
                <a:lnTo>
                  <a:pt x="116193" y="122739"/>
                </a:lnTo>
                <a:lnTo>
                  <a:pt x="116179" y="123189"/>
                </a:lnTo>
                <a:lnTo>
                  <a:pt x="116385" y="123189"/>
                </a:lnTo>
                <a:lnTo>
                  <a:pt x="118833" y="119380"/>
                </a:lnTo>
                <a:lnTo>
                  <a:pt x="121399" y="116839"/>
                </a:lnTo>
                <a:lnTo>
                  <a:pt x="122085" y="116839"/>
                </a:lnTo>
                <a:lnTo>
                  <a:pt x="123549" y="114300"/>
                </a:lnTo>
                <a:close/>
              </a:path>
              <a:path w="151764" h="365760">
                <a:moveTo>
                  <a:pt x="116564" y="121920"/>
                </a:moveTo>
                <a:lnTo>
                  <a:pt x="116217" y="121920"/>
                </a:lnTo>
                <a:lnTo>
                  <a:pt x="116200" y="122478"/>
                </a:lnTo>
                <a:lnTo>
                  <a:pt x="116414" y="122250"/>
                </a:lnTo>
                <a:lnTo>
                  <a:pt x="116564" y="121920"/>
                </a:lnTo>
                <a:close/>
              </a:path>
              <a:path w="151764" h="365760">
                <a:moveTo>
                  <a:pt x="122085" y="116839"/>
                </a:moveTo>
                <a:lnTo>
                  <a:pt x="121399" y="116839"/>
                </a:lnTo>
                <a:lnTo>
                  <a:pt x="119570" y="119380"/>
                </a:lnTo>
                <a:lnTo>
                  <a:pt x="122085" y="116839"/>
                </a:lnTo>
                <a:close/>
              </a:path>
              <a:path w="151764" h="365760">
                <a:moveTo>
                  <a:pt x="120124" y="115978"/>
                </a:moveTo>
                <a:lnTo>
                  <a:pt x="119418" y="116839"/>
                </a:lnTo>
                <a:lnTo>
                  <a:pt x="118300" y="118110"/>
                </a:lnTo>
                <a:lnTo>
                  <a:pt x="119392" y="118110"/>
                </a:lnTo>
                <a:lnTo>
                  <a:pt x="120124" y="115978"/>
                </a:lnTo>
                <a:close/>
              </a:path>
              <a:path w="151764" h="365760">
                <a:moveTo>
                  <a:pt x="120700" y="114300"/>
                </a:moveTo>
                <a:lnTo>
                  <a:pt x="120472" y="114300"/>
                </a:lnTo>
                <a:lnTo>
                  <a:pt x="120220" y="115699"/>
                </a:lnTo>
                <a:lnTo>
                  <a:pt x="120700" y="114300"/>
                </a:lnTo>
                <a:close/>
              </a:path>
              <a:path w="151764" h="365760">
                <a:moveTo>
                  <a:pt x="124645" y="108086"/>
                </a:moveTo>
                <a:lnTo>
                  <a:pt x="122999" y="110489"/>
                </a:lnTo>
                <a:lnTo>
                  <a:pt x="121068" y="113030"/>
                </a:lnTo>
                <a:lnTo>
                  <a:pt x="123020" y="113030"/>
                </a:lnTo>
                <a:lnTo>
                  <a:pt x="120904" y="114300"/>
                </a:lnTo>
                <a:lnTo>
                  <a:pt x="123177" y="114300"/>
                </a:lnTo>
                <a:lnTo>
                  <a:pt x="124637" y="111760"/>
                </a:lnTo>
                <a:lnTo>
                  <a:pt x="125158" y="110489"/>
                </a:lnTo>
                <a:lnTo>
                  <a:pt x="125475" y="109220"/>
                </a:lnTo>
                <a:lnTo>
                  <a:pt x="124447" y="109220"/>
                </a:lnTo>
                <a:lnTo>
                  <a:pt x="124645" y="108086"/>
                </a:lnTo>
                <a:close/>
              </a:path>
              <a:path w="151764" h="365760">
                <a:moveTo>
                  <a:pt x="124014" y="113494"/>
                </a:moveTo>
                <a:lnTo>
                  <a:pt x="123549" y="114300"/>
                </a:lnTo>
                <a:lnTo>
                  <a:pt x="124014" y="113494"/>
                </a:lnTo>
                <a:close/>
              </a:path>
              <a:path w="151764" h="365760">
                <a:moveTo>
                  <a:pt x="124282" y="113030"/>
                </a:moveTo>
                <a:lnTo>
                  <a:pt x="124014" y="113494"/>
                </a:lnTo>
                <a:lnTo>
                  <a:pt x="124282" y="113030"/>
                </a:lnTo>
                <a:close/>
              </a:path>
              <a:path w="151764" h="365760">
                <a:moveTo>
                  <a:pt x="139411" y="81670"/>
                </a:moveTo>
                <a:lnTo>
                  <a:pt x="139077" y="82550"/>
                </a:lnTo>
                <a:lnTo>
                  <a:pt x="138391" y="82550"/>
                </a:lnTo>
                <a:lnTo>
                  <a:pt x="137820" y="83820"/>
                </a:lnTo>
                <a:lnTo>
                  <a:pt x="136194" y="83820"/>
                </a:lnTo>
                <a:lnTo>
                  <a:pt x="135559" y="87630"/>
                </a:lnTo>
                <a:lnTo>
                  <a:pt x="132715" y="93980"/>
                </a:lnTo>
                <a:lnTo>
                  <a:pt x="130276" y="97789"/>
                </a:lnTo>
                <a:lnTo>
                  <a:pt x="129641" y="99060"/>
                </a:lnTo>
                <a:lnTo>
                  <a:pt x="129806" y="99060"/>
                </a:lnTo>
                <a:lnTo>
                  <a:pt x="128746" y="100683"/>
                </a:lnTo>
                <a:lnTo>
                  <a:pt x="128663" y="101600"/>
                </a:lnTo>
                <a:lnTo>
                  <a:pt x="127165" y="104139"/>
                </a:lnTo>
                <a:lnTo>
                  <a:pt x="126504" y="104139"/>
                </a:lnTo>
                <a:lnTo>
                  <a:pt x="125183" y="107950"/>
                </a:lnTo>
                <a:lnTo>
                  <a:pt x="124447" y="109220"/>
                </a:lnTo>
                <a:lnTo>
                  <a:pt x="125475" y="109220"/>
                </a:lnTo>
                <a:lnTo>
                  <a:pt x="125514" y="110489"/>
                </a:lnTo>
                <a:lnTo>
                  <a:pt x="125768" y="110489"/>
                </a:lnTo>
                <a:lnTo>
                  <a:pt x="126809" y="109220"/>
                </a:lnTo>
                <a:lnTo>
                  <a:pt x="127313" y="107950"/>
                </a:lnTo>
                <a:lnTo>
                  <a:pt x="126682" y="107950"/>
                </a:lnTo>
                <a:lnTo>
                  <a:pt x="127419" y="106680"/>
                </a:lnTo>
                <a:lnTo>
                  <a:pt x="127522" y="106534"/>
                </a:lnTo>
                <a:lnTo>
                  <a:pt x="128943" y="104139"/>
                </a:lnTo>
                <a:lnTo>
                  <a:pt x="129819" y="102870"/>
                </a:lnTo>
                <a:lnTo>
                  <a:pt x="129705" y="101600"/>
                </a:lnTo>
                <a:lnTo>
                  <a:pt x="130632" y="100330"/>
                </a:lnTo>
                <a:lnTo>
                  <a:pt x="131444" y="100330"/>
                </a:lnTo>
                <a:lnTo>
                  <a:pt x="132854" y="97789"/>
                </a:lnTo>
                <a:lnTo>
                  <a:pt x="131775" y="97789"/>
                </a:lnTo>
                <a:lnTo>
                  <a:pt x="132600" y="96520"/>
                </a:lnTo>
                <a:lnTo>
                  <a:pt x="132930" y="95250"/>
                </a:lnTo>
                <a:lnTo>
                  <a:pt x="133654" y="93980"/>
                </a:lnTo>
                <a:lnTo>
                  <a:pt x="134435" y="93980"/>
                </a:lnTo>
                <a:lnTo>
                  <a:pt x="135064" y="92710"/>
                </a:lnTo>
                <a:lnTo>
                  <a:pt x="136779" y="91439"/>
                </a:lnTo>
                <a:lnTo>
                  <a:pt x="136385" y="88900"/>
                </a:lnTo>
                <a:lnTo>
                  <a:pt x="137312" y="87630"/>
                </a:lnTo>
                <a:lnTo>
                  <a:pt x="137960" y="85089"/>
                </a:lnTo>
                <a:lnTo>
                  <a:pt x="138684" y="85089"/>
                </a:lnTo>
                <a:lnTo>
                  <a:pt x="139267" y="82874"/>
                </a:lnTo>
                <a:lnTo>
                  <a:pt x="139411" y="81670"/>
                </a:lnTo>
                <a:close/>
              </a:path>
              <a:path w="151764" h="365760">
                <a:moveTo>
                  <a:pt x="124891" y="106680"/>
                </a:moveTo>
                <a:lnTo>
                  <a:pt x="124645" y="108086"/>
                </a:lnTo>
                <a:lnTo>
                  <a:pt x="124739" y="107950"/>
                </a:lnTo>
                <a:lnTo>
                  <a:pt x="124891" y="106680"/>
                </a:lnTo>
                <a:close/>
              </a:path>
              <a:path w="151764" h="365760">
                <a:moveTo>
                  <a:pt x="127522" y="106534"/>
                </a:moveTo>
                <a:lnTo>
                  <a:pt x="127419" y="106680"/>
                </a:lnTo>
                <a:lnTo>
                  <a:pt x="126682" y="107950"/>
                </a:lnTo>
                <a:lnTo>
                  <a:pt x="127522" y="106534"/>
                </a:lnTo>
                <a:close/>
              </a:path>
              <a:path w="151764" h="365760">
                <a:moveTo>
                  <a:pt x="128320" y="105410"/>
                </a:moveTo>
                <a:lnTo>
                  <a:pt x="127436" y="106680"/>
                </a:lnTo>
                <a:lnTo>
                  <a:pt x="126682" y="107950"/>
                </a:lnTo>
                <a:lnTo>
                  <a:pt x="127313" y="107950"/>
                </a:lnTo>
                <a:lnTo>
                  <a:pt x="128320" y="105410"/>
                </a:lnTo>
                <a:close/>
              </a:path>
              <a:path w="151764" h="365760">
                <a:moveTo>
                  <a:pt x="128407" y="101201"/>
                </a:moveTo>
                <a:lnTo>
                  <a:pt x="127317" y="102870"/>
                </a:lnTo>
                <a:lnTo>
                  <a:pt x="127698" y="102870"/>
                </a:lnTo>
                <a:lnTo>
                  <a:pt x="128407" y="101201"/>
                </a:lnTo>
                <a:close/>
              </a:path>
              <a:path w="151764" h="365760">
                <a:moveTo>
                  <a:pt x="128778" y="100330"/>
                </a:moveTo>
                <a:lnTo>
                  <a:pt x="128407" y="101201"/>
                </a:lnTo>
                <a:lnTo>
                  <a:pt x="128746" y="100683"/>
                </a:lnTo>
                <a:lnTo>
                  <a:pt x="128778" y="100330"/>
                </a:lnTo>
                <a:close/>
              </a:path>
              <a:path w="151764" h="365760">
                <a:moveTo>
                  <a:pt x="133007" y="96520"/>
                </a:moveTo>
                <a:lnTo>
                  <a:pt x="131775" y="97789"/>
                </a:lnTo>
                <a:lnTo>
                  <a:pt x="132854" y="97789"/>
                </a:lnTo>
                <a:lnTo>
                  <a:pt x="133007" y="96520"/>
                </a:lnTo>
                <a:close/>
              </a:path>
              <a:path w="151764" h="365760">
                <a:moveTo>
                  <a:pt x="134435" y="93980"/>
                </a:moveTo>
                <a:lnTo>
                  <a:pt x="133921" y="93980"/>
                </a:lnTo>
                <a:lnTo>
                  <a:pt x="133807" y="95250"/>
                </a:lnTo>
                <a:lnTo>
                  <a:pt x="134435" y="93980"/>
                </a:lnTo>
                <a:close/>
              </a:path>
              <a:path w="151764" h="365760">
                <a:moveTo>
                  <a:pt x="137147" y="81280"/>
                </a:moveTo>
                <a:lnTo>
                  <a:pt x="136245" y="83820"/>
                </a:lnTo>
                <a:lnTo>
                  <a:pt x="137147" y="83820"/>
                </a:lnTo>
                <a:lnTo>
                  <a:pt x="137147" y="81280"/>
                </a:lnTo>
                <a:close/>
              </a:path>
              <a:path w="151764" h="365760">
                <a:moveTo>
                  <a:pt x="145244" y="62240"/>
                </a:moveTo>
                <a:lnTo>
                  <a:pt x="144970" y="63500"/>
                </a:lnTo>
                <a:lnTo>
                  <a:pt x="144729" y="64770"/>
                </a:lnTo>
                <a:lnTo>
                  <a:pt x="143776" y="67310"/>
                </a:lnTo>
                <a:lnTo>
                  <a:pt x="142608" y="67310"/>
                </a:lnTo>
                <a:lnTo>
                  <a:pt x="141300" y="71120"/>
                </a:lnTo>
                <a:lnTo>
                  <a:pt x="142112" y="71120"/>
                </a:lnTo>
                <a:lnTo>
                  <a:pt x="140144" y="77470"/>
                </a:lnTo>
                <a:lnTo>
                  <a:pt x="138849" y="80010"/>
                </a:lnTo>
                <a:lnTo>
                  <a:pt x="137858" y="82550"/>
                </a:lnTo>
                <a:lnTo>
                  <a:pt x="137147" y="83820"/>
                </a:lnTo>
                <a:lnTo>
                  <a:pt x="137820" y="83820"/>
                </a:lnTo>
                <a:lnTo>
                  <a:pt x="138391" y="82550"/>
                </a:lnTo>
                <a:lnTo>
                  <a:pt x="139077" y="82550"/>
                </a:lnTo>
                <a:lnTo>
                  <a:pt x="139411" y="81670"/>
                </a:lnTo>
                <a:lnTo>
                  <a:pt x="139458" y="81280"/>
                </a:lnTo>
                <a:lnTo>
                  <a:pt x="138772" y="81280"/>
                </a:lnTo>
                <a:lnTo>
                  <a:pt x="140347" y="77470"/>
                </a:lnTo>
                <a:lnTo>
                  <a:pt x="140601" y="77470"/>
                </a:lnTo>
                <a:lnTo>
                  <a:pt x="141756" y="75331"/>
                </a:lnTo>
                <a:lnTo>
                  <a:pt x="141573" y="74930"/>
                </a:lnTo>
                <a:lnTo>
                  <a:pt x="141735" y="73660"/>
                </a:lnTo>
                <a:lnTo>
                  <a:pt x="144272" y="73660"/>
                </a:lnTo>
                <a:lnTo>
                  <a:pt x="144545" y="72389"/>
                </a:lnTo>
                <a:lnTo>
                  <a:pt x="143357" y="72389"/>
                </a:lnTo>
                <a:lnTo>
                  <a:pt x="144576" y="68580"/>
                </a:lnTo>
                <a:lnTo>
                  <a:pt x="144906" y="66039"/>
                </a:lnTo>
                <a:lnTo>
                  <a:pt x="145592" y="63500"/>
                </a:lnTo>
                <a:lnTo>
                  <a:pt x="145338" y="63500"/>
                </a:lnTo>
                <a:lnTo>
                  <a:pt x="145244" y="62240"/>
                </a:lnTo>
                <a:close/>
              </a:path>
              <a:path w="151764" h="365760">
                <a:moveTo>
                  <a:pt x="139267" y="82874"/>
                </a:moveTo>
                <a:lnTo>
                  <a:pt x="139018" y="83820"/>
                </a:lnTo>
                <a:lnTo>
                  <a:pt x="139209" y="83358"/>
                </a:lnTo>
                <a:lnTo>
                  <a:pt x="139267" y="82874"/>
                </a:lnTo>
                <a:close/>
              </a:path>
              <a:path w="151764" h="365760">
                <a:moveTo>
                  <a:pt x="142836" y="76200"/>
                </a:moveTo>
                <a:lnTo>
                  <a:pt x="140893" y="77470"/>
                </a:lnTo>
                <a:lnTo>
                  <a:pt x="141528" y="77470"/>
                </a:lnTo>
                <a:lnTo>
                  <a:pt x="140246" y="80010"/>
                </a:lnTo>
                <a:lnTo>
                  <a:pt x="139782" y="81280"/>
                </a:lnTo>
                <a:lnTo>
                  <a:pt x="139209" y="83358"/>
                </a:lnTo>
                <a:lnTo>
                  <a:pt x="139153" y="83820"/>
                </a:lnTo>
                <a:lnTo>
                  <a:pt x="141287" y="78739"/>
                </a:lnTo>
                <a:lnTo>
                  <a:pt x="142836" y="76200"/>
                </a:lnTo>
                <a:close/>
              </a:path>
              <a:path w="151764" h="365760">
                <a:moveTo>
                  <a:pt x="139462" y="82132"/>
                </a:moveTo>
                <a:lnTo>
                  <a:pt x="139306" y="82550"/>
                </a:lnTo>
                <a:lnTo>
                  <a:pt x="139267" y="82874"/>
                </a:lnTo>
                <a:lnTo>
                  <a:pt x="139462" y="82132"/>
                </a:lnTo>
                <a:close/>
              </a:path>
              <a:path w="151764" h="365760">
                <a:moveTo>
                  <a:pt x="139670" y="81280"/>
                </a:moveTo>
                <a:lnTo>
                  <a:pt x="139411" y="81670"/>
                </a:lnTo>
                <a:lnTo>
                  <a:pt x="139306" y="82550"/>
                </a:lnTo>
                <a:lnTo>
                  <a:pt x="139670" y="81280"/>
                </a:lnTo>
                <a:close/>
              </a:path>
              <a:path w="151764" h="365760">
                <a:moveTo>
                  <a:pt x="140258" y="80010"/>
                </a:moveTo>
                <a:lnTo>
                  <a:pt x="139687" y="81280"/>
                </a:lnTo>
                <a:lnTo>
                  <a:pt x="139462" y="82132"/>
                </a:lnTo>
                <a:lnTo>
                  <a:pt x="140258" y="80010"/>
                </a:lnTo>
                <a:close/>
              </a:path>
              <a:path w="151764" h="365760">
                <a:moveTo>
                  <a:pt x="139979" y="80010"/>
                </a:moveTo>
                <a:lnTo>
                  <a:pt x="139611" y="80010"/>
                </a:lnTo>
                <a:lnTo>
                  <a:pt x="139458" y="81280"/>
                </a:lnTo>
                <a:lnTo>
                  <a:pt x="139979" y="80010"/>
                </a:lnTo>
                <a:close/>
              </a:path>
              <a:path w="151764" h="365760">
                <a:moveTo>
                  <a:pt x="140258" y="80010"/>
                </a:moveTo>
                <a:lnTo>
                  <a:pt x="140034" y="80010"/>
                </a:lnTo>
                <a:lnTo>
                  <a:pt x="139670" y="81280"/>
                </a:lnTo>
                <a:lnTo>
                  <a:pt x="140258" y="80010"/>
                </a:lnTo>
                <a:close/>
              </a:path>
              <a:path w="151764" h="365760">
                <a:moveTo>
                  <a:pt x="140398" y="78739"/>
                </a:moveTo>
                <a:lnTo>
                  <a:pt x="139979" y="80010"/>
                </a:lnTo>
                <a:lnTo>
                  <a:pt x="140398" y="78739"/>
                </a:lnTo>
                <a:close/>
              </a:path>
              <a:path w="151764" h="365760">
                <a:moveTo>
                  <a:pt x="142089" y="74930"/>
                </a:moveTo>
                <a:lnTo>
                  <a:pt x="141756" y="75331"/>
                </a:lnTo>
                <a:lnTo>
                  <a:pt x="142153" y="76200"/>
                </a:lnTo>
                <a:lnTo>
                  <a:pt x="142351" y="75870"/>
                </a:lnTo>
                <a:lnTo>
                  <a:pt x="142089" y="74930"/>
                </a:lnTo>
                <a:close/>
              </a:path>
              <a:path w="151764" h="365760">
                <a:moveTo>
                  <a:pt x="143675" y="73660"/>
                </a:moveTo>
                <a:lnTo>
                  <a:pt x="141735" y="73660"/>
                </a:lnTo>
                <a:lnTo>
                  <a:pt x="142089" y="74930"/>
                </a:lnTo>
                <a:lnTo>
                  <a:pt x="142367" y="74930"/>
                </a:lnTo>
                <a:lnTo>
                  <a:pt x="142416" y="75760"/>
                </a:lnTo>
                <a:lnTo>
                  <a:pt x="143675" y="73660"/>
                </a:lnTo>
                <a:close/>
              </a:path>
              <a:path w="151764" h="365760">
                <a:moveTo>
                  <a:pt x="141735" y="73660"/>
                </a:moveTo>
                <a:lnTo>
                  <a:pt x="141573" y="74930"/>
                </a:lnTo>
                <a:lnTo>
                  <a:pt x="141756" y="75331"/>
                </a:lnTo>
                <a:lnTo>
                  <a:pt x="141973" y="74930"/>
                </a:lnTo>
                <a:lnTo>
                  <a:pt x="141735" y="73660"/>
                </a:lnTo>
                <a:close/>
              </a:path>
              <a:path w="151764" h="365760">
                <a:moveTo>
                  <a:pt x="145986" y="67310"/>
                </a:moveTo>
                <a:lnTo>
                  <a:pt x="144653" y="69850"/>
                </a:lnTo>
                <a:lnTo>
                  <a:pt x="144348" y="71120"/>
                </a:lnTo>
                <a:lnTo>
                  <a:pt x="143357" y="72389"/>
                </a:lnTo>
                <a:lnTo>
                  <a:pt x="144545" y="72389"/>
                </a:lnTo>
                <a:lnTo>
                  <a:pt x="145364" y="68580"/>
                </a:lnTo>
                <a:lnTo>
                  <a:pt x="145901" y="67603"/>
                </a:lnTo>
                <a:lnTo>
                  <a:pt x="145986" y="67310"/>
                </a:lnTo>
                <a:close/>
              </a:path>
              <a:path w="151764" h="365760">
                <a:moveTo>
                  <a:pt x="144792" y="67310"/>
                </a:moveTo>
                <a:lnTo>
                  <a:pt x="144653" y="68580"/>
                </a:lnTo>
                <a:lnTo>
                  <a:pt x="144792" y="67310"/>
                </a:lnTo>
                <a:close/>
              </a:path>
              <a:path w="151764" h="365760">
                <a:moveTo>
                  <a:pt x="146062" y="67310"/>
                </a:moveTo>
                <a:lnTo>
                  <a:pt x="145923" y="67563"/>
                </a:lnTo>
                <a:lnTo>
                  <a:pt x="146062" y="67310"/>
                </a:lnTo>
                <a:close/>
              </a:path>
              <a:path w="151764" h="365760">
                <a:moveTo>
                  <a:pt x="147874" y="57150"/>
                </a:moveTo>
                <a:lnTo>
                  <a:pt x="147078" y="57150"/>
                </a:lnTo>
                <a:lnTo>
                  <a:pt x="146368" y="58552"/>
                </a:lnTo>
                <a:lnTo>
                  <a:pt x="146265" y="59689"/>
                </a:lnTo>
                <a:lnTo>
                  <a:pt x="145338" y="63500"/>
                </a:lnTo>
                <a:lnTo>
                  <a:pt x="145592" y="63500"/>
                </a:lnTo>
                <a:lnTo>
                  <a:pt x="145300" y="67310"/>
                </a:lnTo>
                <a:lnTo>
                  <a:pt x="145580" y="67310"/>
                </a:lnTo>
                <a:lnTo>
                  <a:pt x="146126" y="66039"/>
                </a:lnTo>
                <a:lnTo>
                  <a:pt x="146354" y="66039"/>
                </a:lnTo>
                <a:lnTo>
                  <a:pt x="146723" y="64770"/>
                </a:lnTo>
                <a:lnTo>
                  <a:pt x="147053" y="63500"/>
                </a:lnTo>
                <a:lnTo>
                  <a:pt x="147319" y="60960"/>
                </a:lnTo>
                <a:lnTo>
                  <a:pt x="147739" y="60960"/>
                </a:lnTo>
                <a:lnTo>
                  <a:pt x="148196" y="58420"/>
                </a:lnTo>
                <a:lnTo>
                  <a:pt x="147713" y="58420"/>
                </a:lnTo>
                <a:lnTo>
                  <a:pt x="147874" y="57150"/>
                </a:lnTo>
                <a:close/>
              </a:path>
              <a:path w="151764" h="365760">
                <a:moveTo>
                  <a:pt x="146380" y="66039"/>
                </a:moveTo>
                <a:lnTo>
                  <a:pt x="145986" y="67310"/>
                </a:lnTo>
                <a:lnTo>
                  <a:pt x="146380" y="66039"/>
                </a:lnTo>
                <a:close/>
              </a:path>
              <a:path w="151764" h="365760">
                <a:moveTo>
                  <a:pt x="145804" y="59664"/>
                </a:moveTo>
                <a:lnTo>
                  <a:pt x="145148" y="60960"/>
                </a:lnTo>
                <a:lnTo>
                  <a:pt x="145244" y="62240"/>
                </a:lnTo>
                <a:lnTo>
                  <a:pt x="145804" y="59664"/>
                </a:lnTo>
                <a:close/>
              </a:path>
              <a:path w="151764" h="365760">
                <a:moveTo>
                  <a:pt x="147739" y="60960"/>
                </a:moveTo>
                <a:lnTo>
                  <a:pt x="147319" y="60960"/>
                </a:lnTo>
                <a:lnTo>
                  <a:pt x="147345" y="62230"/>
                </a:lnTo>
                <a:lnTo>
                  <a:pt x="147739" y="60960"/>
                </a:lnTo>
                <a:close/>
              </a:path>
              <a:path w="151764" h="365760">
                <a:moveTo>
                  <a:pt x="146419" y="57984"/>
                </a:moveTo>
                <a:lnTo>
                  <a:pt x="146075" y="58420"/>
                </a:lnTo>
                <a:lnTo>
                  <a:pt x="145804" y="59664"/>
                </a:lnTo>
                <a:lnTo>
                  <a:pt x="146368" y="58552"/>
                </a:lnTo>
                <a:lnTo>
                  <a:pt x="146419" y="57984"/>
                </a:lnTo>
                <a:close/>
              </a:path>
              <a:path w="151764" h="365760">
                <a:moveTo>
                  <a:pt x="147078" y="57150"/>
                </a:moveTo>
                <a:lnTo>
                  <a:pt x="146419" y="57984"/>
                </a:lnTo>
                <a:lnTo>
                  <a:pt x="146368" y="58552"/>
                </a:lnTo>
                <a:lnTo>
                  <a:pt x="147078" y="57150"/>
                </a:lnTo>
                <a:close/>
              </a:path>
              <a:path w="151764" h="365760">
                <a:moveTo>
                  <a:pt x="148196" y="54610"/>
                </a:moveTo>
                <a:lnTo>
                  <a:pt x="146850" y="54610"/>
                </a:lnTo>
                <a:lnTo>
                  <a:pt x="145897" y="58420"/>
                </a:lnTo>
                <a:lnTo>
                  <a:pt x="146494" y="57150"/>
                </a:lnTo>
                <a:lnTo>
                  <a:pt x="147874" y="57150"/>
                </a:lnTo>
                <a:lnTo>
                  <a:pt x="148196" y="54610"/>
                </a:lnTo>
                <a:close/>
              </a:path>
              <a:path w="151764" h="365760">
                <a:moveTo>
                  <a:pt x="148653" y="55880"/>
                </a:moveTo>
                <a:lnTo>
                  <a:pt x="148374" y="57150"/>
                </a:lnTo>
                <a:lnTo>
                  <a:pt x="147916" y="58420"/>
                </a:lnTo>
                <a:lnTo>
                  <a:pt x="148196" y="58420"/>
                </a:lnTo>
                <a:lnTo>
                  <a:pt x="148653" y="55880"/>
                </a:lnTo>
                <a:close/>
              </a:path>
              <a:path w="151764" h="365760">
                <a:moveTo>
                  <a:pt x="147078" y="57150"/>
                </a:moveTo>
                <a:lnTo>
                  <a:pt x="146494" y="57150"/>
                </a:lnTo>
                <a:lnTo>
                  <a:pt x="146419" y="57984"/>
                </a:lnTo>
                <a:lnTo>
                  <a:pt x="147078" y="57150"/>
                </a:lnTo>
                <a:close/>
              </a:path>
              <a:path w="151764" h="365760">
                <a:moveTo>
                  <a:pt x="149302" y="49137"/>
                </a:moveTo>
                <a:lnTo>
                  <a:pt x="146065" y="55796"/>
                </a:lnTo>
                <a:lnTo>
                  <a:pt x="146850" y="54610"/>
                </a:lnTo>
                <a:lnTo>
                  <a:pt x="148056" y="54610"/>
                </a:lnTo>
                <a:lnTo>
                  <a:pt x="148945" y="50800"/>
                </a:lnTo>
                <a:lnTo>
                  <a:pt x="149302" y="49137"/>
                </a:lnTo>
                <a:close/>
              </a:path>
              <a:path w="151764" h="365760">
                <a:moveTo>
                  <a:pt x="149910" y="50800"/>
                </a:moveTo>
                <a:lnTo>
                  <a:pt x="148336" y="54610"/>
                </a:lnTo>
                <a:lnTo>
                  <a:pt x="148196" y="54610"/>
                </a:lnTo>
                <a:lnTo>
                  <a:pt x="148615" y="55880"/>
                </a:lnTo>
                <a:lnTo>
                  <a:pt x="149910" y="50800"/>
                </a:lnTo>
                <a:close/>
              </a:path>
              <a:path w="151764" h="365760">
                <a:moveTo>
                  <a:pt x="148059" y="48260"/>
                </a:moveTo>
                <a:lnTo>
                  <a:pt x="147307" y="52070"/>
                </a:lnTo>
                <a:lnTo>
                  <a:pt x="148059" y="48260"/>
                </a:lnTo>
                <a:close/>
              </a:path>
              <a:path w="151764" h="365760">
                <a:moveTo>
                  <a:pt x="149974" y="47756"/>
                </a:moveTo>
                <a:lnTo>
                  <a:pt x="149744" y="48230"/>
                </a:lnTo>
                <a:lnTo>
                  <a:pt x="149676" y="49137"/>
                </a:lnTo>
                <a:lnTo>
                  <a:pt x="149758" y="49530"/>
                </a:lnTo>
                <a:lnTo>
                  <a:pt x="150055" y="47966"/>
                </a:lnTo>
                <a:lnTo>
                  <a:pt x="149974" y="47756"/>
                </a:lnTo>
                <a:close/>
              </a:path>
              <a:path w="151764" h="365760">
                <a:moveTo>
                  <a:pt x="150124" y="47601"/>
                </a:moveTo>
                <a:lnTo>
                  <a:pt x="150117" y="47966"/>
                </a:lnTo>
                <a:lnTo>
                  <a:pt x="151180" y="49530"/>
                </a:lnTo>
                <a:lnTo>
                  <a:pt x="150124" y="47601"/>
                </a:lnTo>
                <a:close/>
              </a:path>
              <a:path w="151764" h="365760">
                <a:moveTo>
                  <a:pt x="149491" y="48260"/>
                </a:moveTo>
                <a:lnTo>
                  <a:pt x="149302" y="49137"/>
                </a:lnTo>
                <a:lnTo>
                  <a:pt x="149563" y="48602"/>
                </a:lnTo>
                <a:lnTo>
                  <a:pt x="149491" y="48260"/>
                </a:lnTo>
                <a:close/>
              </a:path>
              <a:path w="151764" h="365760">
                <a:moveTo>
                  <a:pt x="148059" y="47966"/>
                </a:moveTo>
                <a:lnTo>
                  <a:pt x="148005" y="48260"/>
                </a:lnTo>
                <a:lnTo>
                  <a:pt x="148059" y="47966"/>
                </a:lnTo>
                <a:close/>
              </a:path>
              <a:path w="151764" h="365760">
                <a:moveTo>
                  <a:pt x="148065" y="48230"/>
                </a:moveTo>
                <a:close/>
              </a:path>
              <a:path w="151764" h="365760">
                <a:moveTo>
                  <a:pt x="149574" y="47167"/>
                </a:moveTo>
                <a:lnTo>
                  <a:pt x="149301" y="48260"/>
                </a:lnTo>
                <a:lnTo>
                  <a:pt x="149586" y="47529"/>
                </a:lnTo>
                <a:lnTo>
                  <a:pt x="149574" y="47167"/>
                </a:lnTo>
                <a:close/>
              </a:path>
              <a:path w="151764" h="365760">
                <a:moveTo>
                  <a:pt x="148627" y="44867"/>
                </a:moveTo>
                <a:lnTo>
                  <a:pt x="148396" y="46126"/>
                </a:lnTo>
                <a:lnTo>
                  <a:pt x="148310" y="46989"/>
                </a:lnTo>
                <a:lnTo>
                  <a:pt x="148065" y="48230"/>
                </a:lnTo>
                <a:lnTo>
                  <a:pt x="149470" y="47014"/>
                </a:lnTo>
                <a:lnTo>
                  <a:pt x="148590" y="45720"/>
                </a:lnTo>
                <a:lnTo>
                  <a:pt x="148627" y="44867"/>
                </a:lnTo>
                <a:close/>
              </a:path>
              <a:path w="151764" h="365760">
                <a:moveTo>
                  <a:pt x="148399" y="44450"/>
                </a:moveTo>
                <a:lnTo>
                  <a:pt x="148059" y="47966"/>
                </a:lnTo>
                <a:lnTo>
                  <a:pt x="148396" y="46126"/>
                </a:lnTo>
                <a:lnTo>
                  <a:pt x="148399" y="44450"/>
                </a:lnTo>
                <a:close/>
              </a:path>
              <a:path w="151764" h="365760">
                <a:moveTo>
                  <a:pt x="149793" y="46996"/>
                </a:moveTo>
                <a:lnTo>
                  <a:pt x="149697" y="47349"/>
                </a:lnTo>
                <a:lnTo>
                  <a:pt x="149974" y="47756"/>
                </a:lnTo>
                <a:lnTo>
                  <a:pt x="149887" y="47167"/>
                </a:lnTo>
                <a:lnTo>
                  <a:pt x="149793" y="46996"/>
                </a:lnTo>
                <a:close/>
              </a:path>
              <a:path w="151764" h="365760">
                <a:moveTo>
                  <a:pt x="150964" y="45720"/>
                </a:moveTo>
                <a:lnTo>
                  <a:pt x="150296" y="46298"/>
                </a:lnTo>
                <a:lnTo>
                  <a:pt x="150172" y="47349"/>
                </a:lnTo>
                <a:lnTo>
                  <a:pt x="150964" y="45720"/>
                </a:lnTo>
                <a:close/>
              </a:path>
              <a:path w="151764" h="365760">
                <a:moveTo>
                  <a:pt x="148704" y="45006"/>
                </a:moveTo>
                <a:lnTo>
                  <a:pt x="148590" y="45720"/>
                </a:lnTo>
                <a:lnTo>
                  <a:pt x="149470" y="47014"/>
                </a:lnTo>
                <a:lnTo>
                  <a:pt x="149652" y="46856"/>
                </a:lnTo>
                <a:lnTo>
                  <a:pt x="149564" y="46578"/>
                </a:lnTo>
                <a:lnTo>
                  <a:pt x="148704" y="45006"/>
                </a:lnTo>
                <a:close/>
              </a:path>
              <a:path w="151764" h="365760">
                <a:moveTo>
                  <a:pt x="149973" y="46578"/>
                </a:moveTo>
                <a:lnTo>
                  <a:pt x="149746" y="46775"/>
                </a:lnTo>
                <a:lnTo>
                  <a:pt x="149793" y="46996"/>
                </a:lnTo>
                <a:lnTo>
                  <a:pt x="149973" y="46578"/>
                </a:lnTo>
                <a:close/>
              </a:path>
              <a:path w="151764" h="365760">
                <a:moveTo>
                  <a:pt x="149107" y="42487"/>
                </a:moveTo>
                <a:lnTo>
                  <a:pt x="148704" y="45006"/>
                </a:lnTo>
                <a:lnTo>
                  <a:pt x="149672" y="46775"/>
                </a:lnTo>
                <a:lnTo>
                  <a:pt x="150253" y="44450"/>
                </a:lnTo>
                <a:lnTo>
                  <a:pt x="150990" y="43180"/>
                </a:lnTo>
                <a:lnTo>
                  <a:pt x="149529" y="43180"/>
                </a:lnTo>
                <a:lnTo>
                  <a:pt x="149107" y="42487"/>
                </a:lnTo>
                <a:close/>
              </a:path>
              <a:path w="151764" h="365760">
                <a:moveTo>
                  <a:pt x="150342" y="45720"/>
                </a:moveTo>
                <a:lnTo>
                  <a:pt x="149973" y="46578"/>
                </a:lnTo>
                <a:lnTo>
                  <a:pt x="150296" y="46298"/>
                </a:lnTo>
                <a:lnTo>
                  <a:pt x="150342" y="45720"/>
                </a:lnTo>
                <a:close/>
              </a:path>
              <a:path w="151764" h="365760">
                <a:moveTo>
                  <a:pt x="148521" y="44672"/>
                </a:moveTo>
                <a:lnTo>
                  <a:pt x="148396" y="46126"/>
                </a:lnTo>
                <a:lnTo>
                  <a:pt x="148602" y="45006"/>
                </a:lnTo>
                <a:lnTo>
                  <a:pt x="148521" y="44672"/>
                </a:lnTo>
                <a:close/>
              </a:path>
              <a:path w="151764" h="365760">
                <a:moveTo>
                  <a:pt x="148846" y="42060"/>
                </a:moveTo>
                <a:lnTo>
                  <a:pt x="148678" y="43180"/>
                </a:lnTo>
                <a:lnTo>
                  <a:pt x="148627" y="44867"/>
                </a:lnTo>
                <a:lnTo>
                  <a:pt x="149074" y="42432"/>
                </a:lnTo>
                <a:lnTo>
                  <a:pt x="148846" y="42060"/>
                </a:lnTo>
                <a:close/>
              </a:path>
              <a:path w="151764" h="365760">
                <a:moveTo>
                  <a:pt x="148605" y="42907"/>
                </a:moveTo>
                <a:lnTo>
                  <a:pt x="148564" y="43180"/>
                </a:lnTo>
                <a:lnTo>
                  <a:pt x="148605" y="42907"/>
                </a:lnTo>
                <a:close/>
              </a:path>
              <a:path w="151764" h="365760">
                <a:moveTo>
                  <a:pt x="148755" y="41910"/>
                </a:moveTo>
                <a:lnTo>
                  <a:pt x="148678" y="43180"/>
                </a:lnTo>
                <a:lnTo>
                  <a:pt x="148790" y="42432"/>
                </a:lnTo>
                <a:lnTo>
                  <a:pt x="148755" y="41910"/>
                </a:lnTo>
                <a:close/>
              </a:path>
              <a:path w="151764" h="365760">
                <a:moveTo>
                  <a:pt x="150139" y="40639"/>
                </a:moveTo>
                <a:lnTo>
                  <a:pt x="149402" y="40639"/>
                </a:lnTo>
                <a:lnTo>
                  <a:pt x="149294" y="41910"/>
                </a:lnTo>
                <a:lnTo>
                  <a:pt x="149529" y="43180"/>
                </a:lnTo>
                <a:lnTo>
                  <a:pt x="150990" y="43180"/>
                </a:lnTo>
                <a:lnTo>
                  <a:pt x="150139" y="40639"/>
                </a:lnTo>
                <a:close/>
              </a:path>
              <a:path w="151764" h="365760">
                <a:moveTo>
                  <a:pt x="149750" y="36637"/>
                </a:moveTo>
                <a:lnTo>
                  <a:pt x="148602" y="38100"/>
                </a:lnTo>
                <a:lnTo>
                  <a:pt x="148767" y="38100"/>
                </a:lnTo>
                <a:lnTo>
                  <a:pt x="148479" y="40639"/>
                </a:lnTo>
                <a:lnTo>
                  <a:pt x="148376" y="42060"/>
                </a:lnTo>
                <a:lnTo>
                  <a:pt x="148605" y="42907"/>
                </a:lnTo>
                <a:lnTo>
                  <a:pt x="148755" y="41910"/>
                </a:lnTo>
                <a:lnTo>
                  <a:pt x="149059" y="40639"/>
                </a:lnTo>
                <a:lnTo>
                  <a:pt x="150139" y="40639"/>
                </a:lnTo>
                <a:lnTo>
                  <a:pt x="149885" y="39370"/>
                </a:lnTo>
                <a:lnTo>
                  <a:pt x="149750" y="36637"/>
                </a:lnTo>
                <a:close/>
              </a:path>
              <a:path w="151764" h="365760">
                <a:moveTo>
                  <a:pt x="149232" y="41570"/>
                </a:moveTo>
                <a:lnTo>
                  <a:pt x="149107" y="42487"/>
                </a:lnTo>
                <a:lnTo>
                  <a:pt x="149199" y="41910"/>
                </a:lnTo>
                <a:lnTo>
                  <a:pt x="149232" y="41570"/>
                </a:lnTo>
                <a:close/>
              </a:path>
              <a:path w="151764" h="365760">
                <a:moveTo>
                  <a:pt x="148869" y="41910"/>
                </a:moveTo>
                <a:lnTo>
                  <a:pt x="148846" y="42060"/>
                </a:lnTo>
                <a:lnTo>
                  <a:pt x="148869" y="41910"/>
                </a:lnTo>
                <a:close/>
              </a:path>
              <a:path w="151764" h="365760">
                <a:moveTo>
                  <a:pt x="149402" y="40639"/>
                </a:moveTo>
                <a:lnTo>
                  <a:pt x="149059" y="40639"/>
                </a:lnTo>
                <a:lnTo>
                  <a:pt x="149232" y="41570"/>
                </a:lnTo>
                <a:lnTo>
                  <a:pt x="149402" y="40639"/>
                </a:lnTo>
                <a:close/>
              </a:path>
              <a:path w="151764" h="365760">
                <a:moveTo>
                  <a:pt x="148767" y="38100"/>
                </a:moveTo>
                <a:lnTo>
                  <a:pt x="148564" y="38100"/>
                </a:lnTo>
                <a:lnTo>
                  <a:pt x="148564" y="39370"/>
                </a:lnTo>
                <a:lnTo>
                  <a:pt x="148767" y="38100"/>
                </a:lnTo>
                <a:close/>
              </a:path>
              <a:path w="151764" h="365760">
                <a:moveTo>
                  <a:pt x="148632" y="38015"/>
                </a:moveTo>
                <a:close/>
              </a:path>
              <a:path w="151764" h="365760">
                <a:moveTo>
                  <a:pt x="149750" y="36617"/>
                </a:moveTo>
                <a:lnTo>
                  <a:pt x="148632" y="38015"/>
                </a:lnTo>
                <a:lnTo>
                  <a:pt x="149750" y="36617"/>
                </a:lnTo>
                <a:close/>
              </a:path>
              <a:path w="151764" h="365760">
                <a:moveTo>
                  <a:pt x="149110" y="30675"/>
                </a:moveTo>
                <a:lnTo>
                  <a:pt x="149110" y="33020"/>
                </a:lnTo>
                <a:lnTo>
                  <a:pt x="149694" y="34289"/>
                </a:lnTo>
                <a:lnTo>
                  <a:pt x="149483" y="35583"/>
                </a:lnTo>
                <a:lnTo>
                  <a:pt x="148632" y="38015"/>
                </a:lnTo>
                <a:lnTo>
                  <a:pt x="149734" y="36637"/>
                </a:lnTo>
                <a:lnTo>
                  <a:pt x="149758" y="34289"/>
                </a:lnTo>
                <a:lnTo>
                  <a:pt x="150139" y="33020"/>
                </a:lnTo>
                <a:lnTo>
                  <a:pt x="149313" y="33020"/>
                </a:lnTo>
                <a:lnTo>
                  <a:pt x="149110" y="30675"/>
                </a:lnTo>
                <a:close/>
              </a:path>
              <a:path w="151764" h="365760">
                <a:moveTo>
                  <a:pt x="150681" y="35560"/>
                </a:moveTo>
                <a:lnTo>
                  <a:pt x="150609" y="36830"/>
                </a:lnTo>
                <a:lnTo>
                  <a:pt x="150681" y="35560"/>
                </a:lnTo>
                <a:close/>
              </a:path>
              <a:path w="151764" h="365760">
                <a:moveTo>
                  <a:pt x="150596" y="35560"/>
                </a:moveTo>
                <a:close/>
              </a:path>
              <a:path w="151764" h="365760">
                <a:moveTo>
                  <a:pt x="149829" y="28183"/>
                </a:moveTo>
                <a:lnTo>
                  <a:pt x="150139" y="33020"/>
                </a:lnTo>
                <a:lnTo>
                  <a:pt x="150202" y="35560"/>
                </a:lnTo>
                <a:lnTo>
                  <a:pt x="150545" y="34289"/>
                </a:lnTo>
                <a:lnTo>
                  <a:pt x="150753" y="34289"/>
                </a:lnTo>
                <a:lnTo>
                  <a:pt x="150825" y="33020"/>
                </a:lnTo>
                <a:lnTo>
                  <a:pt x="150431" y="33020"/>
                </a:lnTo>
                <a:lnTo>
                  <a:pt x="150482" y="30480"/>
                </a:lnTo>
                <a:lnTo>
                  <a:pt x="150558" y="29210"/>
                </a:lnTo>
                <a:lnTo>
                  <a:pt x="149829" y="28183"/>
                </a:lnTo>
                <a:close/>
              </a:path>
              <a:path w="151764" h="365760">
                <a:moveTo>
                  <a:pt x="150753" y="34289"/>
                </a:moveTo>
                <a:lnTo>
                  <a:pt x="150545" y="34289"/>
                </a:lnTo>
                <a:lnTo>
                  <a:pt x="150577" y="35560"/>
                </a:lnTo>
                <a:lnTo>
                  <a:pt x="150753" y="34289"/>
                </a:lnTo>
                <a:close/>
              </a:path>
              <a:path w="151764" h="365760">
                <a:moveTo>
                  <a:pt x="149790" y="30480"/>
                </a:moveTo>
                <a:lnTo>
                  <a:pt x="149110" y="30480"/>
                </a:lnTo>
                <a:lnTo>
                  <a:pt x="149313" y="33020"/>
                </a:lnTo>
                <a:lnTo>
                  <a:pt x="150139" y="33020"/>
                </a:lnTo>
                <a:lnTo>
                  <a:pt x="149790" y="30480"/>
                </a:lnTo>
                <a:close/>
              </a:path>
              <a:path w="151764" h="365760">
                <a:moveTo>
                  <a:pt x="149529" y="26670"/>
                </a:moveTo>
                <a:lnTo>
                  <a:pt x="149474" y="28183"/>
                </a:lnTo>
                <a:lnTo>
                  <a:pt x="150139" y="33020"/>
                </a:lnTo>
                <a:lnTo>
                  <a:pt x="149829" y="28183"/>
                </a:lnTo>
                <a:lnTo>
                  <a:pt x="149656" y="27939"/>
                </a:lnTo>
                <a:lnTo>
                  <a:pt x="149529" y="26670"/>
                </a:lnTo>
                <a:close/>
              </a:path>
              <a:path w="151764" h="365760">
                <a:moveTo>
                  <a:pt x="149294" y="25547"/>
                </a:moveTo>
                <a:lnTo>
                  <a:pt x="149105" y="26406"/>
                </a:lnTo>
                <a:lnTo>
                  <a:pt x="149093" y="30480"/>
                </a:lnTo>
                <a:lnTo>
                  <a:pt x="149110" y="30675"/>
                </a:lnTo>
                <a:lnTo>
                  <a:pt x="149110" y="30480"/>
                </a:lnTo>
                <a:lnTo>
                  <a:pt x="149790" y="30480"/>
                </a:lnTo>
                <a:lnTo>
                  <a:pt x="149474" y="28183"/>
                </a:lnTo>
                <a:lnTo>
                  <a:pt x="149402" y="26670"/>
                </a:lnTo>
                <a:lnTo>
                  <a:pt x="149294" y="25547"/>
                </a:lnTo>
                <a:close/>
              </a:path>
              <a:path w="151764" h="365760">
                <a:moveTo>
                  <a:pt x="149569" y="25779"/>
                </a:moveTo>
                <a:lnTo>
                  <a:pt x="149402" y="26670"/>
                </a:lnTo>
                <a:lnTo>
                  <a:pt x="149656" y="27939"/>
                </a:lnTo>
                <a:lnTo>
                  <a:pt x="149829" y="28183"/>
                </a:lnTo>
                <a:lnTo>
                  <a:pt x="149733" y="26670"/>
                </a:lnTo>
                <a:lnTo>
                  <a:pt x="149569" y="25779"/>
                </a:lnTo>
                <a:close/>
              </a:path>
              <a:path w="151764" h="365760">
                <a:moveTo>
                  <a:pt x="149112" y="24709"/>
                </a:moveTo>
                <a:lnTo>
                  <a:pt x="149047" y="26670"/>
                </a:lnTo>
                <a:lnTo>
                  <a:pt x="149166" y="25181"/>
                </a:lnTo>
                <a:lnTo>
                  <a:pt x="149112" y="24709"/>
                </a:lnTo>
                <a:close/>
              </a:path>
              <a:path w="151764" h="365760">
                <a:moveTo>
                  <a:pt x="149247" y="24019"/>
                </a:moveTo>
                <a:lnTo>
                  <a:pt x="149402" y="26670"/>
                </a:lnTo>
                <a:lnTo>
                  <a:pt x="149452" y="26406"/>
                </a:lnTo>
                <a:lnTo>
                  <a:pt x="149363" y="24657"/>
                </a:lnTo>
                <a:lnTo>
                  <a:pt x="149247" y="24019"/>
                </a:lnTo>
                <a:close/>
              </a:path>
              <a:path w="151764" h="365760">
                <a:moveTo>
                  <a:pt x="149185" y="24944"/>
                </a:moveTo>
                <a:lnTo>
                  <a:pt x="149105" y="26406"/>
                </a:lnTo>
                <a:lnTo>
                  <a:pt x="149243" y="25779"/>
                </a:lnTo>
                <a:lnTo>
                  <a:pt x="149185" y="24944"/>
                </a:lnTo>
                <a:close/>
              </a:path>
              <a:path w="151764" h="365760">
                <a:moveTo>
                  <a:pt x="150355" y="21589"/>
                </a:moveTo>
                <a:lnTo>
                  <a:pt x="149174" y="21589"/>
                </a:lnTo>
                <a:lnTo>
                  <a:pt x="149244" y="23934"/>
                </a:lnTo>
                <a:lnTo>
                  <a:pt x="149569" y="25779"/>
                </a:lnTo>
                <a:lnTo>
                  <a:pt x="150355" y="21589"/>
                </a:lnTo>
                <a:close/>
              </a:path>
              <a:path w="151764" h="365760">
                <a:moveTo>
                  <a:pt x="149131" y="24130"/>
                </a:moveTo>
                <a:lnTo>
                  <a:pt x="148932" y="24130"/>
                </a:lnTo>
                <a:lnTo>
                  <a:pt x="149112" y="24709"/>
                </a:lnTo>
                <a:lnTo>
                  <a:pt x="149131" y="24130"/>
                </a:lnTo>
                <a:close/>
              </a:path>
              <a:path w="151764" h="365760">
                <a:moveTo>
                  <a:pt x="148738" y="22461"/>
                </a:moveTo>
                <a:lnTo>
                  <a:pt x="148539" y="22860"/>
                </a:lnTo>
                <a:lnTo>
                  <a:pt x="148932" y="24130"/>
                </a:lnTo>
                <a:lnTo>
                  <a:pt x="148738" y="22461"/>
                </a:lnTo>
                <a:close/>
              </a:path>
              <a:path w="151764" h="365760">
                <a:moveTo>
                  <a:pt x="149106" y="23608"/>
                </a:moveTo>
                <a:lnTo>
                  <a:pt x="149059" y="24130"/>
                </a:lnTo>
                <a:lnTo>
                  <a:pt x="149106" y="23608"/>
                </a:lnTo>
                <a:close/>
              </a:path>
              <a:path w="151764" h="365760">
                <a:moveTo>
                  <a:pt x="148310" y="16510"/>
                </a:moveTo>
                <a:lnTo>
                  <a:pt x="147535" y="17780"/>
                </a:lnTo>
                <a:lnTo>
                  <a:pt x="147637" y="19050"/>
                </a:lnTo>
                <a:lnTo>
                  <a:pt x="148081" y="19050"/>
                </a:lnTo>
                <a:lnTo>
                  <a:pt x="148738" y="22461"/>
                </a:lnTo>
                <a:lnTo>
                  <a:pt x="149174" y="21589"/>
                </a:lnTo>
                <a:lnTo>
                  <a:pt x="150355" y="21589"/>
                </a:lnTo>
                <a:lnTo>
                  <a:pt x="149993" y="20320"/>
                </a:lnTo>
                <a:lnTo>
                  <a:pt x="149085" y="20320"/>
                </a:lnTo>
                <a:lnTo>
                  <a:pt x="148310" y="16510"/>
                </a:lnTo>
                <a:close/>
              </a:path>
              <a:path w="151764" h="365760">
                <a:moveTo>
                  <a:pt x="149072" y="17780"/>
                </a:moveTo>
                <a:lnTo>
                  <a:pt x="148793" y="17780"/>
                </a:lnTo>
                <a:lnTo>
                  <a:pt x="149009" y="19050"/>
                </a:lnTo>
                <a:lnTo>
                  <a:pt x="149085" y="20320"/>
                </a:lnTo>
                <a:lnTo>
                  <a:pt x="149993" y="20320"/>
                </a:lnTo>
                <a:lnTo>
                  <a:pt x="149631" y="19050"/>
                </a:lnTo>
                <a:lnTo>
                  <a:pt x="149072" y="17780"/>
                </a:lnTo>
                <a:close/>
              </a:path>
              <a:path w="151764" h="365760">
                <a:moveTo>
                  <a:pt x="143662" y="3810"/>
                </a:moveTo>
                <a:lnTo>
                  <a:pt x="144589" y="6350"/>
                </a:lnTo>
                <a:lnTo>
                  <a:pt x="144399" y="7620"/>
                </a:lnTo>
                <a:lnTo>
                  <a:pt x="144451" y="7826"/>
                </a:lnTo>
                <a:lnTo>
                  <a:pt x="145440" y="8889"/>
                </a:lnTo>
                <a:lnTo>
                  <a:pt x="145669" y="11430"/>
                </a:lnTo>
                <a:lnTo>
                  <a:pt x="145872" y="12700"/>
                </a:lnTo>
                <a:lnTo>
                  <a:pt x="146532" y="15239"/>
                </a:lnTo>
                <a:lnTo>
                  <a:pt x="147307" y="16510"/>
                </a:lnTo>
                <a:lnTo>
                  <a:pt x="146685" y="13970"/>
                </a:lnTo>
                <a:lnTo>
                  <a:pt x="148291" y="13970"/>
                </a:lnTo>
                <a:lnTo>
                  <a:pt x="148234" y="12700"/>
                </a:lnTo>
                <a:lnTo>
                  <a:pt x="147142" y="12700"/>
                </a:lnTo>
                <a:lnTo>
                  <a:pt x="145999" y="7620"/>
                </a:lnTo>
                <a:lnTo>
                  <a:pt x="145618" y="6350"/>
                </a:lnTo>
                <a:lnTo>
                  <a:pt x="145148" y="6350"/>
                </a:lnTo>
                <a:lnTo>
                  <a:pt x="144716" y="5080"/>
                </a:lnTo>
                <a:lnTo>
                  <a:pt x="144348" y="5080"/>
                </a:lnTo>
                <a:lnTo>
                  <a:pt x="143662" y="3810"/>
                </a:lnTo>
                <a:close/>
              </a:path>
              <a:path w="151764" h="365760">
                <a:moveTo>
                  <a:pt x="147884" y="15985"/>
                </a:moveTo>
                <a:lnTo>
                  <a:pt x="147878" y="16510"/>
                </a:lnTo>
                <a:lnTo>
                  <a:pt x="148196" y="16510"/>
                </a:lnTo>
                <a:lnTo>
                  <a:pt x="147884" y="15985"/>
                </a:lnTo>
                <a:close/>
              </a:path>
              <a:path w="151764" h="365760">
                <a:moveTo>
                  <a:pt x="148291" y="13970"/>
                </a:moveTo>
                <a:lnTo>
                  <a:pt x="146685" y="13970"/>
                </a:lnTo>
                <a:lnTo>
                  <a:pt x="147884" y="15985"/>
                </a:lnTo>
                <a:lnTo>
                  <a:pt x="147891" y="15239"/>
                </a:lnTo>
                <a:lnTo>
                  <a:pt x="148348" y="15239"/>
                </a:lnTo>
                <a:lnTo>
                  <a:pt x="148291" y="13970"/>
                </a:lnTo>
                <a:close/>
              </a:path>
              <a:path w="151764" h="365760">
                <a:moveTo>
                  <a:pt x="146964" y="10160"/>
                </a:moveTo>
                <a:lnTo>
                  <a:pt x="146964" y="11430"/>
                </a:lnTo>
                <a:lnTo>
                  <a:pt x="147142" y="12700"/>
                </a:lnTo>
                <a:lnTo>
                  <a:pt x="148234" y="12700"/>
                </a:lnTo>
                <a:lnTo>
                  <a:pt x="146964" y="10160"/>
                </a:lnTo>
                <a:close/>
              </a:path>
              <a:path w="151764" h="365760">
                <a:moveTo>
                  <a:pt x="144475" y="7920"/>
                </a:moveTo>
                <a:lnTo>
                  <a:pt x="145046" y="10160"/>
                </a:lnTo>
                <a:lnTo>
                  <a:pt x="145173" y="8889"/>
                </a:lnTo>
                <a:lnTo>
                  <a:pt x="144475" y="7920"/>
                </a:lnTo>
                <a:close/>
              </a:path>
              <a:path w="151764" h="365760">
                <a:moveTo>
                  <a:pt x="144259" y="7620"/>
                </a:moveTo>
                <a:lnTo>
                  <a:pt x="144475" y="7920"/>
                </a:lnTo>
                <a:lnTo>
                  <a:pt x="144259" y="7620"/>
                </a:lnTo>
                <a:close/>
              </a:path>
              <a:path w="151764" h="365760">
                <a:moveTo>
                  <a:pt x="142527" y="892"/>
                </a:moveTo>
                <a:lnTo>
                  <a:pt x="142595" y="1270"/>
                </a:lnTo>
                <a:lnTo>
                  <a:pt x="144348" y="5080"/>
                </a:lnTo>
                <a:lnTo>
                  <a:pt x="144653" y="5080"/>
                </a:lnTo>
                <a:lnTo>
                  <a:pt x="143374" y="2539"/>
                </a:lnTo>
                <a:lnTo>
                  <a:pt x="143158" y="2111"/>
                </a:lnTo>
                <a:lnTo>
                  <a:pt x="142527" y="892"/>
                </a:lnTo>
                <a:close/>
              </a:path>
              <a:path w="151764" h="365760">
                <a:moveTo>
                  <a:pt x="144536" y="4550"/>
                </a:moveTo>
                <a:lnTo>
                  <a:pt x="144653" y="5080"/>
                </a:lnTo>
                <a:lnTo>
                  <a:pt x="144536" y="4550"/>
                </a:lnTo>
                <a:close/>
              </a:path>
              <a:path w="151764" h="365760">
                <a:moveTo>
                  <a:pt x="143921" y="2743"/>
                </a:moveTo>
                <a:lnTo>
                  <a:pt x="144536" y="4550"/>
                </a:lnTo>
                <a:lnTo>
                  <a:pt x="144373" y="3810"/>
                </a:lnTo>
                <a:lnTo>
                  <a:pt x="143921" y="2743"/>
                </a:lnTo>
                <a:close/>
              </a:path>
              <a:path w="151764" h="365760">
                <a:moveTo>
                  <a:pt x="143420" y="1533"/>
                </a:moveTo>
                <a:lnTo>
                  <a:pt x="143921" y="2743"/>
                </a:lnTo>
                <a:lnTo>
                  <a:pt x="143813" y="2448"/>
                </a:lnTo>
                <a:lnTo>
                  <a:pt x="143420" y="1533"/>
                </a:lnTo>
                <a:close/>
              </a:path>
              <a:path w="151764" h="365760">
                <a:moveTo>
                  <a:pt x="143328" y="2448"/>
                </a:moveTo>
                <a:close/>
              </a:path>
              <a:path w="151764" h="365760">
                <a:moveTo>
                  <a:pt x="142463" y="256"/>
                </a:moveTo>
                <a:lnTo>
                  <a:pt x="143158" y="2111"/>
                </a:lnTo>
                <a:lnTo>
                  <a:pt x="143328" y="2448"/>
                </a:lnTo>
                <a:lnTo>
                  <a:pt x="143298" y="1270"/>
                </a:lnTo>
                <a:lnTo>
                  <a:pt x="143183" y="998"/>
                </a:lnTo>
                <a:lnTo>
                  <a:pt x="142463" y="256"/>
                </a:lnTo>
                <a:close/>
              </a:path>
              <a:path w="151764" h="365760">
                <a:moveTo>
                  <a:pt x="143195" y="1011"/>
                </a:moveTo>
                <a:lnTo>
                  <a:pt x="143420" y="1533"/>
                </a:lnTo>
                <a:lnTo>
                  <a:pt x="143446" y="1270"/>
                </a:lnTo>
                <a:lnTo>
                  <a:pt x="143195" y="1011"/>
                </a:lnTo>
                <a:close/>
              </a:path>
              <a:path w="151764" h="365760">
                <a:moveTo>
                  <a:pt x="142214" y="0"/>
                </a:moveTo>
                <a:lnTo>
                  <a:pt x="142036" y="0"/>
                </a:lnTo>
                <a:lnTo>
                  <a:pt x="142527" y="892"/>
                </a:lnTo>
                <a:lnTo>
                  <a:pt x="142401" y="192"/>
                </a:lnTo>
                <a:lnTo>
                  <a:pt x="142214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0" name="object 3950"/>
          <p:cNvSpPr/>
          <p:nvPr/>
        </p:nvSpPr>
        <p:spPr>
          <a:xfrm>
            <a:off x="2477998" y="381161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609" y="0"/>
                </a:moveTo>
                <a:lnTo>
                  <a:pt x="1054" y="1066"/>
                </a:lnTo>
                <a:lnTo>
                  <a:pt x="812" y="863"/>
                </a:lnTo>
                <a:lnTo>
                  <a:pt x="0" y="406"/>
                </a:lnTo>
                <a:lnTo>
                  <a:pt x="60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1" name="object 3951"/>
          <p:cNvSpPr/>
          <p:nvPr/>
        </p:nvSpPr>
        <p:spPr>
          <a:xfrm>
            <a:off x="2478544" y="381283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54" y="0"/>
                </a:moveTo>
                <a:lnTo>
                  <a:pt x="0" y="101"/>
                </a:lnTo>
                <a:lnTo>
                  <a:pt x="139" y="304"/>
                </a:lnTo>
                <a:lnTo>
                  <a:pt x="254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2" name="object 3952"/>
          <p:cNvSpPr/>
          <p:nvPr/>
        </p:nvSpPr>
        <p:spPr>
          <a:xfrm>
            <a:off x="2489530" y="3832199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15" y="0"/>
                </a:moveTo>
                <a:lnTo>
                  <a:pt x="0" y="165"/>
                </a:lnTo>
                <a:lnTo>
                  <a:pt x="203" y="63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3" name="object 3953"/>
          <p:cNvSpPr/>
          <p:nvPr/>
        </p:nvSpPr>
        <p:spPr>
          <a:xfrm>
            <a:off x="2491168" y="382705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5" y="0"/>
                </a:moveTo>
                <a:lnTo>
                  <a:pt x="0" y="203"/>
                </a:lnTo>
                <a:lnTo>
                  <a:pt x="25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4" name="object 3954"/>
          <p:cNvSpPr/>
          <p:nvPr/>
        </p:nvSpPr>
        <p:spPr>
          <a:xfrm>
            <a:off x="2478430" y="3813200"/>
            <a:ext cx="36195" cy="34290"/>
          </a:xfrm>
          <a:custGeom>
            <a:avLst/>
            <a:gdLst/>
            <a:ahLst/>
            <a:cxnLst/>
            <a:rect l="l" t="t" r="r" b="b"/>
            <a:pathLst>
              <a:path w="36194" h="34289">
                <a:moveTo>
                  <a:pt x="32723" y="32766"/>
                </a:moveTo>
                <a:lnTo>
                  <a:pt x="31851" y="32766"/>
                </a:lnTo>
                <a:lnTo>
                  <a:pt x="32054" y="33274"/>
                </a:lnTo>
                <a:lnTo>
                  <a:pt x="31115" y="33274"/>
                </a:lnTo>
                <a:lnTo>
                  <a:pt x="31597" y="33655"/>
                </a:lnTo>
                <a:lnTo>
                  <a:pt x="31877" y="33782"/>
                </a:lnTo>
                <a:lnTo>
                  <a:pt x="32723" y="32766"/>
                </a:lnTo>
                <a:close/>
              </a:path>
              <a:path w="36194" h="34289">
                <a:moveTo>
                  <a:pt x="31047" y="32893"/>
                </a:moveTo>
                <a:lnTo>
                  <a:pt x="30518" y="32893"/>
                </a:lnTo>
                <a:lnTo>
                  <a:pt x="30924" y="33401"/>
                </a:lnTo>
                <a:lnTo>
                  <a:pt x="31047" y="32893"/>
                </a:lnTo>
                <a:close/>
              </a:path>
              <a:path w="36194" h="34289">
                <a:moveTo>
                  <a:pt x="31330" y="32385"/>
                </a:moveTo>
                <a:lnTo>
                  <a:pt x="29857" y="32385"/>
                </a:lnTo>
                <a:lnTo>
                  <a:pt x="30505" y="33274"/>
                </a:lnTo>
                <a:lnTo>
                  <a:pt x="30518" y="32893"/>
                </a:lnTo>
                <a:lnTo>
                  <a:pt x="31047" y="32893"/>
                </a:lnTo>
                <a:lnTo>
                  <a:pt x="31140" y="32512"/>
                </a:lnTo>
                <a:lnTo>
                  <a:pt x="31330" y="32385"/>
                </a:lnTo>
                <a:close/>
              </a:path>
              <a:path w="36194" h="34289">
                <a:moveTo>
                  <a:pt x="33564" y="32639"/>
                </a:moveTo>
                <a:lnTo>
                  <a:pt x="32829" y="32639"/>
                </a:lnTo>
                <a:lnTo>
                  <a:pt x="33172" y="33274"/>
                </a:lnTo>
                <a:lnTo>
                  <a:pt x="33769" y="33274"/>
                </a:lnTo>
                <a:lnTo>
                  <a:pt x="33564" y="32639"/>
                </a:lnTo>
                <a:close/>
              </a:path>
              <a:path w="36194" h="34289">
                <a:moveTo>
                  <a:pt x="29857" y="32385"/>
                </a:moveTo>
                <a:lnTo>
                  <a:pt x="28600" y="32385"/>
                </a:lnTo>
                <a:lnTo>
                  <a:pt x="29298" y="33020"/>
                </a:lnTo>
                <a:lnTo>
                  <a:pt x="29857" y="32385"/>
                </a:lnTo>
                <a:close/>
              </a:path>
              <a:path w="36194" h="34289">
                <a:moveTo>
                  <a:pt x="33441" y="32258"/>
                </a:moveTo>
                <a:lnTo>
                  <a:pt x="31521" y="32258"/>
                </a:lnTo>
                <a:lnTo>
                  <a:pt x="31330" y="33020"/>
                </a:lnTo>
                <a:lnTo>
                  <a:pt x="31851" y="32766"/>
                </a:lnTo>
                <a:lnTo>
                  <a:pt x="32723" y="32766"/>
                </a:lnTo>
                <a:lnTo>
                  <a:pt x="33564" y="32639"/>
                </a:lnTo>
                <a:lnTo>
                  <a:pt x="33441" y="32258"/>
                </a:lnTo>
                <a:close/>
              </a:path>
              <a:path w="36194" h="34289">
                <a:moveTo>
                  <a:pt x="28111" y="31496"/>
                </a:moveTo>
                <a:lnTo>
                  <a:pt x="27101" y="31496"/>
                </a:lnTo>
                <a:lnTo>
                  <a:pt x="28257" y="32766"/>
                </a:lnTo>
                <a:lnTo>
                  <a:pt x="28321" y="32512"/>
                </a:lnTo>
                <a:lnTo>
                  <a:pt x="28566" y="32512"/>
                </a:lnTo>
                <a:lnTo>
                  <a:pt x="31330" y="32385"/>
                </a:lnTo>
                <a:lnTo>
                  <a:pt x="31521" y="32258"/>
                </a:lnTo>
                <a:lnTo>
                  <a:pt x="33441" y="32258"/>
                </a:lnTo>
                <a:lnTo>
                  <a:pt x="28270" y="32131"/>
                </a:lnTo>
                <a:lnTo>
                  <a:pt x="28111" y="31496"/>
                </a:lnTo>
                <a:close/>
              </a:path>
              <a:path w="36194" h="34289">
                <a:moveTo>
                  <a:pt x="28566" y="32512"/>
                </a:moveTo>
                <a:lnTo>
                  <a:pt x="28321" y="32512"/>
                </a:lnTo>
                <a:lnTo>
                  <a:pt x="28498" y="32766"/>
                </a:lnTo>
                <a:lnTo>
                  <a:pt x="28566" y="32512"/>
                </a:lnTo>
                <a:close/>
              </a:path>
              <a:path w="36194" h="34289">
                <a:moveTo>
                  <a:pt x="32567" y="31369"/>
                </a:moveTo>
                <a:lnTo>
                  <a:pt x="28079" y="31369"/>
                </a:lnTo>
                <a:lnTo>
                  <a:pt x="28270" y="32131"/>
                </a:lnTo>
                <a:lnTo>
                  <a:pt x="33401" y="32131"/>
                </a:lnTo>
                <a:lnTo>
                  <a:pt x="33934" y="32766"/>
                </a:lnTo>
                <a:lnTo>
                  <a:pt x="33832" y="32385"/>
                </a:lnTo>
                <a:lnTo>
                  <a:pt x="33817" y="31979"/>
                </a:lnTo>
                <a:lnTo>
                  <a:pt x="33992" y="31931"/>
                </a:lnTo>
                <a:lnTo>
                  <a:pt x="32537" y="31877"/>
                </a:lnTo>
                <a:lnTo>
                  <a:pt x="32567" y="31369"/>
                </a:lnTo>
                <a:close/>
              </a:path>
              <a:path w="36194" h="34289">
                <a:moveTo>
                  <a:pt x="34054" y="31914"/>
                </a:moveTo>
                <a:lnTo>
                  <a:pt x="34114" y="32258"/>
                </a:lnTo>
                <a:lnTo>
                  <a:pt x="34302" y="32766"/>
                </a:lnTo>
                <a:lnTo>
                  <a:pt x="34201" y="31979"/>
                </a:lnTo>
                <a:lnTo>
                  <a:pt x="34054" y="31914"/>
                </a:lnTo>
                <a:close/>
              </a:path>
              <a:path w="36194" h="34289">
                <a:moveTo>
                  <a:pt x="35345" y="31242"/>
                </a:moveTo>
                <a:lnTo>
                  <a:pt x="32613" y="31242"/>
                </a:lnTo>
                <a:lnTo>
                  <a:pt x="32537" y="31877"/>
                </a:lnTo>
                <a:lnTo>
                  <a:pt x="34188" y="31877"/>
                </a:lnTo>
                <a:lnTo>
                  <a:pt x="35102" y="32385"/>
                </a:lnTo>
                <a:lnTo>
                  <a:pt x="34861" y="31369"/>
                </a:lnTo>
                <a:lnTo>
                  <a:pt x="35351" y="31369"/>
                </a:lnTo>
                <a:close/>
              </a:path>
              <a:path w="36194" h="34289">
                <a:moveTo>
                  <a:pt x="28079" y="31369"/>
                </a:moveTo>
                <a:lnTo>
                  <a:pt x="26949" y="31369"/>
                </a:lnTo>
                <a:lnTo>
                  <a:pt x="27139" y="32004"/>
                </a:lnTo>
                <a:lnTo>
                  <a:pt x="27101" y="31496"/>
                </a:lnTo>
                <a:lnTo>
                  <a:pt x="28111" y="31496"/>
                </a:lnTo>
                <a:close/>
              </a:path>
              <a:path w="36194" h="34289">
                <a:moveTo>
                  <a:pt x="34188" y="31877"/>
                </a:moveTo>
                <a:lnTo>
                  <a:pt x="33972" y="31877"/>
                </a:lnTo>
                <a:lnTo>
                  <a:pt x="34188" y="31877"/>
                </a:lnTo>
                <a:close/>
              </a:path>
              <a:path w="36194" h="34289">
                <a:moveTo>
                  <a:pt x="35329" y="30861"/>
                </a:moveTo>
                <a:lnTo>
                  <a:pt x="25806" y="30861"/>
                </a:lnTo>
                <a:lnTo>
                  <a:pt x="26682" y="31877"/>
                </a:lnTo>
                <a:lnTo>
                  <a:pt x="26949" y="31369"/>
                </a:lnTo>
                <a:lnTo>
                  <a:pt x="32567" y="31369"/>
                </a:lnTo>
                <a:lnTo>
                  <a:pt x="35345" y="31242"/>
                </a:lnTo>
                <a:lnTo>
                  <a:pt x="28282" y="31115"/>
                </a:lnTo>
                <a:lnTo>
                  <a:pt x="27927" y="30987"/>
                </a:lnTo>
                <a:lnTo>
                  <a:pt x="35335" y="30987"/>
                </a:lnTo>
                <a:close/>
              </a:path>
              <a:path w="36194" h="34289">
                <a:moveTo>
                  <a:pt x="35102" y="31369"/>
                </a:moveTo>
                <a:lnTo>
                  <a:pt x="34861" y="31369"/>
                </a:lnTo>
                <a:lnTo>
                  <a:pt x="35039" y="31496"/>
                </a:lnTo>
                <a:close/>
              </a:path>
              <a:path w="36194" h="34289">
                <a:moveTo>
                  <a:pt x="35351" y="31369"/>
                </a:moveTo>
                <a:lnTo>
                  <a:pt x="35102" y="31369"/>
                </a:lnTo>
                <a:lnTo>
                  <a:pt x="35356" y="31496"/>
                </a:lnTo>
                <a:close/>
              </a:path>
              <a:path w="36194" h="34289">
                <a:moveTo>
                  <a:pt x="32169" y="30226"/>
                </a:moveTo>
                <a:lnTo>
                  <a:pt x="24790" y="30226"/>
                </a:lnTo>
                <a:lnTo>
                  <a:pt x="25425" y="31115"/>
                </a:lnTo>
                <a:lnTo>
                  <a:pt x="25476" y="30861"/>
                </a:lnTo>
                <a:lnTo>
                  <a:pt x="35329" y="30861"/>
                </a:lnTo>
                <a:lnTo>
                  <a:pt x="32626" y="30734"/>
                </a:lnTo>
                <a:lnTo>
                  <a:pt x="32715" y="30353"/>
                </a:lnTo>
                <a:lnTo>
                  <a:pt x="32499" y="30353"/>
                </a:lnTo>
                <a:lnTo>
                  <a:pt x="32169" y="30226"/>
                </a:lnTo>
                <a:close/>
              </a:path>
              <a:path w="36194" h="34289">
                <a:moveTo>
                  <a:pt x="25806" y="30861"/>
                </a:moveTo>
                <a:lnTo>
                  <a:pt x="25476" y="30861"/>
                </a:lnTo>
                <a:lnTo>
                  <a:pt x="25603" y="31115"/>
                </a:lnTo>
                <a:lnTo>
                  <a:pt x="25806" y="30861"/>
                </a:lnTo>
                <a:close/>
              </a:path>
              <a:path w="36194" h="34289">
                <a:moveTo>
                  <a:pt x="35335" y="30987"/>
                </a:moveTo>
                <a:lnTo>
                  <a:pt x="27927" y="30987"/>
                </a:lnTo>
                <a:lnTo>
                  <a:pt x="28282" y="31115"/>
                </a:lnTo>
                <a:lnTo>
                  <a:pt x="35340" y="31115"/>
                </a:lnTo>
                <a:lnTo>
                  <a:pt x="35335" y="30987"/>
                </a:lnTo>
                <a:close/>
              </a:path>
              <a:path w="36194" h="34289">
                <a:moveTo>
                  <a:pt x="31216" y="29845"/>
                </a:moveTo>
                <a:lnTo>
                  <a:pt x="31013" y="29972"/>
                </a:lnTo>
                <a:lnTo>
                  <a:pt x="24206" y="29972"/>
                </a:lnTo>
                <a:lnTo>
                  <a:pt x="24587" y="30987"/>
                </a:lnTo>
                <a:lnTo>
                  <a:pt x="24790" y="30226"/>
                </a:lnTo>
                <a:lnTo>
                  <a:pt x="32169" y="30226"/>
                </a:lnTo>
                <a:lnTo>
                  <a:pt x="32243" y="30099"/>
                </a:lnTo>
                <a:lnTo>
                  <a:pt x="31280" y="30099"/>
                </a:lnTo>
                <a:lnTo>
                  <a:pt x="31216" y="29845"/>
                </a:lnTo>
                <a:close/>
              </a:path>
              <a:path w="36194" h="34289">
                <a:moveTo>
                  <a:pt x="33930" y="29337"/>
                </a:moveTo>
                <a:lnTo>
                  <a:pt x="32689" y="29337"/>
                </a:lnTo>
                <a:lnTo>
                  <a:pt x="32626" y="30734"/>
                </a:lnTo>
                <a:lnTo>
                  <a:pt x="35324" y="30734"/>
                </a:lnTo>
                <a:lnTo>
                  <a:pt x="35782" y="30607"/>
                </a:lnTo>
                <a:lnTo>
                  <a:pt x="35896" y="30353"/>
                </a:lnTo>
                <a:lnTo>
                  <a:pt x="32969" y="30353"/>
                </a:lnTo>
                <a:lnTo>
                  <a:pt x="33108" y="29718"/>
                </a:lnTo>
                <a:lnTo>
                  <a:pt x="35941" y="29718"/>
                </a:lnTo>
                <a:lnTo>
                  <a:pt x="35814" y="29464"/>
                </a:lnTo>
                <a:lnTo>
                  <a:pt x="34036" y="29464"/>
                </a:lnTo>
                <a:lnTo>
                  <a:pt x="33930" y="29337"/>
                </a:lnTo>
                <a:close/>
              </a:path>
              <a:path w="36194" h="34289">
                <a:moveTo>
                  <a:pt x="35782" y="30607"/>
                </a:moveTo>
                <a:lnTo>
                  <a:pt x="35318" y="30607"/>
                </a:lnTo>
                <a:lnTo>
                  <a:pt x="35725" y="30734"/>
                </a:lnTo>
                <a:close/>
              </a:path>
              <a:path w="36194" h="34289">
                <a:moveTo>
                  <a:pt x="30594" y="29845"/>
                </a:moveTo>
                <a:lnTo>
                  <a:pt x="23685" y="29845"/>
                </a:lnTo>
                <a:lnTo>
                  <a:pt x="23723" y="30480"/>
                </a:lnTo>
                <a:lnTo>
                  <a:pt x="24206" y="29972"/>
                </a:lnTo>
                <a:lnTo>
                  <a:pt x="30657" y="29972"/>
                </a:lnTo>
                <a:close/>
              </a:path>
              <a:path w="36194" h="34289">
                <a:moveTo>
                  <a:pt x="32385" y="29972"/>
                </a:moveTo>
                <a:lnTo>
                  <a:pt x="32499" y="30353"/>
                </a:lnTo>
                <a:lnTo>
                  <a:pt x="32715" y="30353"/>
                </a:lnTo>
                <a:lnTo>
                  <a:pt x="32385" y="29972"/>
                </a:lnTo>
                <a:close/>
              </a:path>
              <a:path w="36194" h="34289">
                <a:moveTo>
                  <a:pt x="35941" y="29718"/>
                </a:moveTo>
                <a:lnTo>
                  <a:pt x="33108" y="29718"/>
                </a:lnTo>
                <a:lnTo>
                  <a:pt x="33207" y="29972"/>
                </a:lnTo>
                <a:lnTo>
                  <a:pt x="32969" y="30353"/>
                </a:lnTo>
                <a:lnTo>
                  <a:pt x="35896" y="30353"/>
                </a:lnTo>
                <a:lnTo>
                  <a:pt x="36010" y="30099"/>
                </a:lnTo>
                <a:lnTo>
                  <a:pt x="35941" y="29718"/>
                </a:lnTo>
                <a:close/>
              </a:path>
              <a:path w="36194" h="34289">
                <a:moveTo>
                  <a:pt x="23209" y="27305"/>
                </a:moveTo>
                <a:lnTo>
                  <a:pt x="22326" y="27305"/>
                </a:lnTo>
                <a:lnTo>
                  <a:pt x="22021" y="29845"/>
                </a:lnTo>
                <a:lnTo>
                  <a:pt x="23545" y="30099"/>
                </a:lnTo>
                <a:lnTo>
                  <a:pt x="23685" y="29845"/>
                </a:lnTo>
                <a:lnTo>
                  <a:pt x="30594" y="29845"/>
                </a:lnTo>
                <a:lnTo>
                  <a:pt x="30803" y="29464"/>
                </a:lnTo>
                <a:lnTo>
                  <a:pt x="29781" y="29464"/>
                </a:lnTo>
                <a:lnTo>
                  <a:pt x="29854" y="29337"/>
                </a:lnTo>
                <a:lnTo>
                  <a:pt x="28448" y="29337"/>
                </a:lnTo>
                <a:lnTo>
                  <a:pt x="22821" y="29210"/>
                </a:lnTo>
                <a:lnTo>
                  <a:pt x="22707" y="28829"/>
                </a:lnTo>
                <a:lnTo>
                  <a:pt x="28580" y="28829"/>
                </a:lnTo>
                <a:lnTo>
                  <a:pt x="28745" y="28194"/>
                </a:lnTo>
                <a:lnTo>
                  <a:pt x="28194" y="28194"/>
                </a:lnTo>
                <a:lnTo>
                  <a:pt x="28013" y="27812"/>
                </a:lnTo>
                <a:lnTo>
                  <a:pt x="28060" y="27559"/>
                </a:lnTo>
                <a:lnTo>
                  <a:pt x="23291" y="27432"/>
                </a:lnTo>
                <a:close/>
              </a:path>
              <a:path w="36194" h="34289">
                <a:moveTo>
                  <a:pt x="32308" y="28702"/>
                </a:moveTo>
                <a:lnTo>
                  <a:pt x="32101" y="28956"/>
                </a:lnTo>
                <a:lnTo>
                  <a:pt x="31976" y="29337"/>
                </a:lnTo>
                <a:lnTo>
                  <a:pt x="31280" y="30099"/>
                </a:lnTo>
                <a:lnTo>
                  <a:pt x="32243" y="30099"/>
                </a:lnTo>
                <a:lnTo>
                  <a:pt x="32689" y="29337"/>
                </a:lnTo>
                <a:lnTo>
                  <a:pt x="33930" y="29337"/>
                </a:lnTo>
                <a:lnTo>
                  <a:pt x="33350" y="29210"/>
                </a:lnTo>
                <a:lnTo>
                  <a:pt x="33194" y="29083"/>
                </a:lnTo>
                <a:lnTo>
                  <a:pt x="32626" y="29083"/>
                </a:lnTo>
                <a:lnTo>
                  <a:pt x="32308" y="28702"/>
                </a:lnTo>
                <a:close/>
              </a:path>
              <a:path w="36194" h="34289">
                <a:moveTo>
                  <a:pt x="30873" y="29337"/>
                </a:moveTo>
                <a:lnTo>
                  <a:pt x="30733" y="29591"/>
                </a:lnTo>
                <a:lnTo>
                  <a:pt x="30657" y="29972"/>
                </a:lnTo>
                <a:lnTo>
                  <a:pt x="30873" y="29337"/>
                </a:lnTo>
                <a:close/>
              </a:path>
              <a:path w="36194" h="34289">
                <a:moveTo>
                  <a:pt x="31540" y="29337"/>
                </a:moveTo>
                <a:lnTo>
                  <a:pt x="30873" y="29337"/>
                </a:lnTo>
                <a:lnTo>
                  <a:pt x="30657" y="29972"/>
                </a:lnTo>
                <a:lnTo>
                  <a:pt x="31013" y="29972"/>
                </a:lnTo>
                <a:lnTo>
                  <a:pt x="31470" y="29845"/>
                </a:lnTo>
                <a:lnTo>
                  <a:pt x="31540" y="29337"/>
                </a:lnTo>
                <a:close/>
              </a:path>
              <a:path w="36194" h="34289">
                <a:moveTo>
                  <a:pt x="31711" y="29041"/>
                </a:moveTo>
                <a:lnTo>
                  <a:pt x="31584" y="29591"/>
                </a:lnTo>
                <a:lnTo>
                  <a:pt x="31791" y="29337"/>
                </a:lnTo>
                <a:lnTo>
                  <a:pt x="31711" y="29041"/>
                </a:lnTo>
                <a:close/>
              </a:path>
              <a:path w="36194" h="34289">
                <a:moveTo>
                  <a:pt x="30594" y="28194"/>
                </a:moveTo>
                <a:lnTo>
                  <a:pt x="30452" y="28956"/>
                </a:lnTo>
                <a:lnTo>
                  <a:pt x="30337" y="29137"/>
                </a:lnTo>
                <a:lnTo>
                  <a:pt x="29781" y="29464"/>
                </a:lnTo>
                <a:lnTo>
                  <a:pt x="30803" y="29464"/>
                </a:lnTo>
                <a:lnTo>
                  <a:pt x="30873" y="29337"/>
                </a:lnTo>
                <a:lnTo>
                  <a:pt x="31540" y="29337"/>
                </a:lnTo>
                <a:lnTo>
                  <a:pt x="31592" y="28956"/>
                </a:lnTo>
                <a:lnTo>
                  <a:pt x="30873" y="28956"/>
                </a:lnTo>
                <a:lnTo>
                  <a:pt x="30810" y="28321"/>
                </a:lnTo>
                <a:lnTo>
                  <a:pt x="30594" y="28194"/>
                </a:lnTo>
                <a:close/>
              </a:path>
              <a:path w="36194" h="34289">
                <a:moveTo>
                  <a:pt x="34531" y="28829"/>
                </a:moveTo>
                <a:lnTo>
                  <a:pt x="34036" y="29464"/>
                </a:lnTo>
                <a:lnTo>
                  <a:pt x="35814" y="29464"/>
                </a:lnTo>
                <a:lnTo>
                  <a:pt x="35687" y="29210"/>
                </a:lnTo>
                <a:lnTo>
                  <a:pt x="34899" y="29210"/>
                </a:lnTo>
                <a:lnTo>
                  <a:pt x="34531" y="28829"/>
                </a:lnTo>
                <a:close/>
              </a:path>
              <a:path w="36194" h="34289">
                <a:moveTo>
                  <a:pt x="29794" y="28194"/>
                </a:moveTo>
                <a:lnTo>
                  <a:pt x="28448" y="29337"/>
                </a:lnTo>
                <a:lnTo>
                  <a:pt x="29854" y="29337"/>
                </a:lnTo>
                <a:lnTo>
                  <a:pt x="30221" y="28702"/>
                </a:lnTo>
                <a:lnTo>
                  <a:pt x="30060" y="28702"/>
                </a:lnTo>
                <a:lnTo>
                  <a:pt x="29794" y="28194"/>
                </a:lnTo>
                <a:close/>
              </a:path>
              <a:path w="36194" h="34289">
                <a:moveTo>
                  <a:pt x="28580" y="28829"/>
                </a:moveTo>
                <a:lnTo>
                  <a:pt x="22771" y="28829"/>
                </a:lnTo>
                <a:lnTo>
                  <a:pt x="22872" y="29210"/>
                </a:lnTo>
                <a:lnTo>
                  <a:pt x="28481" y="29210"/>
                </a:lnTo>
                <a:lnTo>
                  <a:pt x="28580" y="28829"/>
                </a:lnTo>
                <a:close/>
              </a:path>
              <a:path w="36194" h="34289">
                <a:moveTo>
                  <a:pt x="33401" y="28702"/>
                </a:moveTo>
                <a:lnTo>
                  <a:pt x="33350" y="29210"/>
                </a:lnTo>
                <a:lnTo>
                  <a:pt x="33824" y="29210"/>
                </a:lnTo>
                <a:lnTo>
                  <a:pt x="33401" y="28702"/>
                </a:lnTo>
                <a:close/>
              </a:path>
              <a:path w="36194" h="34289">
                <a:moveTo>
                  <a:pt x="34941" y="28956"/>
                </a:moveTo>
                <a:lnTo>
                  <a:pt x="34899" y="29210"/>
                </a:lnTo>
                <a:lnTo>
                  <a:pt x="35229" y="29210"/>
                </a:lnTo>
                <a:lnTo>
                  <a:pt x="34941" y="28956"/>
                </a:lnTo>
                <a:close/>
              </a:path>
              <a:path w="36194" h="34289">
                <a:moveTo>
                  <a:pt x="35369" y="28575"/>
                </a:moveTo>
                <a:lnTo>
                  <a:pt x="35229" y="29210"/>
                </a:lnTo>
                <a:lnTo>
                  <a:pt x="35687" y="29210"/>
                </a:lnTo>
                <a:lnTo>
                  <a:pt x="35369" y="28575"/>
                </a:lnTo>
                <a:close/>
              </a:path>
              <a:path w="36194" h="34289">
                <a:moveTo>
                  <a:pt x="32727" y="28702"/>
                </a:moveTo>
                <a:lnTo>
                  <a:pt x="32626" y="29083"/>
                </a:lnTo>
                <a:lnTo>
                  <a:pt x="33194" y="29083"/>
                </a:lnTo>
                <a:lnTo>
                  <a:pt x="32727" y="28702"/>
                </a:lnTo>
                <a:close/>
              </a:path>
              <a:path w="36194" h="34289">
                <a:moveTo>
                  <a:pt x="34798" y="28829"/>
                </a:moveTo>
                <a:lnTo>
                  <a:pt x="34785" y="29083"/>
                </a:lnTo>
                <a:lnTo>
                  <a:pt x="34941" y="28956"/>
                </a:lnTo>
                <a:lnTo>
                  <a:pt x="34798" y="28829"/>
                </a:lnTo>
                <a:close/>
              </a:path>
              <a:path w="36194" h="34289">
                <a:moveTo>
                  <a:pt x="31760" y="28829"/>
                </a:moveTo>
                <a:lnTo>
                  <a:pt x="31610" y="28829"/>
                </a:lnTo>
                <a:lnTo>
                  <a:pt x="31711" y="29041"/>
                </a:lnTo>
                <a:lnTo>
                  <a:pt x="31760" y="28829"/>
                </a:lnTo>
                <a:close/>
              </a:path>
              <a:path w="36194" h="34289">
                <a:moveTo>
                  <a:pt x="30849" y="28343"/>
                </a:moveTo>
                <a:lnTo>
                  <a:pt x="30873" y="28956"/>
                </a:lnTo>
                <a:lnTo>
                  <a:pt x="31592" y="28956"/>
                </a:lnTo>
                <a:lnTo>
                  <a:pt x="31760" y="28829"/>
                </a:lnTo>
                <a:lnTo>
                  <a:pt x="31813" y="28575"/>
                </a:lnTo>
                <a:lnTo>
                  <a:pt x="31639" y="28448"/>
                </a:lnTo>
                <a:lnTo>
                  <a:pt x="31026" y="28448"/>
                </a:lnTo>
                <a:lnTo>
                  <a:pt x="30849" y="28343"/>
                </a:lnTo>
                <a:close/>
              </a:path>
              <a:path w="36194" h="34289">
                <a:moveTo>
                  <a:pt x="30149" y="28067"/>
                </a:moveTo>
                <a:lnTo>
                  <a:pt x="30060" y="28702"/>
                </a:lnTo>
                <a:lnTo>
                  <a:pt x="30221" y="28702"/>
                </a:lnTo>
                <a:lnTo>
                  <a:pt x="30441" y="28321"/>
                </a:lnTo>
                <a:lnTo>
                  <a:pt x="30149" y="28067"/>
                </a:lnTo>
                <a:close/>
              </a:path>
              <a:path w="36194" h="34289">
                <a:moveTo>
                  <a:pt x="31292" y="28194"/>
                </a:moveTo>
                <a:lnTo>
                  <a:pt x="31026" y="28448"/>
                </a:lnTo>
                <a:lnTo>
                  <a:pt x="31639" y="28448"/>
                </a:lnTo>
                <a:lnTo>
                  <a:pt x="31292" y="28194"/>
                </a:lnTo>
                <a:close/>
              </a:path>
              <a:path w="36194" h="34289">
                <a:moveTo>
                  <a:pt x="28981" y="27559"/>
                </a:moveTo>
                <a:lnTo>
                  <a:pt x="28981" y="27812"/>
                </a:lnTo>
                <a:lnTo>
                  <a:pt x="28466" y="27966"/>
                </a:lnTo>
                <a:lnTo>
                  <a:pt x="28194" y="28194"/>
                </a:lnTo>
                <a:lnTo>
                  <a:pt x="28745" y="28194"/>
                </a:lnTo>
                <a:lnTo>
                  <a:pt x="28790" y="28062"/>
                </a:lnTo>
                <a:lnTo>
                  <a:pt x="29079" y="27966"/>
                </a:lnTo>
                <a:lnTo>
                  <a:pt x="28981" y="27559"/>
                </a:lnTo>
                <a:close/>
              </a:path>
              <a:path w="36194" h="34289">
                <a:moveTo>
                  <a:pt x="28133" y="28066"/>
                </a:moveTo>
                <a:close/>
              </a:path>
              <a:path w="36194" h="34289">
                <a:moveTo>
                  <a:pt x="28498" y="27940"/>
                </a:moveTo>
                <a:lnTo>
                  <a:pt x="28168" y="27940"/>
                </a:lnTo>
                <a:lnTo>
                  <a:pt x="28466" y="27966"/>
                </a:lnTo>
                <a:close/>
              </a:path>
              <a:path w="36194" h="34289">
                <a:moveTo>
                  <a:pt x="28371" y="27262"/>
                </a:moveTo>
                <a:lnTo>
                  <a:pt x="28168" y="27940"/>
                </a:lnTo>
                <a:lnTo>
                  <a:pt x="28371" y="27262"/>
                </a:lnTo>
                <a:close/>
              </a:path>
              <a:path w="36194" h="34289">
                <a:moveTo>
                  <a:pt x="20935" y="26670"/>
                </a:moveTo>
                <a:lnTo>
                  <a:pt x="20078" y="26670"/>
                </a:lnTo>
                <a:lnTo>
                  <a:pt x="20332" y="27686"/>
                </a:lnTo>
                <a:lnTo>
                  <a:pt x="22326" y="27305"/>
                </a:lnTo>
                <a:lnTo>
                  <a:pt x="23209" y="27305"/>
                </a:lnTo>
                <a:lnTo>
                  <a:pt x="23418" y="26924"/>
                </a:lnTo>
                <a:lnTo>
                  <a:pt x="21069" y="26924"/>
                </a:lnTo>
                <a:lnTo>
                  <a:pt x="20935" y="26670"/>
                </a:lnTo>
                <a:close/>
              </a:path>
              <a:path w="36194" h="34289">
                <a:moveTo>
                  <a:pt x="23495" y="26797"/>
                </a:moveTo>
                <a:lnTo>
                  <a:pt x="23266" y="27178"/>
                </a:lnTo>
                <a:lnTo>
                  <a:pt x="23291" y="27432"/>
                </a:lnTo>
                <a:lnTo>
                  <a:pt x="23660" y="27305"/>
                </a:lnTo>
                <a:lnTo>
                  <a:pt x="23495" y="26797"/>
                </a:lnTo>
                <a:close/>
              </a:path>
              <a:path w="36194" h="34289">
                <a:moveTo>
                  <a:pt x="25405" y="26670"/>
                </a:moveTo>
                <a:lnTo>
                  <a:pt x="23431" y="26670"/>
                </a:lnTo>
                <a:lnTo>
                  <a:pt x="23660" y="27305"/>
                </a:lnTo>
                <a:lnTo>
                  <a:pt x="23228" y="27305"/>
                </a:lnTo>
                <a:lnTo>
                  <a:pt x="28168" y="27432"/>
                </a:lnTo>
                <a:lnTo>
                  <a:pt x="28384" y="27178"/>
                </a:lnTo>
                <a:lnTo>
                  <a:pt x="25425" y="27178"/>
                </a:lnTo>
                <a:lnTo>
                  <a:pt x="25405" y="26670"/>
                </a:lnTo>
                <a:close/>
              </a:path>
              <a:path w="36194" h="34289">
                <a:moveTo>
                  <a:pt x="26828" y="26162"/>
                </a:moveTo>
                <a:lnTo>
                  <a:pt x="25819" y="26162"/>
                </a:lnTo>
                <a:lnTo>
                  <a:pt x="25984" y="26670"/>
                </a:lnTo>
                <a:lnTo>
                  <a:pt x="25425" y="27178"/>
                </a:lnTo>
                <a:lnTo>
                  <a:pt x="28384" y="27178"/>
                </a:lnTo>
                <a:lnTo>
                  <a:pt x="28473" y="26924"/>
                </a:lnTo>
                <a:lnTo>
                  <a:pt x="27444" y="26924"/>
                </a:lnTo>
                <a:lnTo>
                  <a:pt x="27673" y="26543"/>
                </a:lnTo>
                <a:lnTo>
                  <a:pt x="26885" y="26543"/>
                </a:lnTo>
                <a:lnTo>
                  <a:pt x="26828" y="26162"/>
                </a:lnTo>
                <a:close/>
              </a:path>
              <a:path w="36194" h="34289">
                <a:moveTo>
                  <a:pt x="20802" y="26289"/>
                </a:moveTo>
                <a:lnTo>
                  <a:pt x="19050" y="26289"/>
                </a:lnTo>
                <a:lnTo>
                  <a:pt x="19215" y="27051"/>
                </a:lnTo>
                <a:lnTo>
                  <a:pt x="20078" y="26670"/>
                </a:lnTo>
                <a:lnTo>
                  <a:pt x="20935" y="26670"/>
                </a:lnTo>
                <a:lnTo>
                  <a:pt x="20802" y="26289"/>
                </a:lnTo>
                <a:close/>
              </a:path>
              <a:path w="36194" h="34289">
                <a:moveTo>
                  <a:pt x="21752" y="26289"/>
                </a:moveTo>
                <a:lnTo>
                  <a:pt x="20802" y="26289"/>
                </a:lnTo>
                <a:lnTo>
                  <a:pt x="20869" y="26543"/>
                </a:lnTo>
                <a:lnTo>
                  <a:pt x="21069" y="26924"/>
                </a:lnTo>
                <a:lnTo>
                  <a:pt x="21755" y="26924"/>
                </a:lnTo>
                <a:lnTo>
                  <a:pt x="21611" y="26670"/>
                </a:lnTo>
                <a:lnTo>
                  <a:pt x="21645" y="26416"/>
                </a:lnTo>
                <a:close/>
              </a:path>
              <a:path w="36194" h="34289">
                <a:moveTo>
                  <a:pt x="25438" y="24637"/>
                </a:moveTo>
                <a:lnTo>
                  <a:pt x="25095" y="24765"/>
                </a:lnTo>
                <a:lnTo>
                  <a:pt x="24485" y="25908"/>
                </a:lnTo>
                <a:lnTo>
                  <a:pt x="22072" y="25908"/>
                </a:lnTo>
                <a:lnTo>
                  <a:pt x="22047" y="26416"/>
                </a:lnTo>
                <a:lnTo>
                  <a:pt x="21882" y="26416"/>
                </a:lnTo>
                <a:lnTo>
                  <a:pt x="21755" y="26924"/>
                </a:lnTo>
                <a:lnTo>
                  <a:pt x="23418" y="26924"/>
                </a:lnTo>
                <a:lnTo>
                  <a:pt x="23431" y="26670"/>
                </a:lnTo>
                <a:lnTo>
                  <a:pt x="25405" y="26670"/>
                </a:lnTo>
                <a:lnTo>
                  <a:pt x="25819" y="26162"/>
                </a:lnTo>
                <a:lnTo>
                  <a:pt x="26828" y="26162"/>
                </a:lnTo>
                <a:lnTo>
                  <a:pt x="25615" y="26035"/>
                </a:lnTo>
                <a:lnTo>
                  <a:pt x="25584" y="25019"/>
                </a:lnTo>
                <a:lnTo>
                  <a:pt x="25438" y="24637"/>
                </a:lnTo>
                <a:close/>
              </a:path>
              <a:path w="36194" h="34289">
                <a:moveTo>
                  <a:pt x="27965" y="26289"/>
                </a:moveTo>
                <a:lnTo>
                  <a:pt x="27825" y="26797"/>
                </a:lnTo>
                <a:lnTo>
                  <a:pt x="27444" y="26924"/>
                </a:lnTo>
                <a:lnTo>
                  <a:pt x="28473" y="26924"/>
                </a:lnTo>
                <a:lnTo>
                  <a:pt x="28625" y="26416"/>
                </a:lnTo>
                <a:lnTo>
                  <a:pt x="27965" y="26289"/>
                </a:lnTo>
                <a:close/>
              </a:path>
              <a:path w="36194" h="34289">
                <a:moveTo>
                  <a:pt x="20977" y="24765"/>
                </a:moveTo>
                <a:lnTo>
                  <a:pt x="17259" y="24765"/>
                </a:lnTo>
                <a:lnTo>
                  <a:pt x="18592" y="25527"/>
                </a:lnTo>
                <a:lnTo>
                  <a:pt x="16802" y="25527"/>
                </a:lnTo>
                <a:lnTo>
                  <a:pt x="18719" y="26797"/>
                </a:lnTo>
                <a:lnTo>
                  <a:pt x="19050" y="26289"/>
                </a:lnTo>
                <a:lnTo>
                  <a:pt x="21752" y="26289"/>
                </a:lnTo>
                <a:lnTo>
                  <a:pt x="21859" y="26162"/>
                </a:lnTo>
                <a:lnTo>
                  <a:pt x="21882" y="25908"/>
                </a:lnTo>
                <a:lnTo>
                  <a:pt x="24485" y="25908"/>
                </a:lnTo>
                <a:lnTo>
                  <a:pt x="24264" y="25527"/>
                </a:lnTo>
                <a:lnTo>
                  <a:pt x="17907" y="25527"/>
                </a:lnTo>
                <a:lnTo>
                  <a:pt x="18034" y="25400"/>
                </a:lnTo>
                <a:lnTo>
                  <a:pt x="24190" y="25400"/>
                </a:lnTo>
                <a:lnTo>
                  <a:pt x="21145" y="25273"/>
                </a:lnTo>
                <a:lnTo>
                  <a:pt x="20853" y="25146"/>
                </a:lnTo>
                <a:lnTo>
                  <a:pt x="20977" y="24765"/>
                </a:lnTo>
                <a:close/>
              </a:path>
              <a:path w="36194" h="34289">
                <a:moveTo>
                  <a:pt x="27444" y="25654"/>
                </a:moveTo>
                <a:lnTo>
                  <a:pt x="26885" y="26543"/>
                </a:lnTo>
                <a:lnTo>
                  <a:pt x="27673" y="26543"/>
                </a:lnTo>
                <a:lnTo>
                  <a:pt x="27978" y="26035"/>
                </a:lnTo>
                <a:lnTo>
                  <a:pt x="27508" y="26035"/>
                </a:lnTo>
                <a:lnTo>
                  <a:pt x="27444" y="25654"/>
                </a:lnTo>
                <a:close/>
              </a:path>
              <a:path w="36194" h="34289">
                <a:moveTo>
                  <a:pt x="22072" y="25908"/>
                </a:moveTo>
                <a:lnTo>
                  <a:pt x="21882" y="25908"/>
                </a:lnTo>
                <a:lnTo>
                  <a:pt x="21935" y="26071"/>
                </a:lnTo>
                <a:lnTo>
                  <a:pt x="22072" y="25908"/>
                </a:lnTo>
                <a:close/>
              </a:path>
              <a:path w="36194" h="34289">
                <a:moveTo>
                  <a:pt x="26657" y="25019"/>
                </a:moveTo>
                <a:lnTo>
                  <a:pt x="25615" y="26035"/>
                </a:lnTo>
                <a:lnTo>
                  <a:pt x="26809" y="26035"/>
                </a:lnTo>
                <a:lnTo>
                  <a:pt x="26657" y="25019"/>
                </a:lnTo>
                <a:close/>
              </a:path>
              <a:path w="36194" h="34289">
                <a:moveTo>
                  <a:pt x="28206" y="25654"/>
                </a:moveTo>
                <a:lnTo>
                  <a:pt x="27571" y="25781"/>
                </a:lnTo>
                <a:lnTo>
                  <a:pt x="27508" y="26035"/>
                </a:lnTo>
                <a:lnTo>
                  <a:pt x="27978" y="26035"/>
                </a:lnTo>
                <a:lnTo>
                  <a:pt x="28206" y="25654"/>
                </a:lnTo>
                <a:close/>
              </a:path>
              <a:path w="36194" h="34289">
                <a:moveTo>
                  <a:pt x="19138" y="23876"/>
                </a:moveTo>
                <a:lnTo>
                  <a:pt x="18846" y="24130"/>
                </a:lnTo>
                <a:lnTo>
                  <a:pt x="16751" y="24130"/>
                </a:lnTo>
                <a:lnTo>
                  <a:pt x="16510" y="25654"/>
                </a:lnTo>
                <a:lnTo>
                  <a:pt x="17386" y="25146"/>
                </a:lnTo>
                <a:lnTo>
                  <a:pt x="17259" y="24765"/>
                </a:lnTo>
                <a:lnTo>
                  <a:pt x="20977" y="24765"/>
                </a:lnTo>
                <a:lnTo>
                  <a:pt x="21018" y="24637"/>
                </a:lnTo>
                <a:lnTo>
                  <a:pt x="24561" y="24637"/>
                </a:lnTo>
                <a:lnTo>
                  <a:pt x="24326" y="24384"/>
                </a:lnTo>
                <a:lnTo>
                  <a:pt x="19342" y="24384"/>
                </a:lnTo>
                <a:lnTo>
                  <a:pt x="19138" y="23876"/>
                </a:lnTo>
                <a:close/>
              </a:path>
              <a:path w="36194" h="34289">
                <a:moveTo>
                  <a:pt x="21018" y="24637"/>
                </a:moveTo>
                <a:lnTo>
                  <a:pt x="20853" y="25146"/>
                </a:lnTo>
                <a:lnTo>
                  <a:pt x="21145" y="25273"/>
                </a:lnTo>
                <a:lnTo>
                  <a:pt x="21018" y="24637"/>
                </a:lnTo>
                <a:close/>
              </a:path>
              <a:path w="36194" h="34289">
                <a:moveTo>
                  <a:pt x="25006" y="24003"/>
                </a:moveTo>
                <a:lnTo>
                  <a:pt x="24752" y="24257"/>
                </a:lnTo>
                <a:lnTo>
                  <a:pt x="25006" y="24257"/>
                </a:lnTo>
                <a:lnTo>
                  <a:pt x="24561" y="24637"/>
                </a:lnTo>
                <a:lnTo>
                  <a:pt x="21018" y="24637"/>
                </a:lnTo>
                <a:lnTo>
                  <a:pt x="21145" y="25273"/>
                </a:lnTo>
                <a:lnTo>
                  <a:pt x="24117" y="25273"/>
                </a:lnTo>
                <a:lnTo>
                  <a:pt x="24447" y="24765"/>
                </a:lnTo>
                <a:lnTo>
                  <a:pt x="25361" y="24637"/>
                </a:lnTo>
                <a:lnTo>
                  <a:pt x="25006" y="24003"/>
                </a:lnTo>
                <a:close/>
              </a:path>
              <a:path w="36194" h="34289">
                <a:moveTo>
                  <a:pt x="16089" y="23114"/>
                </a:moveTo>
                <a:lnTo>
                  <a:pt x="14947" y="23114"/>
                </a:lnTo>
                <a:lnTo>
                  <a:pt x="15189" y="23368"/>
                </a:lnTo>
                <a:lnTo>
                  <a:pt x="15519" y="23368"/>
                </a:lnTo>
                <a:lnTo>
                  <a:pt x="16027" y="24765"/>
                </a:lnTo>
                <a:lnTo>
                  <a:pt x="16751" y="24130"/>
                </a:lnTo>
                <a:lnTo>
                  <a:pt x="18846" y="24130"/>
                </a:lnTo>
                <a:lnTo>
                  <a:pt x="18999" y="23876"/>
                </a:lnTo>
                <a:lnTo>
                  <a:pt x="16002" y="23876"/>
                </a:lnTo>
                <a:lnTo>
                  <a:pt x="16089" y="23114"/>
                </a:lnTo>
                <a:close/>
              </a:path>
              <a:path w="36194" h="34289">
                <a:moveTo>
                  <a:pt x="19237" y="24123"/>
                </a:moveTo>
                <a:lnTo>
                  <a:pt x="19215" y="24257"/>
                </a:lnTo>
                <a:lnTo>
                  <a:pt x="19342" y="24384"/>
                </a:lnTo>
                <a:lnTo>
                  <a:pt x="19237" y="24123"/>
                </a:lnTo>
                <a:close/>
              </a:path>
              <a:path w="36194" h="34289">
                <a:moveTo>
                  <a:pt x="20586" y="23368"/>
                </a:moveTo>
                <a:lnTo>
                  <a:pt x="19367" y="23368"/>
                </a:lnTo>
                <a:lnTo>
                  <a:pt x="19342" y="24384"/>
                </a:lnTo>
                <a:lnTo>
                  <a:pt x="24326" y="24384"/>
                </a:lnTo>
                <a:lnTo>
                  <a:pt x="21907" y="24257"/>
                </a:lnTo>
                <a:lnTo>
                  <a:pt x="22010" y="23622"/>
                </a:lnTo>
                <a:lnTo>
                  <a:pt x="20993" y="23622"/>
                </a:lnTo>
                <a:lnTo>
                  <a:pt x="20624" y="23495"/>
                </a:lnTo>
                <a:close/>
              </a:path>
              <a:path w="36194" h="34289">
                <a:moveTo>
                  <a:pt x="22694" y="22733"/>
                </a:moveTo>
                <a:lnTo>
                  <a:pt x="21907" y="24257"/>
                </a:lnTo>
                <a:lnTo>
                  <a:pt x="24209" y="24257"/>
                </a:lnTo>
                <a:lnTo>
                  <a:pt x="24109" y="24123"/>
                </a:lnTo>
                <a:lnTo>
                  <a:pt x="24803" y="23876"/>
                </a:lnTo>
                <a:lnTo>
                  <a:pt x="23907" y="23622"/>
                </a:lnTo>
                <a:lnTo>
                  <a:pt x="22910" y="23622"/>
                </a:lnTo>
                <a:lnTo>
                  <a:pt x="22694" y="22733"/>
                </a:lnTo>
                <a:close/>
              </a:path>
              <a:path w="36194" h="34289">
                <a:moveTo>
                  <a:pt x="15519" y="23368"/>
                </a:moveTo>
                <a:lnTo>
                  <a:pt x="15113" y="23368"/>
                </a:lnTo>
                <a:lnTo>
                  <a:pt x="14719" y="23876"/>
                </a:lnTo>
                <a:lnTo>
                  <a:pt x="15138" y="24130"/>
                </a:lnTo>
                <a:lnTo>
                  <a:pt x="15519" y="23368"/>
                </a:lnTo>
                <a:close/>
              </a:path>
              <a:path w="36194" h="34289">
                <a:moveTo>
                  <a:pt x="16354" y="23258"/>
                </a:moveTo>
                <a:lnTo>
                  <a:pt x="16002" y="23876"/>
                </a:lnTo>
                <a:lnTo>
                  <a:pt x="18999" y="23876"/>
                </a:lnTo>
                <a:lnTo>
                  <a:pt x="18846" y="24130"/>
                </a:lnTo>
                <a:lnTo>
                  <a:pt x="19020" y="23876"/>
                </a:lnTo>
                <a:lnTo>
                  <a:pt x="18986" y="23495"/>
                </a:lnTo>
                <a:lnTo>
                  <a:pt x="16484" y="23495"/>
                </a:lnTo>
                <a:lnTo>
                  <a:pt x="16354" y="23258"/>
                </a:lnTo>
                <a:close/>
              </a:path>
              <a:path w="36194" h="34289">
                <a:moveTo>
                  <a:pt x="16319" y="23288"/>
                </a:moveTo>
                <a:lnTo>
                  <a:pt x="16078" y="23495"/>
                </a:lnTo>
                <a:lnTo>
                  <a:pt x="16002" y="23876"/>
                </a:lnTo>
                <a:lnTo>
                  <a:pt x="16319" y="23288"/>
                </a:lnTo>
                <a:close/>
              </a:path>
              <a:path w="36194" h="34289">
                <a:moveTo>
                  <a:pt x="19095" y="23766"/>
                </a:moveTo>
                <a:close/>
              </a:path>
              <a:path w="36194" h="34289">
                <a:moveTo>
                  <a:pt x="20458" y="22733"/>
                </a:moveTo>
                <a:lnTo>
                  <a:pt x="16967" y="22733"/>
                </a:lnTo>
                <a:lnTo>
                  <a:pt x="16484" y="23495"/>
                </a:lnTo>
                <a:lnTo>
                  <a:pt x="18986" y="23495"/>
                </a:lnTo>
                <a:lnTo>
                  <a:pt x="19095" y="23766"/>
                </a:lnTo>
                <a:lnTo>
                  <a:pt x="19367" y="23368"/>
                </a:lnTo>
                <a:lnTo>
                  <a:pt x="20586" y="23368"/>
                </a:lnTo>
                <a:lnTo>
                  <a:pt x="20472" y="22987"/>
                </a:lnTo>
                <a:lnTo>
                  <a:pt x="20458" y="22733"/>
                </a:lnTo>
                <a:close/>
              </a:path>
              <a:path w="36194" h="34289">
                <a:moveTo>
                  <a:pt x="21259" y="22860"/>
                </a:moveTo>
                <a:lnTo>
                  <a:pt x="20993" y="23622"/>
                </a:lnTo>
                <a:lnTo>
                  <a:pt x="21386" y="23622"/>
                </a:lnTo>
                <a:lnTo>
                  <a:pt x="21405" y="23114"/>
                </a:lnTo>
                <a:lnTo>
                  <a:pt x="21259" y="22860"/>
                </a:lnTo>
                <a:close/>
              </a:path>
              <a:path w="36194" h="34289">
                <a:moveTo>
                  <a:pt x="22072" y="23241"/>
                </a:moveTo>
                <a:lnTo>
                  <a:pt x="21386" y="23622"/>
                </a:lnTo>
                <a:lnTo>
                  <a:pt x="22010" y="23622"/>
                </a:lnTo>
                <a:lnTo>
                  <a:pt x="22072" y="23241"/>
                </a:lnTo>
                <a:close/>
              </a:path>
              <a:path w="36194" h="34289">
                <a:moveTo>
                  <a:pt x="23012" y="23368"/>
                </a:moveTo>
                <a:lnTo>
                  <a:pt x="22910" y="23622"/>
                </a:lnTo>
                <a:lnTo>
                  <a:pt x="23907" y="23622"/>
                </a:lnTo>
                <a:lnTo>
                  <a:pt x="23012" y="23368"/>
                </a:lnTo>
                <a:close/>
              </a:path>
              <a:path w="36194" h="34289">
                <a:moveTo>
                  <a:pt x="16103" y="22987"/>
                </a:moveTo>
                <a:lnTo>
                  <a:pt x="16045" y="23495"/>
                </a:lnTo>
                <a:lnTo>
                  <a:pt x="16103" y="22987"/>
                </a:lnTo>
                <a:close/>
              </a:path>
              <a:path w="36194" h="34289">
                <a:moveTo>
                  <a:pt x="16670" y="22987"/>
                </a:moveTo>
                <a:lnTo>
                  <a:pt x="16103" y="22987"/>
                </a:lnTo>
                <a:lnTo>
                  <a:pt x="16078" y="23495"/>
                </a:lnTo>
                <a:lnTo>
                  <a:pt x="16344" y="23241"/>
                </a:lnTo>
                <a:lnTo>
                  <a:pt x="16670" y="22987"/>
                </a:lnTo>
                <a:close/>
              </a:path>
              <a:path w="36194" h="34289">
                <a:moveTo>
                  <a:pt x="16967" y="22733"/>
                </a:moveTo>
                <a:lnTo>
                  <a:pt x="16374" y="23241"/>
                </a:lnTo>
                <a:lnTo>
                  <a:pt x="16484" y="23495"/>
                </a:lnTo>
                <a:lnTo>
                  <a:pt x="16967" y="22733"/>
                </a:lnTo>
                <a:close/>
              </a:path>
              <a:path w="36194" h="34289">
                <a:moveTo>
                  <a:pt x="20955" y="22987"/>
                </a:moveTo>
                <a:lnTo>
                  <a:pt x="20624" y="23495"/>
                </a:lnTo>
                <a:lnTo>
                  <a:pt x="20985" y="23495"/>
                </a:lnTo>
                <a:lnTo>
                  <a:pt x="20955" y="22987"/>
                </a:lnTo>
                <a:close/>
              </a:path>
              <a:path w="36194" h="34289">
                <a:moveTo>
                  <a:pt x="14071" y="22098"/>
                </a:moveTo>
                <a:lnTo>
                  <a:pt x="12776" y="22098"/>
                </a:lnTo>
                <a:lnTo>
                  <a:pt x="12649" y="22479"/>
                </a:lnTo>
                <a:lnTo>
                  <a:pt x="12852" y="22606"/>
                </a:lnTo>
                <a:lnTo>
                  <a:pt x="13385" y="23368"/>
                </a:lnTo>
                <a:lnTo>
                  <a:pt x="13351" y="22606"/>
                </a:lnTo>
                <a:lnTo>
                  <a:pt x="13131" y="22352"/>
                </a:lnTo>
                <a:lnTo>
                  <a:pt x="14071" y="22098"/>
                </a:lnTo>
                <a:close/>
              </a:path>
              <a:path w="36194" h="34289">
                <a:moveTo>
                  <a:pt x="19621" y="22098"/>
                </a:moveTo>
                <a:lnTo>
                  <a:pt x="14249" y="22098"/>
                </a:lnTo>
                <a:lnTo>
                  <a:pt x="14744" y="23368"/>
                </a:lnTo>
                <a:lnTo>
                  <a:pt x="15189" y="23368"/>
                </a:lnTo>
                <a:lnTo>
                  <a:pt x="14947" y="23114"/>
                </a:lnTo>
                <a:lnTo>
                  <a:pt x="16089" y="23114"/>
                </a:lnTo>
                <a:lnTo>
                  <a:pt x="16103" y="22987"/>
                </a:lnTo>
                <a:lnTo>
                  <a:pt x="16670" y="22987"/>
                </a:lnTo>
                <a:lnTo>
                  <a:pt x="16967" y="22733"/>
                </a:lnTo>
                <a:lnTo>
                  <a:pt x="20458" y="22733"/>
                </a:lnTo>
                <a:lnTo>
                  <a:pt x="20506" y="22479"/>
                </a:lnTo>
                <a:lnTo>
                  <a:pt x="19926" y="22479"/>
                </a:lnTo>
                <a:lnTo>
                  <a:pt x="19621" y="22098"/>
                </a:lnTo>
                <a:close/>
              </a:path>
              <a:path w="36194" h="34289">
                <a:moveTo>
                  <a:pt x="16374" y="23241"/>
                </a:moveTo>
                <a:close/>
              </a:path>
              <a:path w="36194" h="34289">
                <a:moveTo>
                  <a:pt x="20675" y="21590"/>
                </a:moveTo>
                <a:lnTo>
                  <a:pt x="20091" y="21590"/>
                </a:lnTo>
                <a:lnTo>
                  <a:pt x="20142" y="22098"/>
                </a:lnTo>
                <a:lnTo>
                  <a:pt x="19997" y="22098"/>
                </a:lnTo>
                <a:lnTo>
                  <a:pt x="19926" y="22479"/>
                </a:lnTo>
                <a:lnTo>
                  <a:pt x="20506" y="22479"/>
                </a:lnTo>
                <a:lnTo>
                  <a:pt x="20675" y="21590"/>
                </a:lnTo>
                <a:close/>
              </a:path>
              <a:path w="36194" h="34289">
                <a:moveTo>
                  <a:pt x="16212" y="21082"/>
                </a:moveTo>
                <a:lnTo>
                  <a:pt x="12954" y="21082"/>
                </a:lnTo>
                <a:lnTo>
                  <a:pt x="12039" y="22225"/>
                </a:lnTo>
                <a:lnTo>
                  <a:pt x="12661" y="22225"/>
                </a:lnTo>
                <a:lnTo>
                  <a:pt x="19621" y="22098"/>
                </a:lnTo>
                <a:lnTo>
                  <a:pt x="19215" y="21590"/>
                </a:lnTo>
                <a:lnTo>
                  <a:pt x="17221" y="21590"/>
                </a:lnTo>
                <a:lnTo>
                  <a:pt x="17393" y="21336"/>
                </a:lnTo>
                <a:lnTo>
                  <a:pt x="16243" y="21336"/>
                </a:lnTo>
                <a:lnTo>
                  <a:pt x="16212" y="21082"/>
                </a:lnTo>
                <a:close/>
              </a:path>
              <a:path w="36194" h="34289">
                <a:moveTo>
                  <a:pt x="14249" y="22098"/>
                </a:moveTo>
                <a:lnTo>
                  <a:pt x="14071" y="22098"/>
                </a:lnTo>
                <a:lnTo>
                  <a:pt x="14249" y="22098"/>
                </a:lnTo>
                <a:close/>
              </a:path>
              <a:path w="36194" h="34289">
                <a:moveTo>
                  <a:pt x="20030" y="21917"/>
                </a:moveTo>
                <a:lnTo>
                  <a:pt x="19997" y="22098"/>
                </a:lnTo>
                <a:lnTo>
                  <a:pt x="20030" y="21917"/>
                </a:lnTo>
                <a:close/>
              </a:path>
              <a:path w="36194" h="34289">
                <a:moveTo>
                  <a:pt x="20061" y="21751"/>
                </a:moveTo>
                <a:lnTo>
                  <a:pt x="20078" y="22098"/>
                </a:lnTo>
                <a:lnTo>
                  <a:pt x="20061" y="21751"/>
                </a:lnTo>
                <a:close/>
              </a:path>
              <a:path w="36194" h="34289">
                <a:moveTo>
                  <a:pt x="20053" y="21717"/>
                </a:moveTo>
                <a:lnTo>
                  <a:pt x="20030" y="21917"/>
                </a:lnTo>
                <a:lnTo>
                  <a:pt x="20053" y="21717"/>
                </a:lnTo>
                <a:close/>
              </a:path>
              <a:path w="36194" h="34289">
                <a:moveTo>
                  <a:pt x="16100" y="17780"/>
                </a:moveTo>
                <a:lnTo>
                  <a:pt x="15875" y="17780"/>
                </a:lnTo>
                <a:lnTo>
                  <a:pt x="15913" y="19685"/>
                </a:lnTo>
                <a:lnTo>
                  <a:pt x="15138" y="20320"/>
                </a:lnTo>
                <a:lnTo>
                  <a:pt x="12534" y="20320"/>
                </a:lnTo>
                <a:lnTo>
                  <a:pt x="11785" y="21209"/>
                </a:lnTo>
                <a:lnTo>
                  <a:pt x="12293" y="21209"/>
                </a:lnTo>
                <a:lnTo>
                  <a:pt x="11976" y="21590"/>
                </a:lnTo>
                <a:lnTo>
                  <a:pt x="12954" y="21082"/>
                </a:lnTo>
                <a:lnTo>
                  <a:pt x="16212" y="21082"/>
                </a:lnTo>
                <a:lnTo>
                  <a:pt x="16167" y="20701"/>
                </a:lnTo>
                <a:lnTo>
                  <a:pt x="16675" y="20701"/>
                </a:lnTo>
                <a:lnTo>
                  <a:pt x="16357" y="20447"/>
                </a:lnTo>
                <a:lnTo>
                  <a:pt x="16941" y="20447"/>
                </a:lnTo>
                <a:lnTo>
                  <a:pt x="16772" y="20193"/>
                </a:lnTo>
                <a:lnTo>
                  <a:pt x="16851" y="19685"/>
                </a:lnTo>
                <a:lnTo>
                  <a:pt x="17124" y="19050"/>
                </a:lnTo>
                <a:lnTo>
                  <a:pt x="17043" y="18161"/>
                </a:lnTo>
                <a:lnTo>
                  <a:pt x="16100" y="17780"/>
                </a:lnTo>
                <a:close/>
              </a:path>
              <a:path w="36194" h="34289">
                <a:moveTo>
                  <a:pt x="17640" y="20972"/>
                </a:moveTo>
                <a:lnTo>
                  <a:pt x="17221" y="21590"/>
                </a:lnTo>
                <a:lnTo>
                  <a:pt x="17919" y="21082"/>
                </a:lnTo>
                <a:lnTo>
                  <a:pt x="17640" y="20972"/>
                </a:lnTo>
                <a:close/>
              </a:path>
              <a:path w="36194" h="34289">
                <a:moveTo>
                  <a:pt x="18707" y="20955"/>
                </a:moveTo>
                <a:lnTo>
                  <a:pt x="17653" y="20955"/>
                </a:lnTo>
                <a:lnTo>
                  <a:pt x="17919" y="21082"/>
                </a:lnTo>
                <a:lnTo>
                  <a:pt x="17221" y="21590"/>
                </a:lnTo>
                <a:lnTo>
                  <a:pt x="19215" y="21590"/>
                </a:lnTo>
                <a:lnTo>
                  <a:pt x="18707" y="20955"/>
                </a:lnTo>
                <a:close/>
              </a:path>
              <a:path w="36194" h="34289">
                <a:moveTo>
                  <a:pt x="17614" y="19558"/>
                </a:moveTo>
                <a:lnTo>
                  <a:pt x="16941" y="20447"/>
                </a:lnTo>
                <a:lnTo>
                  <a:pt x="16421" y="20447"/>
                </a:lnTo>
                <a:lnTo>
                  <a:pt x="16675" y="20701"/>
                </a:lnTo>
                <a:lnTo>
                  <a:pt x="16167" y="20701"/>
                </a:lnTo>
                <a:lnTo>
                  <a:pt x="16243" y="21336"/>
                </a:lnTo>
                <a:lnTo>
                  <a:pt x="17393" y="21336"/>
                </a:lnTo>
                <a:lnTo>
                  <a:pt x="17566" y="21082"/>
                </a:lnTo>
                <a:lnTo>
                  <a:pt x="16916" y="21082"/>
                </a:lnTo>
                <a:lnTo>
                  <a:pt x="16941" y="20828"/>
                </a:lnTo>
                <a:lnTo>
                  <a:pt x="18605" y="20828"/>
                </a:lnTo>
                <a:lnTo>
                  <a:pt x="18643" y="20574"/>
                </a:lnTo>
                <a:lnTo>
                  <a:pt x="17691" y="20574"/>
                </a:lnTo>
                <a:lnTo>
                  <a:pt x="18059" y="20320"/>
                </a:lnTo>
                <a:lnTo>
                  <a:pt x="17411" y="20320"/>
                </a:lnTo>
                <a:lnTo>
                  <a:pt x="17614" y="19558"/>
                </a:lnTo>
                <a:close/>
              </a:path>
              <a:path w="36194" h="34289">
                <a:moveTo>
                  <a:pt x="17272" y="20828"/>
                </a:moveTo>
                <a:lnTo>
                  <a:pt x="16941" y="20828"/>
                </a:lnTo>
                <a:lnTo>
                  <a:pt x="16916" y="21082"/>
                </a:lnTo>
                <a:lnTo>
                  <a:pt x="17595" y="20955"/>
                </a:lnTo>
                <a:lnTo>
                  <a:pt x="17272" y="20828"/>
                </a:lnTo>
                <a:close/>
              </a:path>
              <a:path w="36194" h="34289">
                <a:moveTo>
                  <a:pt x="17613" y="20961"/>
                </a:moveTo>
                <a:lnTo>
                  <a:pt x="16916" y="21082"/>
                </a:lnTo>
                <a:lnTo>
                  <a:pt x="17566" y="21082"/>
                </a:lnTo>
                <a:close/>
              </a:path>
              <a:path w="36194" h="34289">
                <a:moveTo>
                  <a:pt x="18605" y="20828"/>
                </a:moveTo>
                <a:lnTo>
                  <a:pt x="17272" y="20828"/>
                </a:lnTo>
                <a:lnTo>
                  <a:pt x="17613" y="20961"/>
                </a:lnTo>
                <a:lnTo>
                  <a:pt x="18707" y="20955"/>
                </a:lnTo>
                <a:close/>
              </a:path>
              <a:path w="36194" h="34289">
                <a:moveTo>
                  <a:pt x="15309" y="19939"/>
                </a:moveTo>
                <a:lnTo>
                  <a:pt x="12242" y="19939"/>
                </a:lnTo>
                <a:lnTo>
                  <a:pt x="11557" y="20701"/>
                </a:lnTo>
                <a:lnTo>
                  <a:pt x="12534" y="20320"/>
                </a:lnTo>
                <a:lnTo>
                  <a:pt x="15138" y="20320"/>
                </a:lnTo>
                <a:lnTo>
                  <a:pt x="15309" y="19939"/>
                </a:lnTo>
                <a:close/>
              </a:path>
              <a:path w="36194" h="34289">
                <a:moveTo>
                  <a:pt x="18059" y="20320"/>
                </a:moveTo>
                <a:lnTo>
                  <a:pt x="17691" y="20574"/>
                </a:lnTo>
                <a:lnTo>
                  <a:pt x="17970" y="20574"/>
                </a:lnTo>
                <a:lnTo>
                  <a:pt x="18059" y="20320"/>
                </a:lnTo>
                <a:close/>
              </a:path>
              <a:path w="36194" h="34289">
                <a:moveTo>
                  <a:pt x="18353" y="19685"/>
                </a:moveTo>
                <a:lnTo>
                  <a:pt x="18161" y="19685"/>
                </a:lnTo>
                <a:lnTo>
                  <a:pt x="17411" y="20320"/>
                </a:lnTo>
                <a:lnTo>
                  <a:pt x="18059" y="20320"/>
                </a:lnTo>
                <a:lnTo>
                  <a:pt x="17970" y="20574"/>
                </a:lnTo>
                <a:lnTo>
                  <a:pt x="18643" y="20574"/>
                </a:lnTo>
                <a:lnTo>
                  <a:pt x="19202" y="20066"/>
                </a:lnTo>
                <a:lnTo>
                  <a:pt x="18072" y="20066"/>
                </a:lnTo>
                <a:lnTo>
                  <a:pt x="18353" y="19685"/>
                </a:lnTo>
                <a:close/>
              </a:path>
              <a:path w="36194" h="34289">
                <a:moveTo>
                  <a:pt x="19954" y="19812"/>
                </a:moveTo>
                <a:lnTo>
                  <a:pt x="19481" y="19812"/>
                </a:lnTo>
                <a:lnTo>
                  <a:pt x="19685" y="20320"/>
                </a:lnTo>
                <a:lnTo>
                  <a:pt x="19954" y="19812"/>
                </a:lnTo>
                <a:close/>
              </a:path>
              <a:path w="36194" h="34289">
                <a:moveTo>
                  <a:pt x="13754" y="18161"/>
                </a:moveTo>
                <a:lnTo>
                  <a:pt x="12725" y="18796"/>
                </a:lnTo>
                <a:lnTo>
                  <a:pt x="11772" y="18796"/>
                </a:lnTo>
                <a:lnTo>
                  <a:pt x="11442" y="20066"/>
                </a:lnTo>
                <a:lnTo>
                  <a:pt x="11823" y="20193"/>
                </a:lnTo>
                <a:lnTo>
                  <a:pt x="12242" y="19939"/>
                </a:lnTo>
                <a:lnTo>
                  <a:pt x="15309" y="19939"/>
                </a:lnTo>
                <a:lnTo>
                  <a:pt x="15424" y="19685"/>
                </a:lnTo>
                <a:lnTo>
                  <a:pt x="14732" y="19685"/>
                </a:lnTo>
                <a:lnTo>
                  <a:pt x="14224" y="19558"/>
                </a:lnTo>
                <a:lnTo>
                  <a:pt x="14312" y="18669"/>
                </a:lnTo>
                <a:lnTo>
                  <a:pt x="13690" y="18542"/>
                </a:lnTo>
                <a:lnTo>
                  <a:pt x="13754" y="18161"/>
                </a:lnTo>
                <a:close/>
              </a:path>
              <a:path w="36194" h="34289">
                <a:moveTo>
                  <a:pt x="17919" y="18669"/>
                </a:moveTo>
                <a:lnTo>
                  <a:pt x="17665" y="20066"/>
                </a:lnTo>
                <a:lnTo>
                  <a:pt x="18161" y="19685"/>
                </a:lnTo>
                <a:lnTo>
                  <a:pt x="18353" y="19685"/>
                </a:lnTo>
                <a:lnTo>
                  <a:pt x="18415" y="19431"/>
                </a:lnTo>
                <a:lnTo>
                  <a:pt x="18694" y="18796"/>
                </a:lnTo>
                <a:lnTo>
                  <a:pt x="17919" y="18669"/>
                </a:lnTo>
                <a:close/>
              </a:path>
              <a:path w="36194" h="34289">
                <a:moveTo>
                  <a:pt x="20358" y="19050"/>
                </a:moveTo>
                <a:lnTo>
                  <a:pt x="18072" y="20066"/>
                </a:lnTo>
                <a:lnTo>
                  <a:pt x="19202" y="20066"/>
                </a:lnTo>
                <a:lnTo>
                  <a:pt x="19481" y="19812"/>
                </a:lnTo>
                <a:lnTo>
                  <a:pt x="19954" y="19812"/>
                </a:lnTo>
                <a:lnTo>
                  <a:pt x="20358" y="19050"/>
                </a:lnTo>
                <a:close/>
              </a:path>
              <a:path w="36194" h="34289">
                <a:moveTo>
                  <a:pt x="14958" y="19306"/>
                </a:moveTo>
                <a:lnTo>
                  <a:pt x="14749" y="19378"/>
                </a:lnTo>
                <a:lnTo>
                  <a:pt x="14732" y="19685"/>
                </a:lnTo>
                <a:lnTo>
                  <a:pt x="14958" y="19306"/>
                </a:lnTo>
                <a:close/>
              </a:path>
              <a:path w="36194" h="34289">
                <a:moveTo>
                  <a:pt x="15709" y="19050"/>
                </a:moveTo>
                <a:lnTo>
                  <a:pt x="14958" y="19306"/>
                </a:lnTo>
                <a:lnTo>
                  <a:pt x="14732" y="19685"/>
                </a:lnTo>
                <a:lnTo>
                  <a:pt x="15424" y="19685"/>
                </a:lnTo>
                <a:lnTo>
                  <a:pt x="15709" y="19050"/>
                </a:lnTo>
                <a:close/>
              </a:path>
              <a:path w="36194" h="34289">
                <a:moveTo>
                  <a:pt x="14749" y="19378"/>
                </a:moveTo>
                <a:lnTo>
                  <a:pt x="14224" y="19558"/>
                </a:lnTo>
                <a:lnTo>
                  <a:pt x="14739" y="19558"/>
                </a:lnTo>
                <a:lnTo>
                  <a:pt x="14749" y="19378"/>
                </a:lnTo>
                <a:close/>
              </a:path>
              <a:path w="36194" h="34289">
                <a:moveTo>
                  <a:pt x="18821" y="19050"/>
                </a:moveTo>
                <a:lnTo>
                  <a:pt x="18415" y="19431"/>
                </a:lnTo>
                <a:lnTo>
                  <a:pt x="18821" y="19050"/>
                </a:lnTo>
                <a:close/>
              </a:path>
              <a:path w="36194" h="34289">
                <a:moveTo>
                  <a:pt x="15417" y="18542"/>
                </a:moveTo>
                <a:lnTo>
                  <a:pt x="14795" y="18542"/>
                </a:lnTo>
                <a:lnTo>
                  <a:pt x="14749" y="19378"/>
                </a:lnTo>
                <a:lnTo>
                  <a:pt x="14958" y="19306"/>
                </a:lnTo>
                <a:lnTo>
                  <a:pt x="15417" y="18542"/>
                </a:lnTo>
                <a:close/>
              </a:path>
              <a:path w="36194" h="34289">
                <a:moveTo>
                  <a:pt x="13355" y="18034"/>
                </a:moveTo>
                <a:lnTo>
                  <a:pt x="11010" y="18034"/>
                </a:lnTo>
                <a:lnTo>
                  <a:pt x="11315" y="19050"/>
                </a:lnTo>
                <a:lnTo>
                  <a:pt x="11772" y="18796"/>
                </a:lnTo>
                <a:lnTo>
                  <a:pt x="11442" y="18796"/>
                </a:lnTo>
                <a:lnTo>
                  <a:pt x="11595" y="18287"/>
                </a:lnTo>
                <a:lnTo>
                  <a:pt x="13111" y="18287"/>
                </a:lnTo>
                <a:lnTo>
                  <a:pt x="13383" y="18161"/>
                </a:lnTo>
                <a:close/>
              </a:path>
              <a:path w="36194" h="34289">
                <a:moveTo>
                  <a:pt x="11595" y="18287"/>
                </a:moveTo>
                <a:lnTo>
                  <a:pt x="11442" y="18796"/>
                </a:lnTo>
                <a:lnTo>
                  <a:pt x="11595" y="18287"/>
                </a:lnTo>
                <a:close/>
              </a:path>
              <a:path w="36194" h="34289">
                <a:moveTo>
                  <a:pt x="13111" y="18287"/>
                </a:moveTo>
                <a:lnTo>
                  <a:pt x="11595" y="18287"/>
                </a:lnTo>
                <a:lnTo>
                  <a:pt x="11518" y="18796"/>
                </a:lnTo>
                <a:lnTo>
                  <a:pt x="12725" y="18796"/>
                </a:lnTo>
                <a:lnTo>
                  <a:pt x="13111" y="18287"/>
                </a:lnTo>
                <a:close/>
              </a:path>
              <a:path w="36194" h="34289">
                <a:moveTo>
                  <a:pt x="13332" y="17932"/>
                </a:moveTo>
                <a:lnTo>
                  <a:pt x="13411" y="18287"/>
                </a:lnTo>
                <a:lnTo>
                  <a:pt x="13111" y="18287"/>
                </a:lnTo>
                <a:lnTo>
                  <a:pt x="12725" y="18796"/>
                </a:lnTo>
                <a:lnTo>
                  <a:pt x="13548" y="18287"/>
                </a:lnTo>
                <a:lnTo>
                  <a:pt x="13411" y="18287"/>
                </a:lnTo>
                <a:lnTo>
                  <a:pt x="13208" y="18161"/>
                </a:lnTo>
                <a:lnTo>
                  <a:pt x="14338" y="18161"/>
                </a:lnTo>
                <a:lnTo>
                  <a:pt x="14554" y="18034"/>
                </a:lnTo>
                <a:lnTo>
                  <a:pt x="13830" y="18034"/>
                </a:lnTo>
                <a:lnTo>
                  <a:pt x="13332" y="17932"/>
                </a:lnTo>
                <a:close/>
              </a:path>
              <a:path w="36194" h="34289">
                <a:moveTo>
                  <a:pt x="14338" y="18161"/>
                </a:moveTo>
                <a:lnTo>
                  <a:pt x="13754" y="18161"/>
                </a:lnTo>
                <a:lnTo>
                  <a:pt x="13690" y="18542"/>
                </a:lnTo>
                <a:lnTo>
                  <a:pt x="14338" y="18161"/>
                </a:lnTo>
                <a:close/>
              </a:path>
              <a:path w="36194" h="34289">
                <a:moveTo>
                  <a:pt x="14610" y="18000"/>
                </a:moveTo>
                <a:lnTo>
                  <a:pt x="13690" y="18542"/>
                </a:lnTo>
                <a:lnTo>
                  <a:pt x="14369" y="18542"/>
                </a:lnTo>
                <a:lnTo>
                  <a:pt x="14610" y="18000"/>
                </a:lnTo>
                <a:close/>
              </a:path>
              <a:path w="36194" h="34289">
                <a:moveTo>
                  <a:pt x="15786" y="17653"/>
                </a:moveTo>
                <a:lnTo>
                  <a:pt x="15405" y="18542"/>
                </a:lnTo>
                <a:lnTo>
                  <a:pt x="15875" y="17780"/>
                </a:lnTo>
                <a:lnTo>
                  <a:pt x="16100" y="17780"/>
                </a:lnTo>
                <a:lnTo>
                  <a:pt x="15786" y="17653"/>
                </a:lnTo>
                <a:close/>
              </a:path>
              <a:path w="36194" h="34289">
                <a:moveTo>
                  <a:pt x="14224" y="16129"/>
                </a:moveTo>
                <a:lnTo>
                  <a:pt x="13868" y="17145"/>
                </a:lnTo>
                <a:lnTo>
                  <a:pt x="11150" y="17145"/>
                </a:lnTo>
                <a:lnTo>
                  <a:pt x="11010" y="17399"/>
                </a:lnTo>
                <a:lnTo>
                  <a:pt x="10787" y="17653"/>
                </a:lnTo>
                <a:lnTo>
                  <a:pt x="10668" y="18287"/>
                </a:lnTo>
                <a:lnTo>
                  <a:pt x="11010" y="18034"/>
                </a:lnTo>
                <a:lnTo>
                  <a:pt x="13355" y="18034"/>
                </a:lnTo>
                <a:lnTo>
                  <a:pt x="13271" y="17653"/>
                </a:lnTo>
                <a:lnTo>
                  <a:pt x="13476" y="17546"/>
                </a:lnTo>
                <a:lnTo>
                  <a:pt x="14097" y="17145"/>
                </a:lnTo>
                <a:lnTo>
                  <a:pt x="14427" y="16891"/>
                </a:lnTo>
                <a:lnTo>
                  <a:pt x="14932" y="16891"/>
                </a:lnTo>
                <a:lnTo>
                  <a:pt x="14465" y="16764"/>
                </a:lnTo>
                <a:lnTo>
                  <a:pt x="14224" y="16129"/>
                </a:lnTo>
                <a:close/>
              </a:path>
              <a:path w="36194" h="34289">
                <a:moveTo>
                  <a:pt x="13383" y="18161"/>
                </a:moveTo>
                <a:lnTo>
                  <a:pt x="13208" y="18161"/>
                </a:lnTo>
                <a:lnTo>
                  <a:pt x="13411" y="18287"/>
                </a:lnTo>
                <a:close/>
              </a:path>
              <a:path w="36194" h="34289">
                <a:moveTo>
                  <a:pt x="13554" y="17653"/>
                </a:moveTo>
                <a:lnTo>
                  <a:pt x="13381" y="17780"/>
                </a:lnTo>
                <a:lnTo>
                  <a:pt x="13332" y="17932"/>
                </a:lnTo>
                <a:lnTo>
                  <a:pt x="13830" y="18034"/>
                </a:lnTo>
                <a:lnTo>
                  <a:pt x="13554" y="17653"/>
                </a:lnTo>
                <a:close/>
              </a:path>
              <a:path w="36194" h="34289">
                <a:moveTo>
                  <a:pt x="14274" y="17145"/>
                </a:moveTo>
                <a:lnTo>
                  <a:pt x="13728" y="17526"/>
                </a:lnTo>
                <a:lnTo>
                  <a:pt x="13646" y="17780"/>
                </a:lnTo>
                <a:lnTo>
                  <a:pt x="13830" y="18034"/>
                </a:lnTo>
                <a:lnTo>
                  <a:pt x="14554" y="18034"/>
                </a:lnTo>
                <a:lnTo>
                  <a:pt x="14528" y="17780"/>
                </a:lnTo>
                <a:lnTo>
                  <a:pt x="14084" y="17546"/>
                </a:lnTo>
                <a:lnTo>
                  <a:pt x="14198" y="17272"/>
                </a:lnTo>
                <a:close/>
              </a:path>
              <a:path w="36194" h="34289">
                <a:moveTo>
                  <a:pt x="14674" y="17856"/>
                </a:moveTo>
                <a:lnTo>
                  <a:pt x="14610" y="18000"/>
                </a:lnTo>
                <a:lnTo>
                  <a:pt x="14674" y="17856"/>
                </a:lnTo>
                <a:close/>
              </a:path>
              <a:path w="36194" h="34289">
                <a:moveTo>
                  <a:pt x="10697" y="17780"/>
                </a:moveTo>
                <a:lnTo>
                  <a:pt x="10602" y="17912"/>
                </a:lnTo>
                <a:lnTo>
                  <a:pt x="10697" y="17780"/>
                </a:lnTo>
                <a:close/>
              </a:path>
              <a:path w="36194" h="34289">
                <a:moveTo>
                  <a:pt x="10901" y="16510"/>
                </a:moveTo>
                <a:lnTo>
                  <a:pt x="9855" y="16510"/>
                </a:lnTo>
                <a:lnTo>
                  <a:pt x="10477" y="17907"/>
                </a:lnTo>
                <a:lnTo>
                  <a:pt x="10598" y="17345"/>
                </a:lnTo>
                <a:lnTo>
                  <a:pt x="10901" y="16510"/>
                </a:lnTo>
                <a:close/>
              </a:path>
              <a:path w="36194" h="34289">
                <a:moveTo>
                  <a:pt x="14932" y="16891"/>
                </a:moveTo>
                <a:lnTo>
                  <a:pt x="14427" y="16891"/>
                </a:lnTo>
                <a:lnTo>
                  <a:pt x="14198" y="17272"/>
                </a:lnTo>
                <a:lnTo>
                  <a:pt x="14084" y="17546"/>
                </a:lnTo>
                <a:lnTo>
                  <a:pt x="14674" y="17856"/>
                </a:lnTo>
                <a:lnTo>
                  <a:pt x="14935" y="17272"/>
                </a:lnTo>
                <a:lnTo>
                  <a:pt x="15214" y="17272"/>
                </a:lnTo>
                <a:lnTo>
                  <a:pt x="14947" y="17145"/>
                </a:lnTo>
                <a:lnTo>
                  <a:pt x="15684" y="17018"/>
                </a:lnTo>
                <a:lnTo>
                  <a:pt x="14947" y="17018"/>
                </a:lnTo>
                <a:close/>
              </a:path>
              <a:path w="36194" h="34289">
                <a:moveTo>
                  <a:pt x="10947" y="16383"/>
                </a:moveTo>
                <a:lnTo>
                  <a:pt x="10625" y="17272"/>
                </a:lnTo>
                <a:lnTo>
                  <a:pt x="10535" y="17834"/>
                </a:lnTo>
                <a:lnTo>
                  <a:pt x="10697" y="17780"/>
                </a:lnTo>
                <a:lnTo>
                  <a:pt x="10969" y="17399"/>
                </a:lnTo>
                <a:lnTo>
                  <a:pt x="10947" y="16383"/>
                </a:lnTo>
                <a:close/>
              </a:path>
              <a:path w="36194" h="34289">
                <a:moveTo>
                  <a:pt x="13476" y="17546"/>
                </a:moveTo>
                <a:lnTo>
                  <a:pt x="13271" y="17653"/>
                </a:lnTo>
                <a:lnTo>
                  <a:pt x="13310" y="17831"/>
                </a:lnTo>
                <a:lnTo>
                  <a:pt x="13554" y="17653"/>
                </a:lnTo>
                <a:close/>
              </a:path>
              <a:path w="36194" h="34289">
                <a:moveTo>
                  <a:pt x="14249" y="17145"/>
                </a:moveTo>
                <a:lnTo>
                  <a:pt x="13515" y="17526"/>
                </a:lnTo>
                <a:lnTo>
                  <a:pt x="13554" y="17653"/>
                </a:lnTo>
                <a:lnTo>
                  <a:pt x="14249" y="17145"/>
                </a:lnTo>
                <a:close/>
              </a:path>
              <a:path w="36194" h="34289">
                <a:moveTo>
                  <a:pt x="14427" y="16891"/>
                </a:moveTo>
                <a:lnTo>
                  <a:pt x="14097" y="17145"/>
                </a:lnTo>
                <a:lnTo>
                  <a:pt x="13462" y="17526"/>
                </a:lnTo>
                <a:lnTo>
                  <a:pt x="14249" y="17145"/>
                </a:lnTo>
                <a:lnTo>
                  <a:pt x="14427" y="16891"/>
                </a:lnTo>
                <a:close/>
              </a:path>
              <a:path w="36194" h="34289">
                <a:moveTo>
                  <a:pt x="11007" y="17345"/>
                </a:moveTo>
                <a:close/>
              </a:path>
              <a:path w="36194" h="34289">
                <a:moveTo>
                  <a:pt x="15214" y="17272"/>
                </a:moveTo>
                <a:lnTo>
                  <a:pt x="14935" y="17272"/>
                </a:lnTo>
                <a:lnTo>
                  <a:pt x="15481" y="17399"/>
                </a:lnTo>
                <a:lnTo>
                  <a:pt x="15214" y="17272"/>
                </a:lnTo>
                <a:close/>
              </a:path>
              <a:path w="36194" h="34289">
                <a:moveTo>
                  <a:pt x="13471" y="16383"/>
                </a:moveTo>
                <a:lnTo>
                  <a:pt x="10947" y="16383"/>
                </a:lnTo>
                <a:lnTo>
                  <a:pt x="11007" y="17345"/>
                </a:lnTo>
                <a:lnTo>
                  <a:pt x="11150" y="17145"/>
                </a:lnTo>
                <a:lnTo>
                  <a:pt x="13868" y="17145"/>
                </a:lnTo>
                <a:lnTo>
                  <a:pt x="13749" y="16891"/>
                </a:lnTo>
                <a:lnTo>
                  <a:pt x="13271" y="16891"/>
                </a:lnTo>
                <a:lnTo>
                  <a:pt x="13471" y="16383"/>
                </a:lnTo>
                <a:close/>
              </a:path>
              <a:path w="36194" h="34289">
                <a:moveTo>
                  <a:pt x="9620" y="14986"/>
                </a:moveTo>
                <a:lnTo>
                  <a:pt x="9144" y="14986"/>
                </a:lnTo>
                <a:lnTo>
                  <a:pt x="9347" y="15494"/>
                </a:lnTo>
                <a:lnTo>
                  <a:pt x="8839" y="15494"/>
                </a:lnTo>
                <a:lnTo>
                  <a:pt x="9563" y="17145"/>
                </a:lnTo>
                <a:lnTo>
                  <a:pt x="9855" y="16510"/>
                </a:lnTo>
                <a:lnTo>
                  <a:pt x="10901" y="16510"/>
                </a:lnTo>
                <a:lnTo>
                  <a:pt x="13471" y="16383"/>
                </a:lnTo>
                <a:lnTo>
                  <a:pt x="13571" y="16129"/>
                </a:lnTo>
                <a:lnTo>
                  <a:pt x="10071" y="16129"/>
                </a:lnTo>
                <a:lnTo>
                  <a:pt x="9423" y="15875"/>
                </a:lnTo>
                <a:lnTo>
                  <a:pt x="9906" y="15875"/>
                </a:lnTo>
                <a:lnTo>
                  <a:pt x="10198" y="15621"/>
                </a:lnTo>
                <a:lnTo>
                  <a:pt x="9652" y="15494"/>
                </a:lnTo>
                <a:lnTo>
                  <a:pt x="9994" y="15112"/>
                </a:lnTo>
                <a:lnTo>
                  <a:pt x="9652" y="15112"/>
                </a:lnTo>
                <a:close/>
              </a:path>
              <a:path w="36194" h="34289">
                <a:moveTo>
                  <a:pt x="15290" y="16383"/>
                </a:moveTo>
                <a:lnTo>
                  <a:pt x="14947" y="17018"/>
                </a:lnTo>
                <a:lnTo>
                  <a:pt x="15354" y="17018"/>
                </a:lnTo>
                <a:lnTo>
                  <a:pt x="15290" y="16383"/>
                </a:lnTo>
                <a:close/>
              </a:path>
              <a:path w="36194" h="34289">
                <a:moveTo>
                  <a:pt x="15570" y="16510"/>
                </a:moveTo>
                <a:lnTo>
                  <a:pt x="15354" y="17018"/>
                </a:lnTo>
                <a:lnTo>
                  <a:pt x="15684" y="17018"/>
                </a:lnTo>
                <a:lnTo>
                  <a:pt x="15570" y="16510"/>
                </a:lnTo>
                <a:close/>
              </a:path>
              <a:path w="36194" h="34289">
                <a:moveTo>
                  <a:pt x="13690" y="16764"/>
                </a:moveTo>
                <a:lnTo>
                  <a:pt x="13271" y="16891"/>
                </a:lnTo>
                <a:lnTo>
                  <a:pt x="13749" y="16891"/>
                </a:lnTo>
                <a:close/>
              </a:path>
              <a:path w="36194" h="34289">
                <a:moveTo>
                  <a:pt x="14528" y="16510"/>
                </a:moveTo>
                <a:lnTo>
                  <a:pt x="14465" y="16764"/>
                </a:lnTo>
                <a:lnTo>
                  <a:pt x="14528" y="16510"/>
                </a:lnTo>
                <a:close/>
              </a:path>
              <a:path w="36194" h="34289">
                <a:moveTo>
                  <a:pt x="14884" y="16510"/>
                </a:moveTo>
                <a:lnTo>
                  <a:pt x="14566" y="16764"/>
                </a:lnTo>
                <a:lnTo>
                  <a:pt x="14916" y="16764"/>
                </a:lnTo>
                <a:lnTo>
                  <a:pt x="14884" y="16510"/>
                </a:lnTo>
                <a:close/>
              </a:path>
              <a:path w="36194" h="34289">
                <a:moveTo>
                  <a:pt x="14020" y="14224"/>
                </a:moveTo>
                <a:lnTo>
                  <a:pt x="13589" y="14478"/>
                </a:lnTo>
                <a:lnTo>
                  <a:pt x="13385" y="14478"/>
                </a:lnTo>
                <a:lnTo>
                  <a:pt x="12877" y="15367"/>
                </a:lnTo>
                <a:lnTo>
                  <a:pt x="10490" y="15367"/>
                </a:lnTo>
                <a:lnTo>
                  <a:pt x="10071" y="16129"/>
                </a:lnTo>
                <a:lnTo>
                  <a:pt x="13571" y="16129"/>
                </a:lnTo>
                <a:lnTo>
                  <a:pt x="14008" y="14986"/>
                </a:lnTo>
                <a:lnTo>
                  <a:pt x="14020" y="14224"/>
                </a:lnTo>
                <a:close/>
              </a:path>
              <a:path w="36194" h="34289">
                <a:moveTo>
                  <a:pt x="9194" y="15112"/>
                </a:moveTo>
                <a:lnTo>
                  <a:pt x="8775" y="15112"/>
                </a:lnTo>
                <a:lnTo>
                  <a:pt x="8699" y="15621"/>
                </a:lnTo>
                <a:lnTo>
                  <a:pt x="8839" y="15494"/>
                </a:lnTo>
                <a:lnTo>
                  <a:pt x="9347" y="15494"/>
                </a:lnTo>
                <a:lnTo>
                  <a:pt x="9194" y="15112"/>
                </a:lnTo>
                <a:close/>
              </a:path>
              <a:path w="36194" h="34289">
                <a:moveTo>
                  <a:pt x="10394" y="14787"/>
                </a:moveTo>
                <a:lnTo>
                  <a:pt x="10223" y="14859"/>
                </a:lnTo>
                <a:lnTo>
                  <a:pt x="9652" y="15494"/>
                </a:lnTo>
                <a:lnTo>
                  <a:pt x="10083" y="15621"/>
                </a:lnTo>
                <a:lnTo>
                  <a:pt x="10394" y="14787"/>
                </a:lnTo>
                <a:close/>
              </a:path>
              <a:path w="36194" h="34289">
                <a:moveTo>
                  <a:pt x="11954" y="14224"/>
                </a:moveTo>
                <a:lnTo>
                  <a:pt x="10604" y="14224"/>
                </a:lnTo>
                <a:lnTo>
                  <a:pt x="10528" y="14732"/>
                </a:lnTo>
                <a:lnTo>
                  <a:pt x="10394" y="14787"/>
                </a:lnTo>
                <a:lnTo>
                  <a:pt x="10083" y="15621"/>
                </a:lnTo>
                <a:lnTo>
                  <a:pt x="10490" y="15367"/>
                </a:lnTo>
                <a:lnTo>
                  <a:pt x="12877" y="15367"/>
                </a:lnTo>
                <a:lnTo>
                  <a:pt x="12873" y="14478"/>
                </a:lnTo>
                <a:lnTo>
                  <a:pt x="11785" y="14478"/>
                </a:lnTo>
                <a:lnTo>
                  <a:pt x="11954" y="14224"/>
                </a:lnTo>
                <a:close/>
              </a:path>
              <a:path w="36194" h="34289">
                <a:moveTo>
                  <a:pt x="12712" y="13081"/>
                </a:moveTo>
                <a:lnTo>
                  <a:pt x="12077" y="13081"/>
                </a:lnTo>
                <a:lnTo>
                  <a:pt x="11988" y="13462"/>
                </a:lnTo>
                <a:lnTo>
                  <a:pt x="8064" y="13462"/>
                </a:lnTo>
                <a:lnTo>
                  <a:pt x="7674" y="14097"/>
                </a:lnTo>
                <a:lnTo>
                  <a:pt x="7607" y="14478"/>
                </a:lnTo>
                <a:lnTo>
                  <a:pt x="7962" y="14986"/>
                </a:lnTo>
                <a:lnTo>
                  <a:pt x="8407" y="15367"/>
                </a:lnTo>
                <a:lnTo>
                  <a:pt x="8775" y="15112"/>
                </a:lnTo>
                <a:lnTo>
                  <a:pt x="9194" y="15112"/>
                </a:lnTo>
                <a:lnTo>
                  <a:pt x="9620" y="14986"/>
                </a:lnTo>
                <a:lnTo>
                  <a:pt x="9702" y="14605"/>
                </a:lnTo>
                <a:lnTo>
                  <a:pt x="10045" y="13843"/>
                </a:lnTo>
                <a:lnTo>
                  <a:pt x="12207" y="13843"/>
                </a:lnTo>
                <a:lnTo>
                  <a:pt x="12712" y="13081"/>
                </a:lnTo>
                <a:close/>
              </a:path>
              <a:path w="36194" h="34289">
                <a:moveTo>
                  <a:pt x="10045" y="13843"/>
                </a:moveTo>
                <a:lnTo>
                  <a:pt x="9759" y="14478"/>
                </a:lnTo>
                <a:lnTo>
                  <a:pt x="9652" y="15112"/>
                </a:lnTo>
                <a:lnTo>
                  <a:pt x="10045" y="13843"/>
                </a:lnTo>
                <a:close/>
              </a:path>
              <a:path w="36194" h="34289">
                <a:moveTo>
                  <a:pt x="12207" y="13843"/>
                </a:moveTo>
                <a:lnTo>
                  <a:pt x="10045" y="13843"/>
                </a:lnTo>
                <a:lnTo>
                  <a:pt x="9652" y="15112"/>
                </a:lnTo>
                <a:lnTo>
                  <a:pt x="9994" y="15112"/>
                </a:lnTo>
                <a:lnTo>
                  <a:pt x="10223" y="14859"/>
                </a:lnTo>
                <a:lnTo>
                  <a:pt x="10394" y="14787"/>
                </a:lnTo>
                <a:lnTo>
                  <a:pt x="10160" y="14605"/>
                </a:lnTo>
                <a:lnTo>
                  <a:pt x="10604" y="14224"/>
                </a:lnTo>
                <a:lnTo>
                  <a:pt x="11954" y="14224"/>
                </a:lnTo>
                <a:lnTo>
                  <a:pt x="12207" y="13843"/>
                </a:lnTo>
                <a:close/>
              </a:path>
              <a:path w="36194" h="34289">
                <a:moveTo>
                  <a:pt x="10604" y="14224"/>
                </a:moveTo>
                <a:lnTo>
                  <a:pt x="10160" y="14605"/>
                </a:lnTo>
                <a:lnTo>
                  <a:pt x="10428" y="14697"/>
                </a:lnTo>
                <a:lnTo>
                  <a:pt x="10604" y="14224"/>
                </a:lnTo>
                <a:close/>
              </a:path>
              <a:path w="36194" h="34289">
                <a:moveTo>
                  <a:pt x="12738" y="14097"/>
                </a:moveTo>
                <a:lnTo>
                  <a:pt x="11785" y="14478"/>
                </a:lnTo>
                <a:lnTo>
                  <a:pt x="12687" y="14478"/>
                </a:lnTo>
                <a:lnTo>
                  <a:pt x="12738" y="14097"/>
                </a:lnTo>
                <a:close/>
              </a:path>
              <a:path w="36194" h="34289">
                <a:moveTo>
                  <a:pt x="12903" y="14351"/>
                </a:moveTo>
                <a:lnTo>
                  <a:pt x="12687" y="14478"/>
                </a:lnTo>
                <a:lnTo>
                  <a:pt x="12873" y="14478"/>
                </a:lnTo>
                <a:close/>
              </a:path>
              <a:path w="36194" h="34289">
                <a:moveTo>
                  <a:pt x="10223" y="11937"/>
                </a:moveTo>
                <a:lnTo>
                  <a:pt x="6642" y="11937"/>
                </a:lnTo>
                <a:lnTo>
                  <a:pt x="7378" y="14097"/>
                </a:lnTo>
                <a:lnTo>
                  <a:pt x="8064" y="13462"/>
                </a:lnTo>
                <a:lnTo>
                  <a:pt x="11988" y="13462"/>
                </a:lnTo>
                <a:lnTo>
                  <a:pt x="7467" y="13335"/>
                </a:lnTo>
                <a:lnTo>
                  <a:pt x="7632" y="12827"/>
                </a:lnTo>
                <a:lnTo>
                  <a:pt x="9503" y="12827"/>
                </a:lnTo>
                <a:lnTo>
                  <a:pt x="9609" y="12700"/>
                </a:lnTo>
                <a:lnTo>
                  <a:pt x="9715" y="12319"/>
                </a:lnTo>
                <a:lnTo>
                  <a:pt x="10147" y="12319"/>
                </a:lnTo>
                <a:lnTo>
                  <a:pt x="10223" y="11937"/>
                </a:lnTo>
                <a:close/>
              </a:path>
              <a:path w="36194" h="34289">
                <a:moveTo>
                  <a:pt x="8077" y="12827"/>
                </a:moveTo>
                <a:lnTo>
                  <a:pt x="7632" y="12827"/>
                </a:lnTo>
                <a:lnTo>
                  <a:pt x="7467" y="13335"/>
                </a:lnTo>
                <a:lnTo>
                  <a:pt x="10782" y="13335"/>
                </a:lnTo>
                <a:lnTo>
                  <a:pt x="8509" y="13208"/>
                </a:lnTo>
                <a:lnTo>
                  <a:pt x="8077" y="12827"/>
                </a:lnTo>
                <a:close/>
              </a:path>
              <a:path w="36194" h="34289">
                <a:moveTo>
                  <a:pt x="11376" y="12700"/>
                </a:moveTo>
                <a:lnTo>
                  <a:pt x="10579" y="12700"/>
                </a:lnTo>
                <a:lnTo>
                  <a:pt x="10782" y="13335"/>
                </a:lnTo>
                <a:lnTo>
                  <a:pt x="11967" y="13335"/>
                </a:lnTo>
                <a:lnTo>
                  <a:pt x="11853" y="12827"/>
                </a:lnTo>
                <a:lnTo>
                  <a:pt x="11442" y="12827"/>
                </a:lnTo>
                <a:lnTo>
                  <a:pt x="11376" y="12700"/>
                </a:lnTo>
                <a:close/>
              </a:path>
              <a:path w="36194" h="34289">
                <a:moveTo>
                  <a:pt x="9503" y="12827"/>
                </a:moveTo>
                <a:lnTo>
                  <a:pt x="8077" y="12827"/>
                </a:lnTo>
                <a:lnTo>
                  <a:pt x="8509" y="13208"/>
                </a:lnTo>
                <a:lnTo>
                  <a:pt x="10731" y="13208"/>
                </a:lnTo>
                <a:lnTo>
                  <a:pt x="10274" y="13081"/>
                </a:lnTo>
                <a:lnTo>
                  <a:pt x="9398" y="12954"/>
                </a:lnTo>
                <a:close/>
              </a:path>
              <a:path w="36194" h="34289">
                <a:moveTo>
                  <a:pt x="11925" y="13081"/>
                </a:moveTo>
                <a:close/>
              </a:path>
              <a:path w="36194" h="34289">
                <a:moveTo>
                  <a:pt x="10528" y="12700"/>
                </a:moveTo>
                <a:lnTo>
                  <a:pt x="10274" y="13081"/>
                </a:lnTo>
                <a:lnTo>
                  <a:pt x="10680" y="13081"/>
                </a:lnTo>
                <a:lnTo>
                  <a:pt x="10528" y="12700"/>
                </a:lnTo>
                <a:close/>
              </a:path>
              <a:path w="36194" h="34289">
                <a:moveTo>
                  <a:pt x="10147" y="12319"/>
                </a:moveTo>
                <a:lnTo>
                  <a:pt x="9715" y="12319"/>
                </a:lnTo>
                <a:lnTo>
                  <a:pt x="9609" y="12700"/>
                </a:lnTo>
                <a:lnTo>
                  <a:pt x="9398" y="12954"/>
                </a:lnTo>
                <a:lnTo>
                  <a:pt x="10354" y="12954"/>
                </a:lnTo>
                <a:lnTo>
                  <a:pt x="10223" y="12827"/>
                </a:lnTo>
                <a:lnTo>
                  <a:pt x="10223" y="12700"/>
                </a:lnTo>
                <a:lnTo>
                  <a:pt x="10071" y="12700"/>
                </a:lnTo>
                <a:lnTo>
                  <a:pt x="10147" y="12319"/>
                </a:lnTo>
                <a:close/>
              </a:path>
              <a:path w="36194" h="34289">
                <a:moveTo>
                  <a:pt x="10236" y="12319"/>
                </a:moveTo>
                <a:lnTo>
                  <a:pt x="10223" y="12827"/>
                </a:lnTo>
                <a:lnTo>
                  <a:pt x="10236" y="12319"/>
                </a:lnTo>
                <a:close/>
              </a:path>
              <a:path w="36194" h="34289">
                <a:moveTo>
                  <a:pt x="10457" y="11811"/>
                </a:moveTo>
                <a:lnTo>
                  <a:pt x="10248" y="11811"/>
                </a:lnTo>
                <a:lnTo>
                  <a:pt x="10223" y="12827"/>
                </a:lnTo>
                <a:lnTo>
                  <a:pt x="10435" y="12827"/>
                </a:lnTo>
                <a:lnTo>
                  <a:pt x="10515" y="12700"/>
                </a:lnTo>
                <a:lnTo>
                  <a:pt x="11376" y="12700"/>
                </a:lnTo>
                <a:lnTo>
                  <a:pt x="11176" y="12319"/>
                </a:lnTo>
                <a:lnTo>
                  <a:pt x="11349" y="12192"/>
                </a:lnTo>
                <a:lnTo>
                  <a:pt x="10375" y="12192"/>
                </a:lnTo>
                <a:lnTo>
                  <a:pt x="10457" y="11811"/>
                </a:lnTo>
                <a:close/>
              </a:path>
              <a:path w="36194" h="34289">
                <a:moveTo>
                  <a:pt x="11836" y="12065"/>
                </a:moveTo>
                <a:lnTo>
                  <a:pt x="11442" y="12827"/>
                </a:lnTo>
                <a:lnTo>
                  <a:pt x="11853" y="12827"/>
                </a:lnTo>
                <a:lnTo>
                  <a:pt x="11836" y="12065"/>
                </a:lnTo>
                <a:close/>
              </a:path>
              <a:path w="36194" h="34289">
                <a:moveTo>
                  <a:pt x="10223" y="12319"/>
                </a:moveTo>
                <a:lnTo>
                  <a:pt x="10071" y="12700"/>
                </a:lnTo>
                <a:lnTo>
                  <a:pt x="10223" y="12319"/>
                </a:lnTo>
                <a:close/>
              </a:path>
              <a:path w="36194" h="34289">
                <a:moveTo>
                  <a:pt x="10223" y="12319"/>
                </a:moveTo>
                <a:lnTo>
                  <a:pt x="10071" y="12700"/>
                </a:lnTo>
                <a:lnTo>
                  <a:pt x="10223" y="12700"/>
                </a:lnTo>
                <a:lnTo>
                  <a:pt x="10223" y="12319"/>
                </a:lnTo>
                <a:close/>
              </a:path>
              <a:path w="36194" h="34289">
                <a:moveTo>
                  <a:pt x="10248" y="11811"/>
                </a:moveTo>
                <a:lnTo>
                  <a:pt x="10147" y="12319"/>
                </a:lnTo>
                <a:lnTo>
                  <a:pt x="10248" y="11811"/>
                </a:lnTo>
                <a:close/>
              </a:path>
              <a:path w="36194" h="34289">
                <a:moveTo>
                  <a:pt x="11239" y="10795"/>
                </a:moveTo>
                <a:lnTo>
                  <a:pt x="11061" y="11557"/>
                </a:lnTo>
                <a:lnTo>
                  <a:pt x="10375" y="12192"/>
                </a:lnTo>
                <a:lnTo>
                  <a:pt x="11099" y="12192"/>
                </a:lnTo>
                <a:lnTo>
                  <a:pt x="11239" y="10795"/>
                </a:lnTo>
                <a:close/>
              </a:path>
              <a:path w="36194" h="34289">
                <a:moveTo>
                  <a:pt x="11696" y="11937"/>
                </a:moveTo>
                <a:lnTo>
                  <a:pt x="11099" y="12192"/>
                </a:lnTo>
                <a:lnTo>
                  <a:pt x="11349" y="12192"/>
                </a:lnTo>
                <a:lnTo>
                  <a:pt x="11696" y="11937"/>
                </a:lnTo>
                <a:close/>
              </a:path>
              <a:path w="36194" h="34289">
                <a:moveTo>
                  <a:pt x="8702" y="11557"/>
                </a:moveTo>
                <a:lnTo>
                  <a:pt x="6705" y="11557"/>
                </a:lnTo>
                <a:lnTo>
                  <a:pt x="6680" y="11937"/>
                </a:lnTo>
                <a:lnTo>
                  <a:pt x="8623" y="11937"/>
                </a:lnTo>
                <a:lnTo>
                  <a:pt x="8702" y="11557"/>
                </a:lnTo>
                <a:close/>
              </a:path>
              <a:path w="36194" h="34289">
                <a:moveTo>
                  <a:pt x="10287" y="11049"/>
                </a:moveTo>
                <a:lnTo>
                  <a:pt x="10096" y="11937"/>
                </a:lnTo>
                <a:lnTo>
                  <a:pt x="10248" y="11811"/>
                </a:lnTo>
                <a:lnTo>
                  <a:pt x="10457" y="11811"/>
                </a:lnTo>
                <a:lnTo>
                  <a:pt x="10566" y="11303"/>
                </a:lnTo>
                <a:lnTo>
                  <a:pt x="10287" y="11049"/>
                </a:lnTo>
                <a:close/>
              </a:path>
              <a:path w="36194" h="34289">
                <a:moveTo>
                  <a:pt x="8833" y="10922"/>
                </a:moveTo>
                <a:lnTo>
                  <a:pt x="6565" y="10922"/>
                </a:lnTo>
                <a:lnTo>
                  <a:pt x="6604" y="11811"/>
                </a:lnTo>
                <a:lnTo>
                  <a:pt x="6616" y="11557"/>
                </a:lnTo>
                <a:lnTo>
                  <a:pt x="8702" y="11557"/>
                </a:lnTo>
                <a:lnTo>
                  <a:pt x="8833" y="10922"/>
                </a:lnTo>
                <a:close/>
              </a:path>
              <a:path w="36194" h="34289">
                <a:moveTo>
                  <a:pt x="8913" y="10033"/>
                </a:moveTo>
                <a:lnTo>
                  <a:pt x="5232" y="10033"/>
                </a:lnTo>
                <a:lnTo>
                  <a:pt x="4902" y="10795"/>
                </a:lnTo>
                <a:lnTo>
                  <a:pt x="6273" y="10795"/>
                </a:lnTo>
                <a:lnTo>
                  <a:pt x="5803" y="11176"/>
                </a:lnTo>
                <a:lnTo>
                  <a:pt x="6565" y="10922"/>
                </a:lnTo>
                <a:lnTo>
                  <a:pt x="8833" y="10922"/>
                </a:lnTo>
                <a:lnTo>
                  <a:pt x="8965" y="10287"/>
                </a:lnTo>
                <a:lnTo>
                  <a:pt x="8913" y="10033"/>
                </a:lnTo>
                <a:close/>
              </a:path>
              <a:path w="36194" h="34289">
                <a:moveTo>
                  <a:pt x="5024" y="5461"/>
                </a:moveTo>
                <a:lnTo>
                  <a:pt x="3721" y="5461"/>
                </a:lnTo>
                <a:lnTo>
                  <a:pt x="3594" y="6223"/>
                </a:lnTo>
                <a:lnTo>
                  <a:pt x="4343" y="6731"/>
                </a:lnTo>
                <a:lnTo>
                  <a:pt x="3441" y="7493"/>
                </a:lnTo>
                <a:lnTo>
                  <a:pt x="4991" y="10287"/>
                </a:lnTo>
                <a:lnTo>
                  <a:pt x="5232" y="10033"/>
                </a:lnTo>
                <a:lnTo>
                  <a:pt x="8913" y="10033"/>
                </a:lnTo>
                <a:lnTo>
                  <a:pt x="8756" y="9779"/>
                </a:lnTo>
                <a:lnTo>
                  <a:pt x="7518" y="9779"/>
                </a:lnTo>
                <a:lnTo>
                  <a:pt x="5778" y="9652"/>
                </a:lnTo>
                <a:lnTo>
                  <a:pt x="6112" y="9144"/>
                </a:lnTo>
                <a:lnTo>
                  <a:pt x="5588" y="9144"/>
                </a:lnTo>
                <a:lnTo>
                  <a:pt x="6096" y="8382"/>
                </a:lnTo>
                <a:lnTo>
                  <a:pt x="6483" y="8382"/>
                </a:lnTo>
                <a:lnTo>
                  <a:pt x="6632" y="8255"/>
                </a:lnTo>
                <a:lnTo>
                  <a:pt x="5410" y="8255"/>
                </a:lnTo>
                <a:lnTo>
                  <a:pt x="5638" y="7874"/>
                </a:lnTo>
                <a:lnTo>
                  <a:pt x="4191" y="7874"/>
                </a:lnTo>
                <a:lnTo>
                  <a:pt x="4064" y="7493"/>
                </a:lnTo>
                <a:lnTo>
                  <a:pt x="5867" y="7493"/>
                </a:lnTo>
                <a:lnTo>
                  <a:pt x="6172" y="6985"/>
                </a:lnTo>
                <a:lnTo>
                  <a:pt x="5880" y="6985"/>
                </a:lnTo>
                <a:lnTo>
                  <a:pt x="5845" y="6731"/>
                </a:lnTo>
                <a:lnTo>
                  <a:pt x="5041" y="6731"/>
                </a:lnTo>
                <a:lnTo>
                  <a:pt x="4978" y="6477"/>
                </a:lnTo>
                <a:lnTo>
                  <a:pt x="5811" y="6477"/>
                </a:lnTo>
                <a:lnTo>
                  <a:pt x="5691" y="5587"/>
                </a:lnTo>
                <a:lnTo>
                  <a:pt x="5054" y="5587"/>
                </a:lnTo>
                <a:close/>
              </a:path>
              <a:path w="36194" h="34289">
                <a:moveTo>
                  <a:pt x="8670" y="8125"/>
                </a:moveTo>
                <a:lnTo>
                  <a:pt x="8566" y="8255"/>
                </a:lnTo>
                <a:lnTo>
                  <a:pt x="8191" y="9779"/>
                </a:lnTo>
                <a:lnTo>
                  <a:pt x="8756" y="9779"/>
                </a:lnTo>
                <a:lnTo>
                  <a:pt x="8521" y="9398"/>
                </a:lnTo>
                <a:lnTo>
                  <a:pt x="9347" y="9398"/>
                </a:lnTo>
                <a:lnTo>
                  <a:pt x="9029" y="8382"/>
                </a:lnTo>
                <a:lnTo>
                  <a:pt x="8670" y="8125"/>
                </a:lnTo>
                <a:close/>
              </a:path>
              <a:path w="36194" h="34289">
                <a:moveTo>
                  <a:pt x="6502" y="9017"/>
                </a:moveTo>
                <a:lnTo>
                  <a:pt x="6400" y="9525"/>
                </a:lnTo>
                <a:lnTo>
                  <a:pt x="5778" y="9652"/>
                </a:lnTo>
                <a:lnTo>
                  <a:pt x="7588" y="9652"/>
                </a:lnTo>
                <a:lnTo>
                  <a:pt x="7658" y="9525"/>
                </a:lnTo>
                <a:lnTo>
                  <a:pt x="6718" y="9525"/>
                </a:lnTo>
                <a:lnTo>
                  <a:pt x="6807" y="9271"/>
                </a:lnTo>
                <a:lnTo>
                  <a:pt x="6502" y="9017"/>
                </a:lnTo>
                <a:close/>
              </a:path>
              <a:path w="36194" h="34289">
                <a:moveTo>
                  <a:pt x="7581" y="8128"/>
                </a:moveTo>
                <a:lnTo>
                  <a:pt x="6781" y="8128"/>
                </a:lnTo>
                <a:lnTo>
                  <a:pt x="6438" y="8649"/>
                </a:lnTo>
                <a:lnTo>
                  <a:pt x="7073" y="9144"/>
                </a:lnTo>
                <a:lnTo>
                  <a:pt x="6807" y="9271"/>
                </a:lnTo>
                <a:lnTo>
                  <a:pt x="6718" y="9525"/>
                </a:lnTo>
                <a:lnTo>
                  <a:pt x="7658" y="9525"/>
                </a:lnTo>
                <a:lnTo>
                  <a:pt x="7867" y="9144"/>
                </a:lnTo>
                <a:lnTo>
                  <a:pt x="7762" y="8197"/>
                </a:lnTo>
                <a:lnTo>
                  <a:pt x="7581" y="8128"/>
                </a:lnTo>
                <a:close/>
              </a:path>
              <a:path w="36194" h="34289">
                <a:moveTo>
                  <a:pt x="6298" y="8539"/>
                </a:moveTo>
                <a:lnTo>
                  <a:pt x="5588" y="9144"/>
                </a:lnTo>
                <a:lnTo>
                  <a:pt x="6112" y="9144"/>
                </a:lnTo>
                <a:lnTo>
                  <a:pt x="6438" y="8649"/>
                </a:lnTo>
                <a:lnTo>
                  <a:pt x="6298" y="8539"/>
                </a:lnTo>
                <a:close/>
              </a:path>
              <a:path w="36194" h="34289">
                <a:moveTo>
                  <a:pt x="8548" y="8223"/>
                </a:moveTo>
                <a:lnTo>
                  <a:pt x="8191" y="8509"/>
                </a:lnTo>
                <a:lnTo>
                  <a:pt x="8267" y="8762"/>
                </a:lnTo>
                <a:lnTo>
                  <a:pt x="8548" y="8223"/>
                </a:lnTo>
                <a:close/>
              </a:path>
              <a:path w="36194" h="34289">
                <a:moveTo>
                  <a:pt x="6781" y="8128"/>
                </a:moveTo>
                <a:lnTo>
                  <a:pt x="6298" y="8539"/>
                </a:lnTo>
                <a:lnTo>
                  <a:pt x="6438" y="8649"/>
                </a:lnTo>
                <a:lnTo>
                  <a:pt x="6781" y="8128"/>
                </a:lnTo>
                <a:close/>
              </a:path>
              <a:path w="36194" h="34289">
                <a:moveTo>
                  <a:pt x="6483" y="8382"/>
                </a:moveTo>
                <a:lnTo>
                  <a:pt x="6096" y="8382"/>
                </a:lnTo>
                <a:lnTo>
                  <a:pt x="6298" y="8539"/>
                </a:lnTo>
                <a:lnTo>
                  <a:pt x="6483" y="8382"/>
                </a:lnTo>
                <a:close/>
              </a:path>
              <a:path w="36194" h="34289">
                <a:moveTo>
                  <a:pt x="7861" y="7874"/>
                </a:moveTo>
                <a:lnTo>
                  <a:pt x="8151" y="8509"/>
                </a:lnTo>
                <a:lnTo>
                  <a:pt x="7861" y="7874"/>
                </a:lnTo>
                <a:close/>
              </a:path>
              <a:path w="36194" h="34289">
                <a:moveTo>
                  <a:pt x="7353" y="6604"/>
                </a:moveTo>
                <a:lnTo>
                  <a:pt x="7099" y="6985"/>
                </a:lnTo>
                <a:lnTo>
                  <a:pt x="6721" y="6985"/>
                </a:lnTo>
                <a:lnTo>
                  <a:pt x="6337" y="8001"/>
                </a:lnTo>
                <a:lnTo>
                  <a:pt x="5410" y="8255"/>
                </a:lnTo>
                <a:lnTo>
                  <a:pt x="6632" y="8255"/>
                </a:lnTo>
                <a:lnTo>
                  <a:pt x="6781" y="8128"/>
                </a:lnTo>
                <a:lnTo>
                  <a:pt x="7581" y="8128"/>
                </a:lnTo>
                <a:lnTo>
                  <a:pt x="7251" y="8001"/>
                </a:lnTo>
                <a:lnTo>
                  <a:pt x="6565" y="8001"/>
                </a:lnTo>
                <a:lnTo>
                  <a:pt x="6832" y="7493"/>
                </a:lnTo>
                <a:lnTo>
                  <a:pt x="7785" y="6985"/>
                </a:lnTo>
                <a:lnTo>
                  <a:pt x="7099" y="6985"/>
                </a:lnTo>
                <a:lnTo>
                  <a:pt x="6769" y="6858"/>
                </a:lnTo>
                <a:lnTo>
                  <a:pt x="7641" y="6858"/>
                </a:lnTo>
                <a:lnTo>
                  <a:pt x="7353" y="6604"/>
                </a:lnTo>
                <a:close/>
              </a:path>
              <a:path w="36194" h="34289">
                <a:moveTo>
                  <a:pt x="8318" y="7874"/>
                </a:moveTo>
                <a:lnTo>
                  <a:pt x="8064" y="8255"/>
                </a:lnTo>
                <a:lnTo>
                  <a:pt x="8452" y="8125"/>
                </a:lnTo>
                <a:lnTo>
                  <a:pt x="8318" y="7874"/>
                </a:lnTo>
                <a:close/>
              </a:path>
              <a:path w="36194" h="34289">
                <a:moveTo>
                  <a:pt x="8826" y="8001"/>
                </a:moveTo>
                <a:lnTo>
                  <a:pt x="8601" y="8076"/>
                </a:lnTo>
                <a:lnTo>
                  <a:pt x="8826" y="8001"/>
                </a:lnTo>
                <a:close/>
              </a:path>
              <a:path w="36194" h="34289">
                <a:moveTo>
                  <a:pt x="5867" y="7493"/>
                </a:moveTo>
                <a:lnTo>
                  <a:pt x="4064" y="7493"/>
                </a:lnTo>
                <a:lnTo>
                  <a:pt x="4191" y="7874"/>
                </a:lnTo>
                <a:lnTo>
                  <a:pt x="5638" y="7874"/>
                </a:lnTo>
                <a:lnTo>
                  <a:pt x="5867" y="7493"/>
                </a:lnTo>
                <a:close/>
              </a:path>
              <a:path w="36194" h="34289">
                <a:moveTo>
                  <a:pt x="6057" y="6604"/>
                </a:moveTo>
                <a:lnTo>
                  <a:pt x="5880" y="6985"/>
                </a:lnTo>
                <a:lnTo>
                  <a:pt x="6172" y="6985"/>
                </a:lnTo>
                <a:lnTo>
                  <a:pt x="6057" y="6604"/>
                </a:lnTo>
                <a:close/>
              </a:path>
              <a:path w="36194" h="34289">
                <a:moveTo>
                  <a:pt x="3225" y="5969"/>
                </a:moveTo>
                <a:lnTo>
                  <a:pt x="2667" y="5969"/>
                </a:lnTo>
                <a:lnTo>
                  <a:pt x="2540" y="6731"/>
                </a:lnTo>
                <a:lnTo>
                  <a:pt x="3225" y="5969"/>
                </a:lnTo>
                <a:close/>
              </a:path>
              <a:path w="36194" h="34289">
                <a:moveTo>
                  <a:pt x="4978" y="6477"/>
                </a:moveTo>
                <a:lnTo>
                  <a:pt x="5041" y="6731"/>
                </a:lnTo>
                <a:lnTo>
                  <a:pt x="5283" y="6604"/>
                </a:lnTo>
                <a:lnTo>
                  <a:pt x="4978" y="6477"/>
                </a:lnTo>
                <a:close/>
              </a:path>
              <a:path w="36194" h="34289">
                <a:moveTo>
                  <a:pt x="5811" y="6477"/>
                </a:moveTo>
                <a:lnTo>
                  <a:pt x="4978" y="6477"/>
                </a:lnTo>
                <a:lnTo>
                  <a:pt x="5283" y="6604"/>
                </a:lnTo>
                <a:lnTo>
                  <a:pt x="5041" y="6731"/>
                </a:lnTo>
                <a:lnTo>
                  <a:pt x="5845" y="6731"/>
                </a:lnTo>
                <a:lnTo>
                  <a:pt x="5811" y="6477"/>
                </a:lnTo>
                <a:close/>
              </a:path>
              <a:path w="36194" h="34289">
                <a:moveTo>
                  <a:pt x="3467" y="5969"/>
                </a:moveTo>
                <a:lnTo>
                  <a:pt x="3225" y="5969"/>
                </a:lnTo>
                <a:lnTo>
                  <a:pt x="3276" y="6350"/>
                </a:lnTo>
                <a:lnTo>
                  <a:pt x="3467" y="5969"/>
                </a:lnTo>
                <a:close/>
              </a:path>
              <a:path w="36194" h="34289">
                <a:moveTo>
                  <a:pt x="3721" y="5461"/>
                </a:moveTo>
                <a:lnTo>
                  <a:pt x="2857" y="5461"/>
                </a:lnTo>
                <a:lnTo>
                  <a:pt x="3314" y="5842"/>
                </a:lnTo>
                <a:lnTo>
                  <a:pt x="2362" y="5969"/>
                </a:lnTo>
                <a:lnTo>
                  <a:pt x="2578" y="6223"/>
                </a:lnTo>
                <a:lnTo>
                  <a:pt x="2667" y="5969"/>
                </a:lnTo>
                <a:lnTo>
                  <a:pt x="3467" y="5969"/>
                </a:lnTo>
                <a:lnTo>
                  <a:pt x="3721" y="5461"/>
                </a:lnTo>
                <a:close/>
              </a:path>
              <a:path w="36194" h="34289">
                <a:moveTo>
                  <a:pt x="1714" y="1778"/>
                </a:moveTo>
                <a:lnTo>
                  <a:pt x="863" y="1778"/>
                </a:lnTo>
                <a:lnTo>
                  <a:pt x="1358" y="3048"/>
                </a:lnTo>
                <a:lnTo>
                  <a:pt x="914" y="3175"/>
                </a:lnTo>
                <a:lnTo>
                  <a:pt x="2806" y="5207"/>
                </a:lnTo>
                <a:lnTo>
                  <a:pt x="2463" y="5715"/>
                </a:lnTo>
                <a:lnTo>
                  <a:pt x="2857" y="5461"/>
                </a:lnTo>
                <a:lnTo>
                  <a:pt x="5024" y="5461"/>
                </a:lnTo>
                <a:lnTo>
                  <a:pt x="4292" y="5334"/>
                </a:lnTo>
                <a:lnTo>
                  <a:pt x="4152" y="5207"/>
                </a:lnTo>
                <a:lnTo>
                  <a:pt x="3867" y="4445"/>
                </a:lnTo>
                <a:lnTo>
                  <a:pt x="2717" y="4445"/>
                </a:lnTo>
                <a:lnTo>
                  <a:pt x="3060" y="4064"/>
                </a:lnTo>
                <a:lnTo>
                  <a:pt x="3724" y="4064"/>
                </a:lnTo>
                <a:lnTo>
                  <a:pt x="3581" y="3683"/>
                </a:lnTo>
                <a:lnTo>
                  <a:pt x="2463" y="3683"/>
                </a:lnTo>
                <a:lnTo>
                  <a:pt x="2070" y="3556"/>
                </a:lnTo>
                <a:lnTo>
                  <a:pt x="1892" y="2921"/>
                </a:lnTo>
                <a:lnTo>
                  <a:pt x="2133" y="2921"/>
                </a:lnTo>
                <a:lnTo>
                  <a:pt x="2209" y="2032"/>
                </a:lnTo>
                <a:lnTo>
                  <a:pt x="3098" y="1905"/>
                </a:lnTo>
                <a:lnTo>
                  <a:pt x="1663" y="1905"/>
                </a:lnTo>
                <a:close/>
              </a:path>
              <a:path w="36194" h="34289">
                <a:moveTo>
                  <a:pt x="5588" y="4826"/>
                </a:moveTo>
                <a:lnTo>
                  <a:pt x="5054" y="5587"/>
                </a:lnTo>
                <a:lnTo>
                  <a:pt x="5691" y="5587"/>
                </a:lnTo>
                <a:lnTo>
                  <a:pt x="5588" y="4826"/>
                </a:lnTo>
                <a:close/>
              </a:path>
              <a:path w="36194" h="34289">
                <a:moveTo>
                  <a:pt x="4876" y="4826"/>
                </a:moveTo>
                <a:lnTo>
                  <a:pt x="4292" y="5334"/>
                </a:lnTo>
                <a:lnTo>
                  <a:pt x="4995" y="5334"/>
                </a:lnTo>
                <a:lnTo>
                  <a:pt x="4876" y="4826"/>
                </a:lnTo>
                <a:close/>
              </a:path>
              <a:path w="36194" h="34289">
                <a:moveTo>
                  <a:pt x="4445" y="4318"/>
                </a:moveTo>
                <a:lnTo>
                  <a:pt x="4152" y="5207"/>
                </a:lnTo>
                <a:lnTo>
                  <a:pt x="4311" y="5207"/>
                </a:lnTo>
                <a:lnTo>
                  <a:pt x="4445" y="4318"/>
                </a:lnTo>
                <a:close/>
              </a:path>
              <a:path w="36194" h="34289">
                <a:moveTo>
                  <a:pt x="3060" y="4064"/>
                </a:moveTo>
                <a:lnTo>
                  <a:pt x="2717" y="4445"/>
                </a:lnTo>
                <a:lnTo>
                  <a:pt x="3200" y="4318"/>
                </a:lnTo>
                <a:lnTo>
                  <a:pt x="3060" y="4064"/>
                </a:lnTo>
                <a:close/>
              </a:path>
              <a:path w="36194" h="34289">
                <a:moveTo>
                  <a:pt x="3724" y="4064"/>
                </a:moveTo>
                <a:lnTo>
                  <a:pt x="3060" y="4064"/>
                </a:lnTo>
                <a:lnTo>
                  <a:pt x="3200" y="4318"/>
                </a:lnTo>
                <a:lnTo>
                  <a:pt x="2717" y="4445"/>
                </a:lnTo>
                <a:lnTo>
                  <a:pt x="3867" y="4445"/>
                </a:lnTo>
                <a:lnTo>
                  <a:pt x="3724" y="4064"/>
                </a:lnTo>
                <a:close/>
              </a:path>
              <a:path w="36194" h="34289">
                <a:moveTo>
                  <a:pt x="3009" y="2159"/>
                </a:moveTo>
                <a:lnTo>
                  <a:pt x="2501" y="2412"/>
                </a:lnTo>
                <a:lnTo>
                  <a:pt x="2463" y="3683"/>
                </a:lnTo>
                <a:lnTo>
                  <a:pt x="3581" y="3683"/>
                </a:lnTo>
                <a:lnTo>
                  <a:pt x="3009" y="2159"/>
                </a:lnTo>
                <a:close/>
              </a:path>
              <a:path w="36194" h="34289">
                <a:moveTo>
                  <a:pt x="2362" y="3048"/>
                </a:moveTo>
                <a:lnTo>
                  <a:pt x="2070" y="3556"/>
                </a:lnTo>
                <a:lnTo>
                  <a:pt x="2443" y="3556"/>
                </a:lnTo>
                <a:lnTo>
                  <a:pt x="2362" y="3048"/>
                </a:lnTo>
                <a:close/>
              </a:path>
              <a:path w="36194" h="34289">
                <a:moveTo>
                  <a:pt x="533" y="381"/>
                </a:moveTo>
                <a:lnTo>
                  <a:pt x="850" y="1143"/>
                </a:lnTo>
                <a:lnTo>
                  <a:pt x="0" y="1651"/>
                </a:lnTo>
                <a:lnTo>
                  <a:pt x="774" y="2032"/>
                </a:lnTo>
                <a:lnTo>
                  <a:pt x="863" y="1778"/>
                </a:lnTo>
                <a:lnTo>
                  <a:pt x="1714" y="1778"/>
                </a:lnTo>
                <a:lnTo>
                  <a:pt x="889" y="1524"/>
                </a:lnTo>
                <a:lnTo>
                  <a:pt x="1358" y="1143"/>
                </a:lnTo>
                <a:lnTo>
                  <a:pt x="1591" y="1143"/>
                </a:lnTo>
                <a:lnTo>
                  <a:pt x="1545" y="889"/>
                </a:lnTo>
                <a:lnTo>
                  <a:pt x="1295" y="889"/>
                </a:lnTo>
                <a:lnTo>
                  <a:pt x="1308" y="762"/>
                </a:lnTo>
                <a:lnTo>
                  <a:pt x="1143" y="762"/>
                </a:lnTo>
                <a:lnTo>
                  <a:pt x="533" y="381"/>
                </a:lnTo>
                <a:close/>
              </a:path>
              <a:path w="36194" h="34289">
                <a:moveTo>
                  <a:pt x="2514" y="1397"/>
                </a:moveTo>
                <a:lnTo>
                  <a:pt x="1663" y="1905"/>
                </a:lnTo>
                <a:lnTo>
                  <a:pt x="3098" y="1905"/>
                </a:lnTo>
                <a:lnTo>
                  <a:pt x="2514" y="1397"/>
                </a:lnTo>
                <a:close/>
              </a:path>
              <a:path w="36194" h="34289">
                <a:moveTo>
                  <a:pt x="1591" y="1143"/>
                </a:moveTo>
                <a:lnTo>
                  <a:pt x="1358" y="1143"/>
                </a:lnTo>
                <a:lnTo>
                  <a:pt x="1638" y="1397"/>
                </a:lnTo>
                <a:lnTo>
                  <a:pt x="1591" y="1143"/>
                </a:lnTo>
                <a:close/>
              </a:path>
              <a:path w="36194" h="34289">
                <a:moveTo>
                  <a:pt x="1498" y="635"/>
                </a:moveTo>
                <a:lnTo>
                  <a:pt x="1295" y="889"/>
                </a:lnTo>
                <a:lnTo>
                  <a:pt x="1545" y="889"/>
                </a:lnTo>
                <a:lnTo>
                  <a:pt x="1498" y="635"/>
                </a:lnTo>
                <a:close/>
              </a:path>
              <a:path w="36194" h="34289">
                <a:moveTo>
                  <a:pt x="1384" y="0"/>
                </a:moveTo>
                <a:lnTo>
                  <a:pt x="787" y="254"/>
                </a:lnTo>
                <a:lnTo>
                  <a:pt x="1143" y="762"/>
                </a:lnTo>
                <a:lnTo>
                  <a:pt x="1308" y="762"/>
                </a:lnTo>
                <a:lnTo>
                  <a:pt x="1384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5" name="object 3955"/>
          <p:cNvSpPr/>
          <p:nvPr/>
        </p:nvSpPr>
        <p:spPr>
          <a:xfrm>
            <a:off x="2481910" y="3815524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558"/>
                </a:moveTo>
                <a:lnTo>
                  <a:pt x="127" y="977"/>
                </a:lnTo>
                <a:lnTo>
                  <a:pt x="260" y="708"/>
                </a:lnTo>
                <a:lnTo>
                  <a:pt x="0" y="558"/>
                </a:lnTo>
                <a:close/>
              </a:path>
              <a:path w="635" h="1270">
                <a:moveTo>
                  <a:pt x="463" y="296"/>
                </a:moveTo>
                <a:lnTo>
                  <a:pt x="260" y="708"/>
                </a:lnTo>
                <a:lnTo>
                  <a:pt x="596" y="901"/>
                </a:lnTo>
                <a:lnTo>
                  <a:pt x="463" y="296"/>
                </a:lnTo>
                <a:close/>
              </a:path>
              <a:path w="635" h="1270">
                <a:moveTo>
                  <a:pt x="609" y="0"/>
                </a:moveTo>
                <a:lnTo>
                  <a:pt x="431" y="152"/>
                </a:lnTo>
                <a:lnTo>
                  <a:pt x="463" y="296"/>
                </a:lnTo>
                <a:lnTo>
                  <a:pt x="60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6" name="object 3956"/>
          <p:cNvSpPr/>
          <p:nvPr/>
        </p:nvSpPr>
        <p:spPr>
          <a:xfrm>
            <a:off x="2482354" y="3817239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0"/>
                </a:moveTo>
                <a:lnTo>
                  <a:pt x="12" y="698"/>
                </a:lnTo>
                <a:lnTo>
                  <a:pt x="393" y="25"/>
                </a:lnTo>
                <a:lnTo>
                  <a:pt x="0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7" name="object 3957"/>
          <p:cNvSpPr/>
          <p:nvPr/>
        </p:nvSpPr>
        <p:spPr>
          <a:xfrm>
            <a:off x="2487828" y="38213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88" y="0"/>
                </a:moveTo>
                <a:lnTo>
                  <a:pt x="0" y="266"/>
                </a:lnTo>
                <a:lnTo>
                  <a:pt x="292" y="266"/>
                </a:lnTo>
                <a:lnTo>
                  <a:pt x="88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8" name="object 3958"/>
          <p:cNvSpPr/>
          <p:nvPr/>
        </p:nvSpPr>
        <p:spPr>
          <a:xfrm>
            <a:off x="2487714" y="382318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01" y="0"/>
                </a:moveTo>
                <a:lnTo>
                  <a:pt x="0" y="406"/>
                </a:lnTo>
                <a:lnTo>
                  <a:pt x="520" y="12"/>
                </a:lnTo>
                <a:lnTo>
                  <a:pt x="101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9" name="object 3959"/>
          <p:cNvSpPr/>
          <p:nvPr/>
        </p:nvSpPr>
        <p:spPr>
          <a:xfrm>
            <a:off x="2490076" y="3824160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88" y="0"/>
                </a:moveTo>
                <a:lnTo>
                  <a:pt x="0" y="266"/>
                </a:lnTo>
                <a:lnTo>
                  <a:pt x="203" y="546"/>
                </a:lnTo>
                <a:lnTo>
                  <a:pt x="88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0" name="object 3960"/>
          <p:cNvSpPr/>
          <p:nvPr/>
        </p:nvSpPr>
        <p:spPr>
          <a:xfrm>
            <a:off x="2490533" y="3825633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139" y="0"/>
                </a:moveTo>
                <a:lnTo>
                  <a:pt x="0" y="63"/>
                </a:lnTo>
                <a:lnTo>
                  <a:pt x="203" y="393"/>
                </a:lnTo>
                <a:lnTo>
                  <a:pt x="139" y="0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1" name="object 3961"/>
          <p:cNvSpPr/>
          <p:nvPr/>
        </p:nvSpPr>
        <p:spPr>
          <a:xfrm>
            <a:off x="2499067" y="383500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901" y="508"/>
                </a:moveTo>
                <a:lnTo>
                  <a:pt x="0" y="546"/>
                </a:lnTo>
                <a:lnTo>
                  <a:pt x="596" y="0"/>
                </a:lnTo>
                <a:lnTo>
                  <a:pt x="215" y="1003"/>
                </a:lnTo>
                <a:lnTo>
                  <a:pt x="901" y="508"/>
                </a:lnTo>
                <a:close/>
              </a:path>
            </a:pathLst>
          </a:custGeom>
          <a:solidFill>
            <a:srgbClr val="8553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2" name="object 3962"/>
          <p:cNvSpPr/>
          <p:nvPr/>
        </p:nvSpPr>
        <p:spPr>
          <a:xfrm>
            <a:off x="2631833" y="378825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139" y="469"/>
                </a:lnTo>
                <a:lnTo>
                  <a:pt x="114" y="177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3" name="object 3963"/>
          <p:cNvSpPr/>
          <p:nvPr/>
        </p:nvSpPr>
        <p:spPr>
          <a:xfrm>
            <a:off x="2576563" y="373397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381" y="342"/>
                </a:lnTo>
                <a:lnTo>
                  <a:pt x="215" y="88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4" name="object 3964"/>
          <p:cNvSpPr/>
          <p:nvPr/>
        </p:nvSpPr>
        <p:spPr>
          <a:xfrm>
            <a:off x="2506306" y="369505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381" y="342"/>
                </a:lnTo>
                <a:lnTo>
                  <a:pt x="215" y="88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5" name="object 3965"/>
          <p:cNvSpPr/>
          <p:nvPr/>
        </p:nvSpPr>
        <p:spPr>
          <a:xfrm>
            <a:off x="2459139" y="3656317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0"/>
                </a:moveTo>
                <a:lnTo>
                  <a:pt x="253" y="647"/>
                </a:lnTo>
                <a:lnTo>
                  <a:pt x="152" y="139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6" name="object 3966"/>
          <p:cNvSpPr/>
          <p:nvPr/>
        </p:nvSpPr>
        <p:spPr>
          <a:xfrm>
            <a:off x="2446401" y="364305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241" y="444"/>
                </a:lnTo>
                <a:lnTo>
                  <a:pt x="165" y="165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7" name="object 3967"/>
          <p:cNvSpPr/>
          <p:nvPr/>
        </p:nvSpPr>
        <p:spPr>
          <a:xfrm>
            <a:off x="2426804" y="3580612"/>
            <a:ext cx="215900" cy="228600"/>
          </a:xfrm>
          <a:custGeom>
            <a:avLst/>
            <a:gdLst/>
            <a:ahLst/>
            <a:cxnLst/>
            <a:rect l="l" t="t" r="r" b="b"/>
            <a:pathLst>
              <a:path w="215900" h="228600">
                <a:moveTo>
                  <a:pt x="214325" y="220979"/>
                </a:moveTo>
                <a:lnTo>
                  <a:pt x="214655" y="222250"/>
                </a:lnTo>
                <a:lnTo>
                  <a:pt x="211518" y="222250"/>
                </a:lnTo>
                <a:lnTo>
                  <a:pt x="212153" y="226060"/>
                </a:lnTo>
                <a:lnTo>
                  <a:pt x="212852" y="228600"/>
                </a:lnTo>
                <a:lnTo>
                  <a:pt x="212966" y="227329"/>
                </a:lnTo>
                <a:lnTo>
                  <a:pt x="212661" y="226060"/>
                </a:lnTo>
                <a:lnTo>
                  <a:pt x="213836" y="226060"/>
                </a:lnTo>
                <a:lnTo>
                  <a:pt x="213436" y="224789"/>
                </a:lnTo>
                <a:lnTo>
                  <a:pt x="215442" y="224789"/>
                </a:lnTo>
                <a:lnTo>
                  <a:pt x="215480" y="223520"/>
                </a:lnTo>
                <a:lnTo>
                  <a:pt x="214795" y="222250"/>
                </a:lnTo>
                <a:lnTo>
                  <a:pt x="214325" y="220979"/>
                </a:lnTo>
                <a:close/>
              </a:path>
              <a:path w="215900" h="228600">
                <a:moveTo>
                  <a:pt x="214541" y="224789"/>
                </a:moveTo>
                <a:lnTo>
                  <a:pt x="213436" y="224789"/>
                </a:lnTo>
                <a:lnTo>
                  <a:pt x="214096" y="226060"/>
                </a:lnTo>
                <a:lnTo>
                  <a:pt x="214744" y="228600"/>
                </a:lnTo>
                <a:lnTo>
                  <a:pt x="214731" y="227329"/>
                </a:lnTo>
                <a:lnTo>
                  <a:pt x="214261" y="226060"/>
                </a:lnTo>
                <a:lnTo>
                  <a:pt x="214845" y="226060"/>
                </a:lnTo>
                <a:lnTo>
                  <a:pt x="214541" y="224789"/>
                </a:lnTo>
                <a:close/>
              </a:path>
              <a:path w="215900" h="228600">
                <a:moveTo>
                  <a:pt x="213836" y="226060"/>
                </a:moveTo>
                <a:lnTo>
                  <a:pt x="213271" y="226060"/>
                </a:lnTo>
                <a:lnTo>
                  <a:pt x="213829" y="227329"/>
                </a:lnTo>
                <a:lnTo>
                  <a:pt x="214236" y="227329"/>
                </a:lnTo>
                <a:lnTo>
                  <a:pt x="213836" y="226060"/>
                </a:lnTo>
                <a:close/>
              </a:path>
              <a:path w="215900" h="228600">
                <a:moveTo>
                  <a:pt x="214845" y="226060"/>
                </a:moveTo>
                <a:lnTo>
                  <a:pt x="214591" y="226060"/>
                </a:lnTo>
                <a:lnTo>
                  <a:pt x="214985" y="227329"/>
                </a:lnTo>
                <a:lnTo>
                  <a:pt x="215150" y="227329"/>
                </a:lnTo>
                <a:lnTo>
                  <a:pt x="214845" y="226060"/>
                </a:lnTo>
                <a:close/>
              </a:path>
              <a:path w="215900" h="228600">
                <a:moveTo>
                  <a:pt x="209105" y="207010"/>
                </a:moveTo>
                <a:lnTo>
                  <a:pt x="209740" y="209550"/>
                </a:lnTo>
                <a:lnTo>
                  <a:pt x="209619" y="210029"/>
                </a:lnTo>
                <a:lnTo>
                  <a:pt x="209524" y="210820"/>
                </a:lnTo>
                <a:lnTo>
                  <a:pt x="205028" y="210820"/>
                </a:lnTo>
                <a:lnTo>
                  <a:pt x="205689" y="212089"/>
                </a:lnTo>
                <a:lnTo>
                  <a:pt x="206197" y="212089"/>
                </a:lnTo>
                <a:lnTo>
                  <a:pt x="208991" y="219710"/>
                </a:lnTo>
                <a:lnTo>
                  <a:pt x="209778" y="223520"/>
                </a:lnTo>
                <a:lnTo>
                  <a:pt x="210527" y="226060"/>
                </a:lnTo>
                <a:lnTo>
                  <a:pt x="210527" y="223520"/>
                </a:lnTo>
                <a:lnTo>
                  <a:pt x="211404" y="223520"/>
                </a:lnTo>
                <a:lnTo>
                  <a:pt x="210845" y="222250"/>
                </a:lnTo>
                <a:lnTo>
                  <a:pt x="214655" y="222250"/>
                </a:lnTo>
                <a:lnTo>
                  <a:pt x="213880" y="220979"/>
                </a:lnTo>
                <a:lnTo>
                  <a:pt x="213487" y="219710"/>
                </a:lnTo>
                <a:lnTo>
                  <a:pt x="213156" y="219710"/>
                </a:lnTo>
                <a:lnTo>
                  <a:pt x="212496" y="218439"/>
                </a:lnTo>
                <a:lnTo>
                  <a:pt x="212877" y="215900"/>
                </a:lnTo>
                <a:lnTo>
                  <a:pt x="211759" y="214629"/>
                </a:lnTo>
                <a:lnTo>
                  <a:pt x="211493" y="213360"/>
                </a:lnTo>
                <a:lnTo>
                  <a:pt x="210820" y="212089"/>
                </a:lnTo>
                <a:lnTo>
                  <a:pt x="211162" y="210820"/>
                </a:lnTo>
                <a:lnTo>
                  <a:pt x="209943" y="208279"/>
                </a:lnTo>
                <a:lnTo>
                  <a:pt x="209105" y="207010"/>
                </a:lnTo>
                <a:close/>
              </a:path>
              <a:path w="215900" h="228600">
                <a:moveTo>
                  <a:pt x="215442" y="224789"/>
                </a:moveTo>
                <a:lnTo>
                  <a:pt x="214845" y="224789"/>
                </a:lnTo>
                <a:lnTo>
                  <a:pt x="215404" y="226060"/>
                </a:lnTo>
                <a:lnTo>
                  <a:pt x="215442" y="224789"/>
                </a:lnTo>
                <a:close/>
              </a:path>
              <a:path w="215900" h="228600">
                <a:moveTo>
                  <a:pt x="211061" y="223520"/>
                </a:moveTo>
                <a:lnTo>
                  <a:pt x="210527" y="223520"/>
                </a:lnTo>
                <a:lnTo>
                  <a:pt x="211112" y="224789"/>
                </a:lnTo>
                <a:lnTo>
                  <a:pt x="211061" y="223520"/>
                </a:lnTo>
                <a:close/>
              </a:path>
              <a:path w="215900" h="228600">
                <a:moveTo>
                  <a:pt x="211404" y="223520"/>
                </a:moveTo>
                <a:lnTo>
                  <a:pt x="211061" y="223520"/>
                </a:lnTo>
                <a:lnTo>
                  <a:pt x="211531" y="224789"/>
                </a:lnTo>
                <a:lnTo>
                  <a:pt x="211404" y="223520"/>
                </a:lnTo>
                <a:close/>
              </a:path>
              <a:path w="215900" h="228600">
                <a:moveTo>
                  <a:pt x="213169" y="218439"/>
                </a:moveTo>
                <a:lnTo>
                  <a:pt x="213207" y="219710"/>
                </a:lnTo>
                <a:lnTo>
                  <a:pt x="213487" y="219710"/>
                </a:lnTo>
                <a:lnTo>
                  <a:pt x="213169" y="218439"/>
                </a:lnTo>
                <a:close/>
              </a:path>
              <a:path w="215900" h="228600">
                <a:moveTo>
                  <a:pt x="205562" y="201929"/>
                </a:moveTo>
                <a:lnTo>
                  <a:pt x="201523" y="201929"/>
                </a:lnTo>
                <a:lnTo>
                  <a:pt x="204152" y="205739"/>
                </a:lnTo>
                <a:lnTo>
                  <a:pt x="206121" y="210820"/>
                </a:lnTo>
                <a:lnTo>
                  <a:pt x="209257" y="210820"/>
                </a:lnTo>
                <a:lnTo>
                  <a:pt x="207225" y="208279"/>
                </a:lnTo>
                <a:lnTo>
                  <a:pt x="207606" y="208279"/>
                </a:lnTo>
                <a:lnTo>
                  <a:pt x="207206" y="207010"/>
                </a:lnTo>
                <a:lnTo>
                  <a:pt x="206400" y="207010"/>
                </a:lnTo>
                <a:lnTo>
                  <a:pt x="205549" y="204470"/>
                </a:lnTo>
                <a:lnTo>
                  <a:pt x="205473" y="203200"/>
                </a:lnTo>
                <a:lnTo>
                  <a:pt x="206489" y="203200"/>
                </a:lnTo>
                <a:lnTo>
                  <a:pt x="205562" y="201929"/>
                </a:lnTo>
                <a:close/>
              </a:path>
              <a:path w="215900" h="228600">
                <a:moveTo>
                  <a:pt x="208883" y="210029"/>
                </a:moveTo>
                <a:lnTo>
                  <a:pt x="209257" y="210820"/>
                </a:lnTo>
                <a:lnTo>
                  <a:pt x="209397" y="210820"/>
                </a:lnTo>
                <a:lnTo>
                  <a:pt x="208883" y="210029"/>
                </a:lnTo>
                <a:close/>
              </a:path>
              <a:path w="215900" h="228600">
                <a:moveTo>
                  <a:pt x="208656" y="209550"/>
                </a:moveTo>
                <a:lnTo>
                  <a:pt x="208883" y="210029"/>
                </a:lnTo>
                <a:lnTo>
                  <a:pt x="208656" y="209550"/>
                </a:lnTo>
                <a:close/>
              </a:path>
              <a:path w="215900" h="228600">
                <a:moveTo>
                  <a:pt x="206743" y="204470"/>
                </a:moveTo>
                <a:lnTo>
                  <a:pt x="207454" y="207010"/>
                </a:lnTo>
                <a:lnTo>
                  <a:pt x="208656" y="209550"/>
                </a:lnTo>
                <a:lnTo>
                  <a:pt x="209156" y="209550"/>
                </a:lnTo>
                <a:lnTo>
                  <a:pt x="207657" y="205739"/>
                </a:lnTo>
                <a:lnTo>
                  <a:pt x="206743" y="204470"/>
                </a:lnTo>
                <a:close/>
              </a:path>
              <a:path w="215900" h="228600">
                <a:moveTo>
                  <a:pt x="208280" y="207010"/>
                </a:moveTo>
                <a:lnTo>
                  <a:pt x="209677" y="209550"/>
                </a:lnTo>
                <a:lnTo>
                  <a:pt x="208280" y="207010"/>
                </a:lnTo>
                <a:close/>
              </a:path>
              <a:path w="215900" h="228600">
                <a:moveTo>
                  <a:pt x="206806" y="205739"/>
                </a:moveTo>
                <a:lnTo>
                  <a:pt x="206387" y="205739"/>
                </a:lnTo>
                <a:lnTo>
                  <a:pt x="206400" y="207010"/>
                </a:lnTo>
                <a:lnTo>
                  <a:pt x="207206" y="207010"/>
                </a:lnTo>
                <a:lnTo>
                  <a:pt x="206806" y="205739"/>
                </a:lnTo>
                <a:close/>
              </a:path>
              <a:path w="215900" h="228600">
                <a:moveTo>
                  <a:pt x="206489" y="203200"/>
                </a:moveTo>
                <a:lnTo>
                  <a:pt x="205473" y="203200"/>
                </a:lnTo>
                <a:lnTo>
                  <a:pt x="205841" y="204470"/>
                </a:lnTo>
                <a:lnTo>
                  <a:pt x="206870" y="204470"/>
                </a:lnTo>
                <a:lnTo>
                  <a:pt x="206489" y="203200"/>
                </a:lnTo>
                <a:close/>
              </a:path>
              <a:path w="215900" h="228600">
                <a:moveTo>
                  <a:pt x="202323" y="198120"/>
                </a:moveTo>
                <a:lnTo>
                  <a:pt x="202425" y="199389"/>
                </a:lnTo>
                <a:lnTo>
                  <a:pt x="199771" y="199389"/>
                </a:lnTo>
                <a:lnTo>
                  <a:pt x="199618" y="200660"/>
                </a:lnTo>
                <a:lnTo>
                  <a:pt x="201193" y="203200"/>
                </a:lnTo>
                <a:lnTo>
                  <a:pt x="201523" y="201929"/>
                </a:lnTo>
                <a:lnTo>
                  <a:pt x="204863" y="201929"/>
                </a:lnTo>
                <a:lnTo>
                  <a:pt x="203187" y="199389"/>
                </a:lnTo>
                <a:lnTo>
                  <a:pt x="202323" y="198120"/>
                </a:lnTo>
                <a:close/>
              </a:path>
              <a:path w="215900" h="228600">
                <a:moveTo>
                  <a:pt x="203288" y="198120"/>
                </a:moveTo>
                <a:lnTo>
                  <a:pt x="202704" y="198120"/>
                </a:lnTo>
                <a:lnTo>
                  <a:pt x="204089" y="200660"/>
                </a:lnTo>
                <a:lnTo>
                  <a:pt x="204571" y="200660"/>
                </a:lnTo>
                <a:lnTo>
                  <a:pt x="204863" y="201929"/>
                </a:lnTo>
                <a:lnTo>
                  <a:pt x="205905" y="201929"/>
                </a:lnTo>
                <a:lnTo>
                  <a:pt x="203695" y="199389"/>
                </a:lnTo>
                <a:lnTo>
                  <a:pt x="203288" y="198120"/>
                </a:lnTo>
                <a:close/>
              </a:path>
              <a:path w="215900" h="228600">
                <a:moveTo>
                  <a:pt x="195453" y="191770"/>
                </a:moveTo>
                <a:lnTo>
                  <a:pt x="195948" y="193039"/>
                </a:lnTo>
                <a:lnTo>
                  <a:pt x="198094" y="196850"/>
                </a:lnTo>
                <a:lnTo>
                  <a:pt x="198653" y="196850"/>
                </a:lnTo>
                <a:lnTo>
                  <a:pt x="199517" y="199389"/>
                </a:lnTo>
                <a:lnTo>
                  <a:pt x="202425" y="199389"/>
                </a:lnTo>
                <a:lnTo>
                  <a:pt x="201828" y="198120"/>
                </a:lnTo>
                <a:lnTo>
                  <a:pt x="201462" y="197248"/>
                </a:lnTo>
                <a:lnTo>
                  <a:pt x="201091" y="196850"/>
                </a:lnTo>
                <a:lnTo>
                  <a:pt x="200761" y="195579"/>
                </a:lnTo>
                <a:lnTo>
                  <a:pt x="198412" y="195579"/>
                </a:lnTo>
                <a:lnTo>
                  <a:pt x="197713" y="194310"/>
                </a:lnTo>
                <a:lnTo>
                  <a:pt x="195453" y="191770"/>
                </a:lnTo>
                <a:close/>
              </a:path>
              <a:path w="215900" h="228600">
                <a:moveTo>
                  <a:pt x="202349" y="195579"/>
                </a:moveTo>
                <a:lnTo>
                  <a:pt x="200761" y="195579"/>
                </a:lnTo>
                <a:lnTo>
                  <a:pt x="201462" y="197248"/>
                </a:lnTo>
                <a:lnTo>
                  <a:pt x="202272" y="198120"/>
                </a:lnTo>
                <a:lnTo>
                  <a:pt x="202831" y="198120"/>
                </a:lnTo>
                <a:lnTo>
                  <a:pt x="202222" y="196850"/>
                </a:lnTo>
                <a:lnTo>
                  <a:pt x="202780" y="196850"/>
                </a:lnTo>
                <a:lnTo>
                  <a:pt x="202349" y="195579"/>
                </a:lnTo>
                <a:close/>
              </a:path>
              <a:path w="215900" h="228600">
                <a:moveTo>
                  <a:pt x="202780" y="196850"/>
                </a:moveTo>
                <a:lnTo>
                  <a:pt x="202361" y="196850"/>
                </a:lnTo>
                <a:lnTo>
                  <a:pt x="203212" y="198120"/>
                </a:lnTo>
                <a:lnTo>
                  <a:pt x="202780" y="196850"/>
                </a:lnTo>
                <a:close/>
              </a:path>
              <a:path w="215900" h="228600">
                <a:moveTo>
                  <a:pt x="200761" y="195579"/>
                </a:moveTo>
                <a:lnTo>
                  <a:pt x="201091" y="196850"/>
                </a:lnTo>
                <a:lnTo>
                  <a:pt x="201462" y="197248"/>
                </a:lnTo>
                <a:lnTo>
                  <a:pt x="200761" y="195579"/>
                </a:lnTo>
                <a:close/>
              </a:path>
              <a:path w="215900" h="228600">
                <a:moveTo>
                  <a:pt x="198145" y="189229"/>
                </a:moveTo>
                <a:lnTo>
                  <a:pt x="198691" y="191770"/>
                </a:lnTo>
                <a:lnTo>
                  <a:pt x="197040" y="191770"/>
                </a:lnTo>
                <a:lnTo>
                  <a:pt x="198158" y="193039"/>
                </a:lnTo>
                <a:lnTo>
                  <a:pt x="199262" y="195579"/>
                </a:lnTo>
                <a:lnTo>
                  <a:pt x="202526" y="195579"/>
                </a:lnTo>
                <a:lnTo>
                  <a:pt x="201409" y="194310"/>
                </a:lnTo>
                <a:lnTo>
                  <a:pt x="200393" y="193039"/>
                </a:lnTo>
                <a:lnTo>
                  <a:pt x="198145" y="189229"/>
                </a:lnTo>
                <a:close/>
              </a:path>
              <a:path w="215900" h="228600">
                <a:moveTo>
                  <a:pt x="197910" y="190500"/>
                </a:moveTo>
                <a:lnTo>
                  <a:pt x="195313" y="190500"/>
                </a:lnTo>
                <a:lnTo>
                  <a:pt x="197218" y="193039"/>
                </a:lnTo>
                <a:lnTo>
                  <a:pt x="197040" y="191770"/>
                </a:lnTo>
                <a:lnTo>
                  <a:pt x="198691" y="191770"/>
                </a:lnTo>
                <a:lnTo>
                  <a:pt x="197910" y="190500"/>
                </a:lnTo>
                <a:close/>
              </a:path>
              <a:path w="215900" h="228600">
                <a:moveTo>
                  <a:pt x="193751" y="185420"/>
                </a:moveTo>
                <a:lnTo>
                  <a:pt x="189750" y="185420"/>
                </a:lnTo>
                <a:lnTo>
                  <a:pt x="191465" y="186689"/>
                </a:lnTo>
                <a:lnTo>
                  <a:pt x="191414" y="187960"/>
                </a:lnTo>
                <a:lnTo>
                  <a:pt x="193814" y="190500"/>
                </a:lnTo>
                <a:lnTo>
                  <a:pt x="195656" y="191770"/>
                </a:lnTo>
                <a:lnTo>
                  <a:pt x="195313" y="190500"/>
                </a:lnTo>
                <a:lnTo>
                  <a:pt x="197910" y="190500"/>
                </a:lnTo>
                <a:lnTo>
                  <a:pt x="197129" y="189229"/>
                </a:lnTo>
                <a:lnTo>
                  <a:pt x="196608" y="189229"/>
                </a:lnTo>
                <a:lnTo>
                  <a:pt x="196480" y="188970"/>
                </a:lnTo>
                <a:lnTo>
                  <a:pt x="194792" y="186689"/>
                </a:lnTo>
                <a:lnTo>
                  <a:pt x="193751" y="185420"/>
                </a:lnTo>
                <a:close/>
              </a:path>
              <a:path w="215900" h="228600">
                <a:moveTo>
                  <a:pt x="188398" y="184150"/>
                </a:moveTo>
                <a:lnTo>
                  <a:pt x="187998" y="184150"/>
                </a:lnTo>
                <a:lnTo>
                  <a:pt x="189852" y="186689"/>
                </a:lnTo>
                <a:lnTo>
                  <a:pt x="192557" y="190500"/>
                </a:lnTo>
                <a:lnTo>
                  <a:pt x="188398" y="184150"/>
                </a:lnTo>
                <a:close/>
              </a:path>
              <a:path w="215900" h="228600">
                <a:moveTo>
                  <a:pt x="196480" y="188970"/>
                </a:moveTo>
                <a:lnTo>
                  <a:pt x="196608" y="189229"/>
                </a:lnTo>
                <a:lnTo>
                  <a:pt x="196480" y="188970"/>
                </a:lnTo>
                <a:close/>
              </a:path>
              <a:path w="215900" h="228600">
                <a:moveTo>
                  <a:pt x="195351" y="186689"/>
                </a:moveTo>
                <a:lnTo>
                  <a:pt x="196480" y="188970"/>
                </a:lnTo>
                <a:lnTo>
                  <a:pt x="196672" y="189229"/>
                </a:lnTo>
                <a:lnTo>
                  <a:pt x="197739" y="189229"/>
                </a:lnTo>
                <a:lnTo>
                  <a:pt x="195351" y="186689"/>
                </a:lnTo>
                <a:close/>
              </a:path>
              <a:path w="215900" h="228600">
                <a:moveTo>
                  <a:pt x="191198" y="182879"/>
                </a:moveTo>
                <a:lnTo>
                  <a:pt x="187566" y="182879"/>
                </a:lnTo>
                <a:lnTo>
                  <a:pt x="188511" y="183784"/>
                </a:lnTo>
                <a:lnTo>
                  <a:pt x="189026" y="184150"/>
                </a:lnTo>
                <a:lnTo>
                  <a:pt x="188893" y="184150"/>
                </a:lnTo>
                <a:lnTo>
                  <a:pt x="190220" y="185420"/>
                </a:lnTo>
                <a:lnTo>
                  <a:pt x="193255" y="185420"/>
                </a:lnTo>
                <a:lnTo>
                  <a:pt x="191198" y="182879"/>
                </a:lnTo>
                <a:close/>
              </a:path>
              <a:path w="215900" h="228600">
                <a:moveTo>
                  <a:pt x="193395" y="184150"/>
                </a:moveTo>
                <a:lnTo>
                  <a:pt x="192455" y="184150"/>
                </a:lnTo>
                <a:lnTo>
                  <a:pt x="193255" y="185420"/>
                </a:lnTo>
                <a:lnTo>
                  <a:pt x="194068" y="185420"/>
                </a:lnTo>
                <a:lnTo>
                  <a:pt x="193395" y="184150"/>
                </a:lnTo>
                <a:close/>
              </a:path>
              <a:path w="215900" h="228600">
                <a:moveTo>
                  <a:pt x="187706" y="179070"/>
                </a:moveTo>
                <a:lnTo>
                  <a:pt x="183692" y="179070"/>
                </a:lnTo>
                <a:lnTo>
                  <a:pt x="185229" y="180339"/>
                </a:lnTo>
                <a:lnTo>
                  <a:pt x="186194" y="181610"/>
                </a:lnTo>
                <a:lnTo>
                  <a:pt x="187083" y="184150"/>
                </a:lnTo>
                <a:lnTo>
                  <a:pt x="188137" y="184150"/>
                </a:lnTo>
                <a:lnTo>
                  <a:pt x="187236" y="182879"/>
                </a:lnTo>
                <a:lnTo>
                  <a:pt x="191198" y="182879"/>
                </a:lnTo>
                <a:lnTo>
                  <a:pt x="189141" y="180339"/>
                </a:lnTo>
                <a:lnTo>
                  <a:pt x="187706" y="179070"/>
                </a:lnTo>
                <a:close/>
              </a:path>
              <a:path w="215900" h="228600">
                <a:moveTo>
                  <a:pt x="187852" y="183317"/>
                </a:moveTo>
                <a:lnTo>
                  <a:pt x="188398" y="184150"/>
                </a:lnTo>
                <a:lnTo>
                  <a:pt x="188893" y="184150"/>
                </a:lnTo>
                <a:lnTo>
                  <a:pt x="188511" y="183784"/>
                </a:lnTo>
                <a:lnTo>
                  <a:pt x="187852" y="183317"/>
                </a:lnTo>
                <a:close/>
              </a:path>
              <a:path w="215900" h="228600">
                <a:moveTo>
                  <a:pt x="187566" y="182879"/>
                </a:moveTo>
                <a:lnTo>
                  <a:pt x="187236" y="182879"/>
                </a:lnTo>
                <a:lnTo>
                  <a:pt x="187852" y="183317"/>
                </a:lnTo>
                <a:lnTo>
                  <a:pt x="187566" y="182879"/>
                </a:lnTo>
                <a:close/>
              </a:path>
              <a:path w="215900" h="228600">
                <a:moveTo>
                  <a:pt x="185407" y="176529"/>
                </a:moveTo>
                <a:lnTo>
                  <a:pt x="180708" y="176529"/>
                </a:lnTo>
                <a:lnTo>
                  <a:pt x="182892" y="179070"/>
                </a:lnTo>
                <a:lnTo>
                  <a:pt x="184581" y="180339"/>
                </a:lnTo>
                <a:lnTo>
                  <a:pt x="183692" y="179070"/>
                </a:lnTo>
                <a:lnTo>
                  <a:pt x="187706" y="179070"/>
                </a:lnTo>
                <a:lnTo>
                  <a:pt x="186626" y="177800"/>
                </a:lnTo>
                <a:lnTo>
                  <a:pt x="186359" y="177800"/>
                </a:lnTo>
                <a:lnTo>
                  <a:pt x="185407" y="176529"/>
                </a:lnTo>
                <a:close/>
              </a:path>
              <a:path w="215900" h="228600">
                <a:moveTo>
                  <a:pt x="179990" y="171450"/>
                </a:moveTo>
                <a:lnTo>
                  <a:pt x="175361" y="171450"/>
                </a:lnTo>
                <a:lnTo>
                  <a:pt x="176707" y="172720"/>
                </a:lnTo>
                <a:lnTo>
                  <a:pt x="177495" y="172720"/>
                </a:lnTo>
                <a:lnTo>
                  <a:pt x="179070" y="176529"/>
                </a:lnTo>
                <a:lnTo>
                  <a:pt x="181267" y="177800"/>
                </a:lnTo>
                <a:lnTo>
                  <a:pt x="180708" y="176529"/>
                </a:lnTo>
                <a:lnTo>
                  <a:pt x="184924" y="176529"/>
                </a:lnTo>
                <a:lnTo>
                  <a:pt x="181038" y="172720"/>
                </a:lnTo>
                <a:lnTo>
                  <a:pt x="179990" y="171450"/>
                </a:lnTo>
                <a:close/>
              </a:path>
              <a:path w="215900" h="228600">
                <a:moveTo>
                  <a:pt x="185547" y="176529"/>
                </a:moveTo>
                <a:lnTo>
                  <a:pt x="185407" y="176529"/>
                </a:lnTo>
                <a:lnTo>
                  <a:pt x="186359" y="177800"/>
                </a:lnTo>
                <a:lnTo>
                  <a:pt x="186311" y="177429"/>
                </a:lnTo>
                <a:lnTo>
                  <a:pt x="185547" y="176529"/>
                </a:lnTo>
                <a:close/>
              </a:path>
              <a:path w="215900" h="228600">
                <a:moveTo>
                  <a:pt x="186311" y="177429"/>
                </a:moveTo>
                <a:lnTo>
                  <a:pt x="186359" y="177800"/>
                </a:lnTo>
                <a:lnTo>
                  <a:pt x="186626" y="177800"/>
                </a:lnTo>
                <a:lnTo>
                  <a:pt x="186311" y="177429"/>
                </a:lnTo>
                <a:close/>
              </a:path>
              <a:path w="215900" h="228600">
                <a:moveTo>
                  <a:pt x="185407" y="175260"/>
                </a:moveTo>
                <a:lnTo>
                  <a:pt x="185699" y="176529"/>
                </a:lnTo>
                <a:lnTo>
                  <a:pt x="186194" y="176529"/>
                </a:lnTo>
                <a:lnTo>
                  <a:pt x="187401" y="177800"/>
                </a:lnTo>
                <a:lnTo>
                  <a:pt x="185407" y="175260"/>
                </a:lnTo>
                <a:close/>
              </a:path>
              <a:path w="215900" h="228600">
                <a:moveTo>
                  <a:pt x="186194" y="176529"/>
                </a:moveTo>
                <a:lnTo>
                  <a:pt x="185547" y="176529"/>
                </a:lnTo>
                <a:lnTo>
                  <a:pt x="186311" y="177429"/>
                </a:lnTo>
                <a:lnTo>
                  <a:pt x="186194" y="176529"/>
                </a:lnTo>
                <a:close/>
              </a:path>
              <a:path w="215900" h="228600">
                <a:moveTo>
                  <a:pt x="181381" y="171450"/>
                </a:moveTo>
                <a:lnTo>
                  <a:pt x="182067" y="172720"/>
                </a:lnTo>
                <a:lnTo>
                  <a:pt x="184924" y="176529"/>
                </a:lnTo>
                <a:lnTo>
                  <a:pt x="185699" y="176529"/>
                </a:lnTo>
                <a:lnTo>
                  <a:pt x="184581" y="175260"/>
                </a:lnTo>
                <a:lnTo>
                  <a:pt x="183769" y="173989"/>
                </a:lnTo>
                <a:lnTo>
                  <a:pt x="181381" y="171450"/>
                </a:lnTo>
                <a:close/>
              </a:path>
              <a:path w="215900" h="228600">
                <a:moveTo>
                  <a:pt x="175933" y="172720"/>
                </a:moveTo>
                <a:lnTo>
                  <a:pt x="175552" y="172720"/>
                </a:lnTo>
                <a:lnTo>
                  <a:pt x="177507" y="173989"/>
                </a:lnTo>
                <a:lnTo>
                  <a:pt x="175933" y="172720"/>
                </a:lnTo>
                <a:close/>
              </a:path>
              <a:path w="215900" h="228600">
                <a:moveTo>
                  <a:pt x="178943" y="170179"/>
                </a:moveTo>
                <a:lnTo>
                  <a:pt x="173342" y="170179"/>
                </a:lnTo>
                <a:lnTo>
                  <a:pt x="175907" y="172720"/>
                </a:lnTo>
                <a:lnTo>
                  <a:pt x="175361" y="171450"/>
                </a:lnTo>
                <a:lnTo>
                  <a:pt x="179990" y="171450"/>
                </a:lnTo>
                <a:lnTo>
                  <a:pt x="178943" y="170179"/>
                </a:lnTo>
                <a:close/>
              </a:path>
              <a:path w="215900" h="228600">
                <a:moveTo>
                  <a:pt x="175945" y="166370"/>
                </a:moveTo>
                <a:lnTo>
                  <a:pt x="168998" y="166370"/>
                </a:lnTo>
                <a:lnTo>
                  <a:pt x="170561" y="167639"/>
                </a:lnTo>
                <a:lnTo>
                  <a:pt x="172567" y="167639"/>
                </a:lnTo>
                <a:lnTo>
                  <a:pt x="172694" y="170179"/>
                </a:lnTo>
                <a:lnTo>
                  <a:pt x="178943" y="170179"/>
                </a:lnTo>
                <a:lnTo>
                  <a:pt x="181356" y="172720"/>
                </a:lnTo>
                <a:lnTo>
                  <a:pt x="179844" y="170179"/>
                </a:lnTo>
                <a:lnTo>
                  <a:pt x="178403" y="168910"/>
                </a:lnTo>
                <a:lnTo>
                  <a:pt x="177558" y="168910"/>
                </a:lnTo>
                <a:lnTo>
                  <a:pt x="175945" y="166370"/>
                </a:lnTo>
                <a:close/>
              </a:path>
              <a:path w="215900" h="228600">
                <a:moveTo>
                  <a:pt x="176961" y="167639"/>
                </a:moveTo>
                <a:lnTo>
                  <a:pt x="177558" y="168910"/>
                </a:lnTo>
                <a:lnTo>
                  <a:pt x="178403" y="168910"/>
                </a:lnTo>
                <a:lnTo>
                  <a:pt x="176961" y="167639"/>
                </a:lnTo>
                <a:close/>
              </a:path>
              <a:path w="215900" h="228600">
                <a:moveTo>
                  <a:pt x="162458" y="157479"/>
                </a:moveTo>
                <a:lnTo>
                  <a:pt x="155168" y="157479"/>
                </a:lnTo>
                <a:lnTo>
                  <a:pt x="160185" y="161289"/>
                </a:lnTo>
                <a:lnTo>
                  <a:pt x="163093" y="162560"/>
                </a:lnTo>
                <a:lnTo>
                  <a:pt x="164261" y="163829"/>
                </a:lnTo>
                <a:lnTo>
                  <a:pt x="166814" y="166370"/>
                </a:lnTo>
                <a:lnTo>
                  <a:pt x="166725" y="165100"/>
                </a:lnTo>
                <a:lnTo>
                  <a:pt x="165798" y="163829"/>
                </a:lnTo>
                <a:lnTo>
                  <a:pt x="171253" y="163829"/>
                </a:lnTo>
                <a:lnTo>
                  <a:pt x="169913" y="162560"/>
                </a:lnTo>
                <a:lnTo>
                  <a:pt x="168719" y="162560"/>
                </a:lnTo>
                <a:lnTo>
                  <a:pt x="167551" y="161289"/>
                </a:lnTo>
                <a:lnTo>
                  <a:pt x="167703" y="161289"/>
                </a:lnTo>
                <a:lnTo>
                  <a:pt x="167106" y="160020"/>
                </a:lnTo>
                <a:lnTo>
                  <a:pt x="165836" y="160020"/>
                </a:lnTo>
                <a:lnTo>
                  <a:pt x="164465" y="158750"/>
                </a:lnTo>
                <a:lnTo>
                  <a:pt x="162890" y="158750"/>
                </a:lnTo>
                <a:lnTo>
                  <a:pt x="162458" y="157479"/>
                </a:lnTo>
                <a:close/>
              </a:path>
              <a:path w="215900" h="228600">
                <a:moveTo>
                  <a:pt x="171253" y="163829"/>
                </a:moveTo>
                <a:lnTo>
                  <a:pt x="165798" y="163829"/>
                </a:lnTo>
                <a:lnTo>
                  <a:pt x="167246" y="165100"/>
                </a:lnTo>
                <a:lnTo>
                  <a:pt x="168402" y="166370"/>
                </a:lnTo>
                <a:lnTo>
                  <a:pt x="174561" y="166370"/>
                </a:lnTo>
                <a:lnTo>
                  <a:pt x="174536" y="165100"/>
                </a:lnTo>
                <a:lnTo>
                  <a:pt x="172593" y="165100"/>
                </a:lnTo>
                <a:lnTo>
                  <a:pt x="171253" y="163829"/>
                </a:lnTo>
                <a:close/>
              </a:path>
              <a:path w="215900" h="228600">
                <a:moveTo>
                  <a:pt x="172143" y="164219"/>
                </a:moveTo>
                <a:lnTo>
                  <a:pt x="172593" y="165100"/>
                </a:lnTo>
                <a:lnTo>
                  <a:pt x="173799" y="165100"/>
                </a:lnTo>
                <a:lnTo>
                  <a:pt x="172143" y="164219"/>
                </a:lnTo>
                <a:close/>
              </a:path>
              <a:path w="215900" h="228600">
                <a:moveTo>
                  <a:pt x="171945" y="163829"/>
                </a:moveTo>
                <a:lnTo>
                  <a:pt x="171411" y="163829"/>
                </a:lnTo>
                <a:lnTo>
                  <a:pt x="172143" y="164219"/>
                </a:lnTo>
                <a:lnTo>
                  <a:pt x="171945" y="163829"/>
                </a:lnTo>
                <a:close/>
              </a:path>
              <a:path w="215900" h="228600">
                <a:moveTo>
                  <a:pt x="168960" y="161289"/>
                </a:moveTo>
                <a:lnTo>
                  <a:pt x="168719" y="162560"/>
                </a:lnTo>
                <a:lnTo>
                  <a:pt x="169913" y="162560"/>
                </a:lnTo>
                <a:lnTo>
                  <a:pt x="168960" y="161289"/>
                </a:lnTo>
                <a:close/>
              </a:path>
              <a:path w="215900" h="228600">
                <a:moveTo>
                  <a:pt x="164541" y="158750"/>
                </a:moveTo>
                <a:lnTo>
                  <a:pt x="165836" y="160020"/>
                </a:lnTo>
                <a:lnTo>
                  <a:pt x="164541" y="158750"/>
                </a:lnTo>
                <a:close/>
              </a:path>
              <a:path w="215900" h="228600">
                <a:moveTo>
                  <a:pt x="165188" y="158750"/>
                </a:moveTo>
                <a:lnTo>
                  <a:pt x="164541" y="158750"/>
                </a:lnTo>
                <a:lnTo>
                  <a:pt x="165836" y="160020"/>
                </a:lnTo>
                <a:lnTo>
                  <a:pt x="167106" y="160020"/>
                </a:lnTo>
                <a:lnTo>
                  <a:pt x="165188" y="158750"/>
                </a:lnTo>
                <a:close/>
              </a:path>
              <a:path w="215900" h="228600">
                <a:moveTo>
                  <a:pt x="149834" y="151129"/>
                </a:moveTo>
                <a:lnTo>
                  <a:pt x="143560" y="151129"/>
                </a:lnTo>
                <a:lnTo>
                  <a:pt x="147955" y="152400"/>
                </a:lnTo>
                <a:lnTo>
                  <a:pt x="149974" y="153670"/>
                </a:lnTo>
                <a:lnTo>
                  <a:pt x="151752" y="154939"/>
                </a:lnTo>
                <a:lnTo>
                  <a:pt x="152590" y="156210"/>
                </a:lnTo>
                <a:lnTo>
                  <a:pt x="152311" y="156210"/>
                </a:lnTo>
                <a:lnTo>
                  <a:pt x="153123" y="157479"/>
                </a:lnTo>
                <a:lnTo>
                  <a:pt x="161607" y="157479"/>
                </a:lnTo>
                <a:lnTo>
                  <a:pt x="160578" y="154939"/>
                </a:lnTo>
                <a:lnTo>
                  <a:pt x="159346" y="154939"/>
                </a:lnTo>
                <a:lnTo>
                  <a:pt x="158102" y="153670"/>
                </a:lnTo>
                <a:lnTo>
                  <a:pt x="154203" y="153670"/>
                </a:lnTo>
                <a:lnTo>
                  <a:pt x="151498" y="152400"/>
                </a:lnTo>
                <a:lnTo>
                  <a:pt x="149834" y="151129"/>
                </a:lnTo>
                <a:close/>
              </a:path>
              <a:path w="215900" h="228600">
                <a:moveTo>
                  <a:pt x="150520" y="149860"/>
                </a:moveTo>
                <a:lnTo>
                  <a:pt x="148971" y="149860"/>
                </a:lnTo>
                <a:lnTo>
                  <a:pt x="150761" y="151129"/>
                </a:lnTo>
                <a:lnTo>
                  <a:pt x="154203" y="153670"/>
                </a:lnTo>
                <a:lnTo>
                  <a:pt x="154343" y="153670"/>
                </a:lnTo>
                <a:lnTo>
                  <a:pt x="153009" y="152400"/>
                </a:lnTo>
                <a:lnTo>
                  <a:pt x="153543" y="152400"/>
                </a:lnTo>
                <a:lnTo>
                  <a:pt x="150799" y="151129"/>
                </a:lnTo>
                <a:lnTo>
                  <a:pt x="150520" y="149860"/>
                </a:lnTo>
                <a:close/>
              </a:path>
              <a:path w="215900" h="228600">
                <a:moveTo>
                  <a:pt x="153746" y="151129"/>
                </a:moveTo>
                <a:lnTo>
                  <a:pt x="152958" y="151129"/>
                </a:lnTo>
                <a:lnTo>
                  <a:pt x="153974" y="152400"/>
                </a:lnTo>
                <a:lnTo>
                  <a:pt x="154736" y="153670"/>
                </a:lnTo>
                <a:lnTo>
                  <a:pt x="156502" y="153670"/>
                </a:lnTo>
                <a:lnTo>
                  <a:pt x="156108" y="152400"/>
                </a:lnTo>
                <a:lnTo>
                  <a:pt x="153746" y="151129"/>
                </a:lnTo>
                <a:close/>
              </a:path>
              <a:path w="215900" h="228600">
                <a:moveTo>
                  <a:pt x="152577" y="151129"/>
                </a:moveTo>
                <a:lnTo>
                  <a:pt x="151523" y="151129"/>
                </a:lnTo>
                <a:lnTo>
                  <a:pt x="153911" y="152400"/>
                </a:lnTo>
                <a:lnTo>
                  <a:pt x="152577" y="151129"/>
                </a:lnTo>
                <a:close/>
              </a:path>
              <a:path w="215900" h="228600">
                <a:moveTo>
                  <a:pt x="143852" y="146050"/>
                </a:moveTo>
                <a:lnTo>
                  <a:pt x="142316" y="146050"/>
                </a:lnTo>
                <a:lnTo>
                  <a:pt x="144716" y="147320"/>
                </a:lnTo>
                <a:lnTo>
                  <a:pt x="145503" y="147320"/>
                </a:lnTo>
                <a:lnTo>
                  <a:pt x="146418" y="148589"/>
                </a:lnTo>
                <a:lnTo>
                  <a:pt x="140754" y="148589"/>
                </a:lnTo>
                <a:lnTo>
                  <a:pt x="140919" y="149860"/>
                </a:lnTo>
                <a:lnTo>
                  <a:pt x="143637" y="151129"/>
                </a:lnTo>
                <a:lnTo>
                  <a:pt x="149923" y="151129"/>
                </a:lnTo>
                <a:lnTo>
                  <a:pt x="148082" y="149860"/>
                </a:lnTo>
                <a:lnTo>
                  <a:pt x="148577" y="149860"/>
                </a:lnTo>
                <a:lnTo>
                  <a:pt x="147091" y="148589"/>
                </a:lnTo>
                <a:lnTo>
                  <a:pt x="147142" y="147320"/>
                </a:lnTo>
                <a:lnTo>
                  <a:pt x="143852" y="146050"/>
                </a:lnTo>
                <a:close/>
              </a:path>
              <a:path w="215900" h="228600">
                <a:moveTo>
                  <a:pt x="143662" y="147320"/>
                </a:moveTo>
                <a:lnTo>
                  <a:pt x="138607" y="147320"/>
                </a:lnTo>
                <a:lnTo>
                  <a:pt x="140512" y="149860"/>
                </a:lnTo>
                <a:lnTo>
                  <a:pt x="140576" y="148589"/>
                </a:lnTo>
                <a:lnTo>
                  <a:pt x="146418" y="148589"/>
                </a:lnTo>
                <a:lnTo>
                  <a:pt x="143662" y="147320"/>
                </a:lnTo>
                <a:close/>
              </a:path>
              <a:path w="215900" h="228600">
                <a:moveTo>
                  <a:pt x="133567" y="143939"/>
                </a:moveTo>
                <a:lnTo>
                  <a:pt x="134264" y="144779"/>
                </a:lnTo>
                <a:lnTo>
                  <a:pt x="137566" y="147320"/>
                </a:lnTo>
                <a:lnTo>
                  <a:pt x="141732" y="147320"/>
                </a:lnTo>
                <a:lnTo>
                  <a:pt x="139750" y="146050"/>
                </a:lnTo>
                <a:lnTo>
                  <a:pt x="136410" y="146050"/>
                </a:lnTo>
                <a:lnTo>
                  <a:pt x="134019" y="144152"/>
                </a:lnTo>
                <a:lnTo>
                  <a:pt x="133567" y="143939"/>
                </a:lnTo>
                <a:close/>
              </a:path>
              <a:path w="215900" h="228600">
                <a:moveTo>
                  <a:pt x="139611" y="143510"/>
                </a:moveTo>
                <a:lnTo>
                  <a:pt x="134848" y="143510"/>
                </a:lnTo>
                <a:lnTo>
                  <a:pt x="136220" y="144779"/>
                </a:lnTo>
                <a:lnTo>
                  <a:pt x="138328" y="146050"/>
                </a:lnTo>
                <a:lnTo>
                  <a:pt x="141414" y="146050"/>
                </a:lnTo>
                <a:lnTo>
                  <a:pt x="141414" y="144946"/>
                </a:lnTo>
                <a:lnTo>
                  <a:pt x="141160" y="144779"/>
                </a:lnTo>
                <a:lnTo>
                  <a:pt x="141363" y="144779"/>
                </a:lnTo>
                <a:lnTo>
                  <a:pt x="139611" y="143510"/>
                </a:lnTo>
                <a:close/>
              </a:path>
              <a:path w="215900" h="228600">
                <a:moveTo>
                  <a:pt x="141414" y="144779"/>
                </a:moveTo>
                <a:lnTo>
                  <a:pt x="141414" y="144946"/>
                </a:lnTo>
                <a:lnTo>
                  <a:pt x="143103" y="146050"/>
                </a:lnTo>
                <a:lnTo>
                  <a:pt x="141414" y="144779"/>
                </a:lnTo>
                <a:close/>
              </a:path>
              <a:path w="215900" h="228600">
                <a:moveTo>
                  <a:pt x="134848" y="143510"/>
                </a:moveTo>
                <a:lnTo>
                  <a:pt x="133210" y="143510"/>
                </a:lnTo>
                <a:lnTo>
                  <a:pt x="134019" y="144152"/>
                </a:lnTo>
                <a:lnTo>
                  <a:pt x="135356" y="144779"/>
                </a:lnTo>
                <a:lnTo>
                  <a:pt x="134848" y="143510"/>
                </a:lnTo>
                <a:close/>
              </a:path>
              <a:path w="215900" h="228600">
                <a:moveTo>
                  <a:pt x="133210" y="143510"/>
                </a:moveTo>
                <a:lnTo>
                  <a:pt x="133567" y="143939"/>
                </a:lnTo>
                <a:lnTo>
                  <a:pt x="134019" y="144152"/>
                </a:lnTo>
                <a:lnTo>
                  <a:pt x="133210" y="143510"/>
                </a:lnTo>
                <a:close/>
              </a:path>
              <a:path w="215900" h="228600">
                <a:moveTo>
                  <a:pt x="133210" y="143510"/>
                </a:moveTo>
                <a:lnTo>
                  <a:pt x="132651" y="143510"/>
                </a:lnTo>
                <a:lnTo>
                  <a:pt x="133567" y="143939"/>
                </a:lnTo>
                <a:lnTo>
                  <a:pt x="133210" y="143510"/>
                </a:lnTo>
                <a:close/>
              </a:path>
              <a:path w="215900" h="228600">
                <a:moveTo>
                  <a:pt x="123772" y="139362"/>
                </a:moveTo>
                <a:lnTo>
                  <a:pt x="126047" y="140970"/>
                </a:lnTo>
                <a:lnTo>
                  <a:pt x="125564" y="140970"/>
                </a:lnTo>
                <a:lnTo>
                  <a:pt x="129997" y="143510"/>
                </a:lnTo>
                <a:lnTo>
                  <a:pt x="128383" y="142423"/>
                </a:lnTo>
                <a:lnTo>
                  <a:pt x="127914" y="142239"/>
                </a:lnTo>
                <a:lnTo>
                  <a:pt x="127901" y="142098"/>
                </a:lnTo>
                <a:lnTo>
                  <a:pt x="124136" y="139563"/>
                </a:lnTo>
                <a:lnTo>
                  <a:pt x="123772" y="139362"/>
                </a:lnTo>
                <a:close/>
              </a:path>
              <a:path w="215900" h="228600">
                <a:moveTo>
                  <a:pt x="133858" y="140970"/>
                </a:moveTo>
                <a:lnTo>
                  <a:pt x="127800" y="140970"/>
                </a:lnTo>
                <a:lnTo>
                  <a:pt x="127901" y="142098"/>
                </a:lnTo>
                <a:lnTo>
                  <a:pt x="128383" y="142423"/>
                </a:lnTo>
                <a:lnTo>
                  <a:pt x="131165" y="143510"/>
                </a:lnTo>
                <a:lnTo>
                  <a:pt x="138861" y="143510"/>
                </a:lnTo>
                <a:lnTo>
                  <a:pt x="137871" y="142239"/>
                </a:lnTo>
                <a:lnTo>
                  <a:pt x="135902" y="142239"/>
                </a:lnTo>
                <a:lnTo>
                  <a:pt x="133858" y="140970"/>
                </a:lnTo>
                <a:close/>
              </a:path>
              <a:path w="215900" h="228600">
                <a:moveTo>
                  <a:pt x="127901" y="142098"/>
                </a:moveTo>
                <a:lnTo>
                  <a:pt x="127914" y="142239"/>
                </a:lnTo>
                <a:lnTo>
                  <a:pt x="128383" y="142423"/>
                </a:lnTo>
                <a:lnTo>
                  <a:pt x="127901" y="142098"/>
                </a:lnTo>
                <a:close/>
              </a:path>
              <a:path w="215900" h="228600">
                <a:moveTo>
                  <a:pt x="135264" y="141153"/>
                </a:moveTo>
                <a:lnTo>
                  <a:pt x="136144" y="142239"/>
                </a:lnTo>
                <a:lnTo>
                  <a:pt x="137871" y="142239"/>
                </a:lnTo>
                <a:lnTo>
                  <a:pt x="135264" y="141153"/>
                </a:lnTo>
                <a:close/>
              </a:path>
              <a:path w="215900" h="228600">
                <a:moveTo>
                  <a:pt x="135115" y="140970"/>
                </a:moveTo>
                <a:lnTo>
                  <a:pt x="134823" y="140970"/>
                </a:lnTo>
                <a:lnTo>
                  <a:pt x="135264" y="141153"/>
                </a:lnTo>
                <a:lnTo>
                  <a:pt x="135115" y="140970"/>
                </a:lnTo>
                <a:close/>
              </a:path>
              <a:path w="215900" h="228600">
                <a:moveTo>
                  <a:pt x="124250" y="139700"/>
                </a:moveTo>
                <a:lnTo>
                  <a:pt x="123151" y="139700"/>
                </a:lnTo>
                <a:lnTo>
                  <a:pt x="123799" y="140970"/>
                </a:lnTo>
                <a:lnTo>
                  <a:pt x="126047" y="140970"/>
                </a:lnTo>
                <a:lnTo>
                  <a:pt x="124250" y="139700"/>
                </a:lnTo>
                <a:close/>
              </a:path>
              <a:path w="215900" h="228600">
                <a:moveTo>
                  <a:pt x="129311" y="138429"/>
                </a:moveTo>
                <a:lnTo>
                  <a:pt x="122453" y="138429"/>
                </a:lnTo>
                <a:lnTo>
                  <a:pt x="124136" y="139563"/>
                </a:lnTo>
                <a:lnTo>
                  <a:pt x="124383" y="139700"/>
                </a:lnTo>
                <a:lnTo>
                  <a:pt x="126225" y="140970"/>
                </a:lnTo>
                <a:lnTo>
                  <a:pt x="133172" y="140970"/>
                </a:lnTo>
                <a:lnTo>
                  <a:pt x="133029" y="140802"/>
                </a:lnTo>
                <a:lnTo>
                  <a:pt x="130746" y="139700"/>
                </a:lnTo>
                <a:lnTo>
                  <a:pt x="129311" y="138429"/>
                </a:lnTo>
                <a:close/>
              </a:path>
              <a:path w="215900" h="228600">
                <a:moveTo>
                  <a:pt x="133029" y="140802"/>
                </a:moveTo>
                <a:lnTo>
                  <a:pt x="133172" y="140970"/>
                </a:lnTo>
                <a:lnTo>
                  <a:pt x="133375" y="140970"/>
                </a:lnTo>
                <a:lnTo>
                  <a:pt x="133029" y="140802"/>
                </a:lnTo>
                <a:close/>
              </a:path>
              <a:path w="215900" h="228600">
                <a:moveTo>
                  <a:pt x="131000" y="138429"/>
                </a:moveTo>
                <a:lnTo>
                  <a:pt x="133029" y="140802"/>
                </a:lnTo>
                <a:lnTo>
                  <a:pt x="133375" y="140970"/>
                </a:lnTo>
                <a:lnTo>
                  <a:pt x="134391" y="140970"/>
                </a:lnTo>
                <a:lnTo>
                  <a:pt x="131000" y="138429"/>
                </a:lnTo>
                <a:close/>
              </a:path>
              <a:path w="215900" h="228600">
                <a:moveTo>
                  <a:pt x="125247" y="135889"/>
                </a:moveTo>
                <a:lnTo>
                  <a:pt x="117589" y="135889"/>
                </a:lnTo>
                <a:lnTo>
                  <a:pt x="119430" y="137160"/>
                </a:lnTo>
                <a:lnTo>
                  <a:pt x="122301" y="139700"/>
                </a:lnTo>
                <a:lnTo>
                  <a:pt x="123609" y="139700"/>
                </a:lnTo>
                <a:lnTo>
                  <a:pt x="122085" y="138429"/>
                </a:lnTo>
                <a:lnTo>
                  <a:pt x="127622" y="138429"/>
                </a:lnTo>
                <a:lnTo>
                  <a:pt x="127384" y="137610"/>
                </a:lnTo>
                <a:lnTo>
                  <a:pt x="126618" y="137160"/>
                </a:lnTo>
                <a:lnTo>
                  <a:pt x="125247" y="135889"/>
                </a:lnTo>
                <a:close/>
              </a:path>
              <a:path w="215900" h="228600">
                <a:moveTo>
                  <a:pt x="122453" y="138429"/>
                </a:moveTo>
                <a:lnTo>
                  <a:pt x="123772" y="139362"/>
                </a:lnTo>
                <a:lnTo>
                  <a:pt x="124136" y="139563"/>
                </a:lnTo>
                <a:lnTo>
                  <a:pt x="122453" y="138429"/>
                </a:lnTo>
                <a:close/>
              </a:path>
              <a:path w="215900" h="228600">
                <a:moveTo>
                  <a:pt x="122453" y="138429"/>
                </a:moveTo>
                <a:lnTo>
                  <a:pt x="122085" y="138429"/>
                </a:lnTo>
                <a:lnTo>
                  <a:pt x="123772" y="139362"/>
                </a:lnTo>
                <a:lnTo>
                  <a:pt x="122453" y="138429"/>
                </a:lnTo>
                <a:close/>
              </a:path>
              <a:path w="215900" h="228600">
                <a:moveTo>
                  <a:pt x="127384" y="137610"/>
                </a:moveTo>
                <a:lnTo>
                  <a:pt x="127622" y="138429"/>
                </a:lnTo>
                <a:lnTo>
                  <a:pt x="128524" y="138429"/>
                </a:lnTo>
                <a:lnTo>
                  <a:pt x="128161" y="138067"/>
                </a:lnTo>
                <a:lnTo>
                  <a:pt x="127384" y="137610"/>
                </a:lnTo>
                <a:close/>
              </a:path>
              <a:path w="215900" h="228600">
                <a:moveTo>
                  <a:pt x="128161" y="138067"/>
                </a:moveTo>
                <a:lnTo>
                  <a:pt x="128524" y="138429"/>
                </a:lnTo>
                <a:lnTo>
                  <a:pt x="128778" y="138429"/>
                </a:lnTo>
                <a:lnTo>
                  <a:pt x="128161" y="138067"/>
                </a:lnTo>
                <a:close/>
              </a:path>
              <a:path w="215900" h="228600">
                <a:moveTo>
                  <a:pt x="127254" y="137160"/>
                </a:moveTo>
                <a:lnTo>
                  <a:pt x="127384" y="137610"/>
                </a:lnTo>
                <a:lnTo>
                  <a:pt x="128161" y="138067"/>
                </a:lnTo>
                <a:lnTo>
                  <a:pt x="127254" y="137160"/>
                </a:lnTo>
                <a:close/>
              </a:path>
              <a:path w="215900" h="228600">
                <a:moveTo>
                  <a:pt x="118743" y="137067"/>
                </a:moveTo>
                <a:lnTo>
                  <a:pt x="118897" y="137160"/>
                </a:lnTo>
                <a:lnTo>
                  <a:pt x="118743" y="137067"/>
                </a:lnTo>
                <a:close/>
              </a:path>
              <a:path w="215900" h="228600">
                <a:moveTo>
                  <a:pt x="115722" y="132079"/>
                </a:moveTo>
                <a:lnTo>
                  <a:pt x="110312" y="132079"/>
                </a:lnTo>
                <a:lnTo>
                  <a:pt x="110329" y="132321"/>
                </a:lnTo>
                <a:lnTo>
                  <a:pt x="112306" y="134620"/>
                </a:lnTo>
                <a:lnTo>
                  <a:pt x="114020" y="134620"/>
                </a:lnTo>
                <a:lnTo>
                  <a:pt x="116776" y="135889"/>
                </a:lnTo>
                <a:lnTo>
                  <a:pt x="118743" y="137067"/>
                </a:lnTo>
                <a:lnTo>
                  <a:pt x="117589" y="135889"/>
                </a:lnTo>
                <a:lnTo>
                  <a:pt x="121412" y="135889"/>
                </a:lnTo>
                <a:lnTo>
                  <a:pt x="118833" y="133350"/>
                </a:lnTo>
                <a:lnTo>
                  <a:pt x="117144" y="133350"/>
                </a:lnTo>
                <a:lnTo>
                  <a:pt x="116527" y="132537"/>
                </a:lnTo>
                <a:lnTo>
                  <a:pt x="115722" y="132079"/>
                </a:lnTo>
                <a:close/>
              </a:path>
              <a:path w="215900" h="228600">
                <a:moveTo>
                  <a:pt x="110121" y="132079"/>
                </a:moveTo>
                <a:lnTo>
                  <a:pt x="109181" y="132079"/>
                </a:lnTo>
                <a:lnTo>
                  <a:pt x="110401" y="133350"/>
                </a:lnTo>
                <a:lnTo>
                  <a:pt x="110329" y="132321"/>
                </a:lnTo>
                <a:lnTo>
                  <a:pt x="110121" y="132079"/>
                </a:lnTo>
                <a:close/>
              </a:path>
              <a:path w="215900" h="228600">
                <a:moveTo>
                  <a:pt x="116304" y="132244"/>
                </a:moveTo>
                <a:lnTo>
                  <a:pt x="116527" y="132537"/>
                </a:lnTo>
                <a:lnTo>
                  <a:pt x="117957" y="133350"/>
                </a:lnTo>
                <a:lnTo>
                  <a:pt x="116304" y="132244"/>
                </a:lnTo>
                <a:close/>
              </a:path>
              <a:path w="215900" h="228600">
                <a:moveTo>
                  <a:pt x="118313" y="132079"/>
                </a:moveTo>
                <a:lnTo>
                  <a:pt x="118783" y="133350"/>
                </a:lnTo>
                <a:lnTo>
                  <a:pt x="120738" y="133350"/>
                </a:lnTo>
                <a:lnTo>
                  <a:pt x="118313" y="132079"/>
                </a:lnTo>
                <a:close/>
              </a:path>
              <a:path w="215900" h="228600">
                <a:moveTo>
                  <a:pt x="113322" y="130810"/>
                </a:moveTo>
                <a:lnTo>
                  <a:pt x="109131" y="130810"/>
                </a:lnTo>
                <a:lnTo>
                  <a:pt x="110329" y="132321"/>
                </a:lnTo>
                <a:lnTo>
                  <a:pt x="110312" y="132079"/>
                </a:lnTo>
                <a:lnTo>
                  <a:pt x="115722" y="132079"/>
                </a:lnTo>
                <a:lnTo>
                  <a:pt x="114080" y="131146"/>
                </a:lnTo>
                <a:lnTo>
                  <a:pt x="113322" y="130810"/>
                </a:lnTo>
                <a:close/>
              </a:path>
              <a:path w="215900" h="228600">
                <a:moveTo>
                  <a:pt x="115820" y="131920"/>
                </a:moveTo>
                <a:lnTo>
                  <a:pt x="116304" y="132244"/>
                </a:lnTo>
                <a:lnTo>
                  <a:pt x="116179" y="132079"/>
                </a:lnTo>
                <a:lnTo>
                  <a:pt x="115820" y="131920"/>
                </a:lnTo>
                <a:close/>
              </a:path>
              <a:path w="215900" h="228600">
                <a:moveTo>
                  <a:pt x="108307" y="131916"/>
                </a:moveTo>
                <a:lnTo>
                  <a:pt x="108419" y="132079"/>
                </a:lnTo>
                <a:lnTo>
                  <a:pt x="108307" y="131916"/>
                </a:lnTo>
                <a:close/>
              </a:path>
              <a:path w="215900" h="228600">
                <a:moveTo>
                  <a:pt x="107962" y="130810"/>
                </a:moveTo>
                <a:lnTo>
                  <a:pt x="108508" y="132079"/>
                </a:lnTo>
                <a:lnTo>
                  <a:pt x="109181" y="132079"/>
                </a:lnTo>
                <a:lnTo>
                  <a:pt x="107962" y="130810"/>
                </a:lnTo>
                <a:close/>
              </a:path>
              <a:path w="215900" h="228600">
                <a:moveTo>
                  <a:pt x="114160" y="130810"/>
                </a:moveTo>
                <a:lnTo>
                  <a:pt x="113487" y="130810"/>
                </a:lnTo>
                <a:lnTo>
                  <a:pt x="114080" y="131146"/>
                </a:lnTo>
                <a:lnTo>
                  <a:pt x="115820" y="131920"/>
                </a:lnTo>
                <a:lnTo>
                  <a:pt x="114160" y="130810"/>
                </a:lnTo>
                <a:close/>
              </a:path>
              <a:path w="215900" h="228600">
                <a:moveTo>
                  <a:pt x="110578" y="129539"/>
                </a:moveTo>
                <a:lnTo>
                  <a:pt x="105371" y="129539"/>
                </a:lnTo>
                <a:lnTo>
                  <a:pt x="108307" y="131916"/>
                </a:lnTo>
                <a:lnTo>
                  <a:pt x="107543" y="130810"/>
                </a:lnTo>
                <a:lnTo>
                  <a:pt x="113322" y="130810"/>
                </a:lnTo>
                <a:lnTo>
                  <a:pt x="110578" y="129539"/>
                </a:lnTo>
                <a:close/>
              </a:path>
              <a:path w="215900" h="228600">
                <a:moveTo>
                  <a:pt x="110578" y="129539"/>
                </a:moveTo>
                <a:lnTo>
                  <a:pt x="113322" y="130810"/>
                </a:lnTo>
                <a:lnTo>
                  <a:pt x="110578" y="129539"/>
                </a:lnTo>
                <a:close/>
              </a:path>
              <a:path w="215900" h="228600">
                <a:moveTo>
                  <a:pt x="113237" y="130701"/>
                </a:moveTo>
                <a:lnTo>
                  <a:pt x="113487" y="130810"/>
                </a:lnTo>
                <a:lnTo>
                  <a:pt x="113237" y="130701"/>
                </a:lnTo>
                <a:close/>
              </a:path>
              <a:path w="215900" h="228600">
                <a:moveTo>
                  <a:pt x="108487" y="127167"/>
                </a:moveTo>
                <a:lnTo>
                  <a:pt x="108851" y="128270"/>
                </a:lnTo>
                <a:lnTo>
                  <a:pt x="104063" y="128270"/>
                </a:lnTo>
                <a:lnTo>
                  <a:pt x="104508" y="129539"/>
                </a:lnTo>
                <a:lnTo>
                  <a:pt x="110578" y="129539"/>
                </a:lnTo>
                <a:lnTo>
                  <a:pt x="113237" y="130701"/>
                </a:lnTo>
                <a:lnTo>
                  <a:pt x="111353" y="128270"/>
                </a:lnTo>
                <a:lnTo>
                  <a:pt x="108487" y="127167"/>
                </a:lnTo>
                <a:close/>
              </a:path>
              <a:path w="215900" h="228600">
                <a:moveTo>
                  <a:pt x="101625" y="123189"/>
                </a:moveTo>
                <a:lnTo>
                  <a:pt x="102401" y="123982"/>
                </a:lnTo>
                <a:lnTo>
                  <a:pt x="103759" y="124460"/>
                </a:lnTo>
                <a:lnTo>
                  <a:pt x="98386" y="124460"/>
                </a:lnTo>
                <a:lnTo>
                  <a:pt x="99720" y="125729"/>
                </a:lnTo>
                <a:lnTo>
                  <a:pt x="100393" y="127000"/>
                </a:lnTo>
                <a:lnTo>
                  <a:pt x="102095" y="128270"/>
                </a:lnTo>
                <a:lnTo>
                  <a:pt x="108851" y="128270"/>
                </a:lnTo>
                <a:lnTo>
                  <a:pt x="106946" y="127000"/>
                </a:lnTo>
                <a:lnTo>
                  <a:pt x="106070" y="127000"/>
                </a:lnTo>
                <a:lnTo>
                  <a:pt x="105397" y="125729"/>
                </a:lnTo>
                <a:lnTo>
                  <a:pt x="105041" y="125729"/>
                </a:lnTo>
                <a:lnTo>
                  <a:pt x="104190" y="124460"/>
                </a:lnTo>
                <a:lnTo>
                  <a:pt x="101625" y="123189"/>
                </a:lnTo>
                <a:close/>
              </a:path>
              <a:path w="215900" h="228600">
                <a:moveTo>
                  <a:pt x="108432" y="127000"/>
                </a:moveTo>
                <a:lnTo>
                  <a:pt x="108051" y="127000"/>
                </a:lnTo>
                <a:lnTo>
                  <a:pt x="108487" y="127167"/>
                </a:lnTo>
                <a:lnTo>
                  <a:pt x="108432" y="127000"/>
                </a:lnTo>
                <a:close/>
              </a:path>
              <a:path w="215900" h="228600">
                <a:moveTo>
                  <a:pt x="90055" y="116839"/>
                </a:moveTo>
                <a:lnTo>
                  <a:pt x="80645" y="116839"/>
                </a:lnTo>
                <a:lnTo>
                  <a:pt x="82105" y="118110"/>
                </a:lnTo>
                <a:lnTo>
                  <a:pt x="85026" y="118110"/>
                </a:lnTo>
                <a:lnTo>
                  <a:pt x="90398" y="121920"/>
                </a:lnTo>
                <a:lnTo>
                  <a:pt x="93560" y="123189"/>
                </a:lnTo>
                <a:lnTo>
                  <a:pt x="96164" y="124460"/>
                </a:lnTo>
                <a:lnTo>
                  <a:pt x="96558" y="125729"/>
                </a:lnTo>
                <a:lnTo>
                  <a:pt x="98018" y="125729"/>
                </a:lnTo>
                <a:lnTo>
                  <a:pt x="96951" y="124460"/>
                </a:lnTo>
                <a:lnTo>
                  <a:pt x="102870" y="124460"/>
                </a:lnTo>
                <a:lnTo>
                  <a:pt x="102401" y="123982"/>
                </a:lnTo>
                <a:lnTo>
                  <a:pt x="100152" y="123189"/>
                </a:lnTo>
                <a:lnTo>
                  <a:pt x="99148" y="121920"/>
                </a:lnTo>
                <a:lnTo>
                  <a:pt x="99441" y="121920"/>
                </a:lnTo>
                <a:lnTo>
                  <a:pt x="96342" y="120650"/>
                </a:lnTo>
                <a:lnTo>
                  <a:pt x="95351" y="120650"/>
                </a:lnTo>
                <a:lnTo>
                  <a:pt x="93395" y="119379"/>
                </a:lnTo>
                <a:lnTo>
                  <a:pt x="92862" y="119379"/>
                </a:lnTo>
                <a:lnTo>
                  <a:pt x="92771" y="119158"/>
                </a:lnTo>
                <a:lnTo>
                  <a:pt x="91262" y="118110"/>
                </a:lnTo>
                <a:lnTo>
                  <a:pt x="90055" y="116839"/>
                </a:lnTo>
                <a:close/>
              </a:path>
              <a:path w="215900" h="228600">
                <a:moveTo>
                  <a:pt x="102401" y="123982"/>
                </a:moveTo>
                <a:lnTo>
                  <a:pt x="102870" y="124460"/>
                </a:lnTo>
                <a:lnTo>
                  <a:pt x="103759" y="124460"/>
                </a:lnTo>
                <a:lnTo>
                  <a:pt x="102401" y="123982"/>
                </a:lnTo>
                <a:close/>
              </a:path>
              <a:path w="215900" h="228600">
                <a:moveTo>
                  <a:pt x="93903" y="119379"/>
                </a:moveTo>
                <a:lnTo>
                  <a:pt x="95351" y="120650"/>
                </a:lnTo>
                <a:lnTo>
                  <a:pt x="96126" y="120650"/>
                </a:lnTo>
                <a:lnTo>
                  <a:pt x="93903" y="119379"/>
                </a:lnTo>
                <a:close/>
              </a:path>
              <a:path w="215900" h="228600">
                <a:moveTo>
                  <a:pt x="92771" y="119158"/>
                </a:moveTo>
                <a:lnTo>
                  <a:pt x="92862" y="119379"/>
                </a:lnTo>
                <a:lnTo>
                  <a:pt x="93091" y="119379"/>
                </a:lnTo>
                <a:lnTo>
                  <a:pt x="92771" y="119158"/>
                </a:lnTo>
                <a:close/>
              </a:path>
              <a:path w="215900" h="228600">
                <a:moveTo>
                  <a:pt x="92925" y="118110"/>
                </a:moveTo>
                <a:lnTo>
                  <a:pt x="92341" y="118110"/>
                </a:lnTo>
                <a:lnTo>
                  <a:pt x="92771" y="119158"/>
                </a:lnTo>
                <a:lnTo>
                  <a:pt x="93091" y="119379"/>
                </a:lnTo>
                <a:lnTo>
                  <a:pt x="93395" y="119379"/>
                </a:lnTo>
                <a:lnTo>
                  <a:pt x="92925" y="118110"/>
                </a:lnTo>
                <a:close/>
              </a:path>
              <a:path w="215900" h="228600">
                <a:moveTo>
                  <a:pt x="77355" y="110489"/>
                </a:moveTo>
                <a:lnTo>
                  <a:pt x="70599" y="110489"/>
                </a:lnTo>
                <a:lnTo>
                  <a:pt x="73342" y="111760"/>
                </a:lnTo>
                <a:lnTo>
                  <a:pt x="77698" y="114300"/>
                </a:lnTo>
                <a:lnTo>
                  <a:pt x="79717" y="115570"/>
                </a:lnTo>
                <a:lnTo>
                  <a:pt x="81495" y="116839"/>
                </a:lnTo>
                <a:lnTo>
                  <a:pt x="88760" y="116839"/>
                </a:lnTo>
                <a:lnTo>
                  <a:pt x="87452" y="115570"/>
                </a:lnTo>
                <a:lnTo>
                  <a:pt x="84074" y="115570"/>
                </a:lnTo>
                <a:lnTo>
                  <a:pt x="83705" y="114300"/>
                </a:lnTo>
                <a:lnTo>
                  <a:pt x="81216" y="114300"/>
                </a:lnTo>
                <a:lnTo>
                  <a:pt x="81267" y="113029"/>
                </a:lnTo>
                <a:lnTo>
                  <a:pt x="79641" y="113029"/>
                </a:lnTo>
                <a:lnTo>
                  <a:pt x="77825" y="111760"/>
                </a:lnTo>
                <a:lnTo>
                  <a:pt x="77355" y="110489"/>
                </a:lnTo>
                <a:close/>
              </a:path>
              <a:path w="215900" h="228600">
                <a:moveTo>
                  <a:pt x="84010" y="114300"/>
                </a:moveTo>
                <a:lnTo>
                  <a:pt x="83705" y="114300"/>
                </a:lnTo>
                <a:lnTo>
                  <a:pt x="84074" y="115570"/>
                </a:lnTo>
                <a:lnTo>
                  <a:pt x="84010" y="114300"/>
                </a:lnTo>
                <a:close/>
              </a:path>
              <a:path w="215900" h="228600">
                <a:moveTo>
                  <a:pt x="81216" y="111760"/>
                </a:moveTo>
                <a:lnTo>
                  <a:pt x="82638" y="113029"/>
                </a:lnTo>
                <a:lnTo>
                  <a:pt x="82913" y="113578"/>
                </a:lnTo>
                <a:lnTo>
                  <a:pt x="83883" y="114300"/>
                </a:lnTo>
                <a:lnTo>
                  <a:pt x="84074" y="115570"/>
                </a:lnTo>
                <a:lnTo>
                  <a:pt x="85813" y="115570"/>
                </a:lnTo>
                <a:lnTo>
                  <a:pt x="85394" y="114300"/>
                </a:lnTo>
                <a:lnTo>
                  <a:pt x="83375" y="113029"/>
                </a:lnTo>
                <a:lnTo>
                  <a:pt x="83210" y="113029"/>
                </a:lnTo>
                <a:lnTo>
                  <a:pt x="81216" y="111760"/>
                </a:lnTo>
                <a:close/>
              </a:path>
              <a:path w="215900" h="228600">
                <a:moveTo>
                  <a:pt x="80589" y="111850"/>
                </a:moveTo>
                <a:lnTo>
                  <a:pt x="82854" y="114300"/>
                </a:lnTo>
                <a:lnTo>
                  <a:pt x="83273" y="114300"/>
                </a:lnTo>
                <a:lnTo>
                  <a:pt x="82913" y="113578"/>
                </a:lnTo>
                <a:lnTo>
                  <a:pt x="80589" y="111850"/>
                </a:lnTo>
                <a:close/>
              </a:path>
              <a:path w="215900" h="228600">
                <a:moveTo>
                  <a:pt x="79552" y="111760"/>
                </a:moveTo>
                <a:lnTo>
                  <a:pt x="79362" y="111760"/>
                </a:lnTo>
                <a:lnTo>
                  <a:pt x="79641" y="113029"/>
                </a:lnTo>
                <a:lnTo>
                  <a:pt x="81267" y="113029"/>
                </a:lnTo>
                <a:lnTo>
                  <a:pt x="79552" y="111760"/>
                </a:lnTo>
                <a:close/>
              </a:path>
              <a:path w="215900" h="228600">
                <a:moveTo>
                  <a:pt x="82245" y="111760"/>
                </a:moveTo>
                <a:lnTo>
                  <a:pt x="83210" y="113029"/>
                </a:lnTo>
                <a:lnTo>
                  <a:pt x="83375" y="113029"/>
                </a:lnTo>
                <a:lnTo>
                  <a:pt x="82245" y="111760"/>
                </a:lnTo>
                <a:close/>
              </a:path>
              <a:path w="215900" h="228600">
                <a:moveTo>
                  <a:pt x="80505" y="111760"/>
                </a:moveTo>
                <a:close/>
              </a:path>
              <a:path w="215900" h="228600">
                <a:moveTo>
                  <a:pt x="78701" y="110489"/>
                </a:moveTo>
                <a:lnTo>
                  <a:pt x="80251" y="111760"/>
                </a:lnTo>
                <a:lnTo>
                  <a:pt x="80467" y="111760"/>
                </a:lnTo>
                <a:lnTo>
                  <a:pt x="78701" y="110489"/>
                </a:lnTo>
                <a:close/>
              </a:path>
              <a:path w="215900" h="228600">
                <a:moveTo>
                  <a:pt x="73456" y="107950"/>
                </a:moveTo>
                <a:lnTo>
                  <a:pt x="68618" y="107950"/>
                </a:lnTo>
                <a:lnTo>
                  <a:pt x="70192" y="110489"/>
                </a:lnTo>
                <a:lnTo>
                  <a:pt x="70281" y="109220"/>
                </a:lnTo>
                <a:lnTo>
                  <a:pt x="75272" y="109220"/>
                </a:lnTo>
                <a:lnTo>
                  <a:pt x="74913" y="108630"/>
                </a:lnTo>
                <a:lnTo>
                  <a:pt x="73456" y="107950"/>
                </a:lnTo>
                <a:close/>
              </a:path>
              <a:path w="215900" h="228600">
                <a:moveTo>
                  <a:pt x="76847" y="109220"/>
                </a:moveTo>
                <a:lnTo>
                  <a:pt x="70281" y="109220"/>
                </a:lnTo>
                <a:lnTo>
                  <a:pt x="70434" y="110489"/>
                </a:lnTo>
                <a:lnTo>
                  <a:pt x="78320" y="110489"/>
                </a:lnTo>
                <a:lnTo>
                  <a:pt x="76847" y="109220"/>
                </a:lnTo>
                <a:close/>
              </a:path>
              <a:path w="215900" h="228600">
                <a:moveTo>
                  <a:pt x="74913" y="108630"/>
                </a:moveTo>
                <a:lnTo>
                  <a:pt x="75272" y="109220"/>
                </a:lnTo>
                <a:lnTo>
                  <a:pt x="76174" y="109220"/>
                </a:lnTo>
                <a:lnTo>
                  <a:pt x="74913" y="108630"/>
                </a:lnTo>
                <a:close/>
              </a:path>
              <a:path w="215900" h="228600">
                <a:moveTo>
                  <a:pt x="74756" y="108373"/>
                </a:moveTo>
                <a:lnTo>
                  <a:pt x="74913" y="108630"/>
                </a:lnTo>
                <a:lnTo>
                  <a:pt x="76174" y="109220"/>
                </a:lnTo>
                <a:lnTo>
                  <a:pt x="76923" y="109220"/>
                </a:lnTo>
                <a:lnTo>
                  <a:pt x="74756" y="108373"/>
                </a:lnTo>
                <a:close/>
              </a:path>
              <a:path w="215900" h="228600">
                <a:moveTo>
                  <a:pt x="73163" y="107232"/>
                </a:moveTo>
                <a:lnTo>
                  <a:pt x="73672" y="107950"/>
                </a:lnTo>
                <a:lnTo>
                  <a:pt x="74756" y="108373"/>
                </a:lnTo>
                <a:lnTo>
                  <a:pt x="74498" y="107950"/>
                </a:lnTo>
                <a:lnTo>
                  <a:pt x="73163" y="107232"/>
                </a:lnTo>
                <a:close/>
              </a:path>
              <a:path w="215900" h="228600">
                <a:moveTo>
                  <a:pt x="69532" y="106679"/>
                </a:moveTo>
                <a:lnTo>
                  <a:pt x="66014" y="106679"/>
                </a:lnTo>
                <a:lnTo>
                  <a:pt x="67627" y="107950"/>
                </a:lnTo>
                <a:lnTo>
                  <a:pt x="71501" y="107950"/>
                </a:lnTo>
                <a:lnTo>
                  <a:pt x="69532" y="106679"/>
                </a:lnTo>
                <a:close/>
              </a:path>
              <a:path w="215900" h="228600">
                <a:moveTo>
                  <a:pt x="71247" y="106679"/>
                </a:moveTo>
                <a:lnTo>
                  <a:pt x="70053" y="106679"/>
                </a:lnTo>
                <a:lnTo>
                  <a:pt x="71882" y="107950"/>
                </a:lnTo>
                <a:lnTo>
                  <a:pt x="72146" y="107361"/>
                </a:lnTo>
                <a:lnTo>
                  <a:pt x="71247" y="106679"/>
                </a:lnTo>
                <a:close/>
              </a:path>
              <a:path w="215900" h="228600">
                <a:moveTo>
                  <a:pt x="72272" y="107082"/>
                </a:moveTo>
                <a:lnTo>
                  <a:pt x="72146" y="107361"/>
                </a:lnTo>
                <a:lnTo>
                  <a:pt x="72923" y="107950"/>
                </a:lnTo>
                <a:lnTo>
                  <a:pt x="72272" y="107082"/>
                </a:lnTo>
                <a:close/>
              </a:path>
              <a:path w="215900" h="228600">
                <a:moveTo>
                  <a:pt x="59778" y="99060"/>
                </a:moveTo>
                <a:lnTo>
                  <a:pt x="58254" y="99060"/>
                </a:lnTo>
                <a:lnTo>
                  <a:pt x="57953" y="99263"/>
                </a:lnTo>
                <a:lnTo>
                  <a:pt x="58041" y="99395"/>
                </a:lnTo>
                <a:lnTo>
                  <a:pt x="62560" y="104139"/>
                </a:lnTo>
                <a:lnTo>
                  <a:pt x="64693" y="104139"/>
                </a:lnTo>
                <a:lnTo>
                  <a:pt x="66052" y="105410"/>
                </a:lnTo>
                <a:lnTo>
                  <a:pt x="68072" y="106679"/>
                </a:lnTo>
                <a:lnTo>
                  <a:pt x="71247" y="106679"/>
                </a:lnTo>
                <a:lnTo>
                  <a:pt x="72146" y="107361"/>
                </a:lnTo>
                <a:lnTo>
                  <a:pt x="72272" y="107082"/>
                </a:lnTo>
                <a:lnTo>
                  <a:pt x="71018" y="105410"/>
                </a:lnTo>
                <a:lnTo>
                  <a:pt x="69494" y="105410"/>
                </a:lnTo>
                <a:lnTo>
                  <a:pt x="67818" y="104139"/>
                </a:lnTo>
                <a:lnTo>
                  <a:pt x="66376" y="102870"/>
                </a:lnTo>
                <a:lnTo>
                  <a:pt x="65887" y="102870"/>
                </a:lnTo>
                <a:lnTo>
                  <a:pt x="63969" y="101600"/>
                </a:lnTo>
                <a:lnTo>
                  <a:pt x="63347" y="101600"/>
                </a:lnTo>
                <a:lnTo>
                  <a:pt x="63223" y="101446"/>
                </a:lnTo>
                <a:lnTo>
                  <a:pt x="61112" y="100329"/>
                </a:lnTo>
                <a:lnTo>
                  <a:pt x="59778" y="99060"/>
                </a:lnTo>
                <a:close/>
              </a:path>
              <a:path w="215900" h="228600">
                <a:moveTo>
                  <a:pt x="72771" y="106679"/>
                </a:moveTo>
                <a:lnTo>
                  <a:pt x="72453" y="106679"/>
                </a:lnTo>
                <a:lnTo>
                  <a:pt x="72391" y="106817"/>
                </a:lnTo>
                <a:lnTo>
                  <a:pt x="73163" y="107232"/>
                </a:lnTo>
                <a:lnTo>
                  <a:pt x="72771" y="106679"/>
                </a:lnTo>
                <a:close/>
              </a:path>
              <a:path w="215900" h="228600">
                <a:moveTo>
                  <a:pt x="72136" y="106679"/>
                </a:moveTo>
                <a:lnTo>
                  <a:pt x="71970" y="106679"/>
                </a:lnTo>
                <a:lnTo>
                  <a:pt x="72272" y="107082"/>
                </a:lnTo>
                <a:lnTo>
                  <a:pt x="72391" y="106817"/>
                </a:lnTo>
                <a:lnTo>
                  <a:pt x="72136" y="106679"/>
                </a:lnTo>
                <a:close/>
              </a:path>
              <a:path w="215900" h="228600">
                <a:moveTo>
                  <a:pt x="72453" y="106679"/>
                </a:moveTo>
                <a:lnTo>
                  <a:pt x="72136" y="106679"/>
                </a:lnTo>
                <a:lnTo>
                  <a:pt x="72391" y="106817"/>
                </a:lnTo>
                <a:lnTo>
                  <a:pt x="72453" y="106679"/>
                </a:lnTo>
                <a:close/>
              </a:path>
              <a:path w="215900" h="228600">
                <a:moveTo>
                  <a:pt x="63946" y="104810"/>
                </a:moveTo>
                <a:lnTo>
                  <a:pt x="64401" y="105410"/>
                </a:lnTo>
                <a:lnTo>
                  <a:pt x="66014" y="106679"/>
                </a:lnTo>
                <a:lnTo>
                  <a:pt x="64371" y="105022"/>
                </a:lnTo>
                <a:lnTo>
                  <a:pt x="63946" y="104810"/>
                </a:lnTo>
                <a:close/>
              </a:path>
              <a:path w="215900" h="228600">
                <a:moveTo>
                  <a:pt x="64693" y="104139"/>
                </a:moveTo>
                <a:lnTo>
                  <a:pt x="63436" y="104139"/>
                </a:lnTo>
                <a:lnTo>
                  <a:pt x="64371" y="105022"/>
                </a:lnTo>
                <a:lnTo>
                  <a:pt x="65151" y="105410"/>
                </a:lnTo>
                <a:lnTo>
                  <a:pt x="64693" y="104139"/>
                </a:lnTo>
                <a:close/>
              </a:path>
              <a:path w="215900" h="228600">
                <a:moveTo>
                  <a:pt x="63436" y="104139"/>
                </a:moveTo>
                <a:lnTo>
                  <a:pt x="63946" y="104810"/>
                </a:lnTo>
                <a:lnTo>
                  <a:pt x="64371" y="105022"/>
                </a:lnTo>
                <a:lnTo>
                  <a:pt x="63436" y="104139"/>
                </a:lnTo>
                <a:close/>
              </a:path>
              <a:path w="215900" h="228600">
                <a:moveTo>
                  <a:pt x="63436" y="104139"/>
                </a:moveTo>
                <a:lnTo>
                  <a:pt x="62598" y="104139"/>
                </a:lnTo>
                <a:lnTo>
                  <a:pt x="63946" y="104810"/>
                </a:lnTo>
                <a:lnTo>
                  <a:pt x="63436" y="104139"/>
                </a:lnTo>
                <a:close/>
              </a:path>
              <a:path w="215900" h="228600">
                <a:moveTo>
                  <a:pt x="57960" y="101233"/>
                </a:moveTo>
                <a:lnTo>
                  <a:pt x="57998" y="101455"/>
                </a:lnTo>
                <a:lnTo>
                  <a:pt x="60325" y="102870"/>
                </a:lnTo>
                <a:lnTo>
                  <a:pt x="57960" y="101233"/>
                </a:lnTo>
                <a:close/>
              </a:path>
              <a:path w="215900" h="228600">
                <a:moveTo>
                  <a:pt x="65628" y="102210"/>
                </a:moveTo>
                <a:lnTo>
                  <a:pt x="66116" y="102870"/>
                </a:lnTo>
                <a:lnTo>
                  <a:pt x="66376" y="102870"/>
                </a:lnTo>
                <a:lnTo>
                  <a:pt x="65628" y="102210"/>
                </a:lnTo>
                <a:close/>
              </a:path>
              <a:path w="215900" h="228600">
                <a:moveTo>
                  <a:pt x="65176" y="101600"/>
                </a:moveTo>
                <a:lnTo>
                  <a:pt x="64935" y="101600"/>
                </a:lnTo>
                <a:lnTo>
                  <a:pt x="65628" y="102210"/>
                </a:lnTo>
                <a:lnTo>
                  <a:pt x="65176" y="101600"/>
                </a:lnTo>
                <a:close/>
              </a:path>
              <a:path w="215900" h="228600">
                <a:moveTo>
                  <a:pt x="56141" y="100325"/>
                </a:moveTo>
                <a:lnTo>
                  <a:pt x="58000" y="101600"/>
                </a:lnTo>
                <a:lnTo>
                  <a:pt x="57984" y="101446"/>
                </a:lnTo>
                <a:lnTo>
                  <a:pt x="56141" y="100325"/>
                </a:lnTo>
                <a:close/>
              </a:path>
              <a:path w="215900" h="228600">
                <a:moveTo>
                  <a:pt x="63240" y="101455"/>
                </a:moveTo>
                <a:lnTo>
                  <a:pt x="63347" y="101600"/>
                </a:lnTo>
                <a:lnTo>
                  <a:pt x="63512" y="101600"/>
                </a:lnTo>
                <a:lnTo>
                  <a:pt x="63240" y="101455"/>
                </a:lnTo>
                <a:close/>
              </a:path>
              <a:path w="215900" h="228600">
                <a:moveTo>
                  <a:pt x="61455" y="99060"/>
                </a:moveTo>
                <a:lnTo>
                  <a:pt x="63240" y="101455"/>
                </a:lnTo>
                <a:lnTo>
                  <a:pt x="63512" y="101600"/>
                </a:lnTo>
                <a:lnTo>
                  <a:pt x="64528" y="101600"/>
                </a:lnTo>
                <a:lnTo>
                  <a:pt x="61455" y="99060"/>
                </a:lnTo>
                <a:close/>
              </a:path>
              <a:path w="215900" h="228600">
                <a:moveTo>
                  <a:pt x="56268" y="100249"/>
                </a:moveTo>
                <a:lnTo>
                  <a:pt x="57984" y="101446"/>
                </a:lnTo>
                <a:lnTo>
                  <a:pt x="57960" y="101233"/>
                </a:lnTo>
                <a:lnTo>
                  <a:pt x="56654" y="100329"/>
                </a:lnTo>
                <a:lnTo>
                  <a:pt x="56375" y="100329"/>
                </a:lnTo>
                <a:close/>
              </a:path>
              <a:path w="215900" h="228600">
                <a:moveTo>
                  <a:pt x="57758" y="99395"/>
                </a:moveTo>
                <a:lnTo>
                  <a:pt x="56622" y="100162"/>
                </a:lnTo>
                <a:lnTo>
                  <a:pt x="57960" y="101233"/>
                </a:lnTo>
                <a:lnTo>
                  <a:pt x="57758" y="99395"/>
                </a:lnTo>
                <a:close/>
              </a:path>
              <a:path w="215900" h="228600">
                <a:moveTo>
                  <a:pt x="56413" y="100162"/>
                </a:moveTo>
                <a:lnTo>
                  <a:pt x="56375" y="100329"/>
                </a:lnTo>
                <a:lnTo>
                  <a:pt x="56413" y="100162"/>
                </a:lnTo>
                <a:close/>
              </a:path>
              <a:path w="215900" h="228600">
                <a:moveTo>
                  <a:pt x="56516" y="100234"/>
                </a:moveTo>
                <a:lnTo>
                  <a:pt x="56375" y="100329"/>
                </a:lnTo>
                <a:lnTo>
                  <a:pt x="56654" y="100329"/>
                </a:lnTo>
                <a:lnTo>
                  <a:pt x="56516" y="100234"/>
                </a:lnTo>
                <a:close/>
              </a:path>
              <a:path w="215900" h="228600">
                <a:moveTo>
                  <a:pt x="54411" y="98858"/>
                </a:moveTo>
                <a:lnTo>
                  <a:pt x="54495" y="99060"/>
                </a:lnTo>
                <a:lnTo>
                  <a:pt x="56141" y="100325"/>
                </a:lnTo>
                <a:lnTo>
                  <a:pt x="56152" y="100162"/>
                </a:lnTo>
                <a:lnTo>
                  <a:pt x="54411" y="98858"/>
                </a:lnTo>
                <a:close/>
              </a:path>
              <a:path w="215900" h="228600">
                <a:moveTo>
                  <a:pt x="54363" y="98744"/>
                </a:moveTo>
                <a:lnTo>
                  <a:pt x="56268" y="100249"/>
                </a:lnTo>
                <a:lnTo>
                  <a:pt x="56413" y="100162"/>
                </a:lnTo>
                <a:lnTo>
                  <a:pt x="54363" y="98744"/>
                </a:lnTo>
                <a:close/>
              </a:path>
              <a:path w="215900" h="228600">
                <a:moveTo>
                  <a:pt x="57754" y="99359"/>
                </a:moveTo>
                <a:lnTo>
                  <a:pt x="56413" y="100162"/>
                </a:lnTo>
                <a:lnTo>
                  <a:pt x="57758" y="99395"/>
                </a:lnTo>
                <a:close/>
              </a:path>
              <a:path w="215900" h="228600">
                <a:moveTo>
                  <a:pt x="55824" y="96520"/>
                </a:moveTo>
                <a:lnTo>
                  <a:pt x="53035" y="96520"/>
                </a:lnTo>
                <a:lnTo>
                  <a:pt x="55245" y="97789"/>
                </a:lnTo>
                <a:lnTo>
                  <a:pt x="53962" y="97789"/>
                </a:lnTo>
                <a:lnTo>
                  <a:pt x="54363" y="98744"/>
                </a:lnTo>
                <a:lnTo>
                  <a:pt x="56413" y="100162"/>
                </a:lnTo>
                <a:lnTo>
                  <a:pt x="57694" y="99395"/>
                </a:lnTo>
                <a:lnTo>
                  <a:pt x="57721" y="99060"/>
                </a:lnTo>
                <a:lnTo>
                  <a:pt x="59270" y="99060"/>
                </a:lnTo>
                <a:lnTo>
                  <a:pt x="55824" y="96520"/>
                </a:lnTo>
                <a:close/>
              </a:path>
              <a:path w="215900" h="228600">
                <a:moveTo>
                  <a:pt x="57915" y="99263"/>
                </a:moveTo>
                <a:lnTo>
                  <a:pt x="57754" y="99359"/>
                </a:lnTo>
                <a:lnTo>
                  <a:pt x="57915" y="99263"/>
                </a:lnTo>
                <a:close/>
              </a:path>
              <a:path w="215900" h="228600">
                <a:moveTo>
                  <a:pt x="58254" y="99060"/>
                </a:moveTo>
                <a:lnTo>
                  <a:pt x="57915" y="99263"/>
                </a:lnTo>
                <a:lnTo>
                  <a:pt x="58254" y="99060"/>
                </a:lnTo>
                <a:close/>
              </a:path>
              <a:path w="215900" h="228600">
                <a:moveTo>
                  <a:pt x="58254" y="99060"/>
                </a:moveTo>
                <a:lnTo>
                  <a:pt x="57721" y="99060"/>
                </a:lnTo>
                <a:lnTo>
                  <a:pt x="57915" y="99263"/>
                </a:lnTo>
                <a:lnTo>
                  <a:pt x="58254" y="99060"/>
                </a:lnTo>
                <a:close/>
              </a:path>
              <a:path w="215900" h="228600">
                <a:moveTo>
                  <a:pt x="59143" y="97789"/>
                </a:moveTo>
                <a:lnTo>
                  <a:pt x="58216" y="97789"/>
                </a:lnTo>
                <a:lnTo>
                  <a:pt x="59270" y="99060"/>
                </a:lnTo>
                <a:lnTo>
                  <a:pt x="60045" y="99060"/>
                </a:lnTo>
                <a:lnTo>
                  <a:pt x="59143" y="97789"/>
                </a:lnTo>
                <a:close/>
              </a:path>
              <a:path w="215900" h="228600">
                <a:moveTo>
                  <a:pt x="52984" y="97789"/>
                </a:moveTo>
                <a:lnTo>
                  <a:pt x="54411" y="98858"/>
                </a:lnTo>
                <a:lnTo>
                  <a:pt x="52984" y="97789"/>
                </a:lnTo>
                <a:close/>
              </a:path>
              <a:path w="215900" h="228600">
                <a:moveTo>
                  <a:pt x="49911" y="91439"/>
                </a:moveTo>
                <a:lnTo>
                  <a:pt x="49435" y="92012"/>
                </a:lnTo>
                <a:lnTo>
                  <a:pt x="51117" y="93979"/>
                </a:lnTo>
                <a:lnTo>
                  <a:pt x="48869" y="93979"/>
                </a:lnTo>
                <a:lnTo>
                  <a:pt x="50558" y="95250"/>
                </a:lnTo>
                <a:lnTo>
                  <a:pt x="52895" y="97789"/>
                </a:lnTo>
                <a:lnTo>
                  <a:pt x="54114" y="97789"/>
                </a:lnTo>
                <a:lnTo>
                  <a:pt x="53035" y="96520"/>
                </a:lnTo>
                <a:lnTo>
                  <a:pt x="55824" y="96520"/>
                </a:lnTo>
                <a:lnTo>
                  <a:pt x="54026" y="95192"/>
                </a:lnTo>
                <a:lnTo>
                  <a:pt x="52438" y="93979"/>
                </a:lnTo>
                <a:lnTo>
                  <a:pt x="50101" y="92710"/>
                </a:lnTo>
                <a:lnTo>
                  <a:pt x="49911" y="91439"/>
                </a:lnTo>
                <a:close/>
              </a:path>
              <a:path w="215900" h="228600">
                <a:moveTo>
                  <a:pt x="50287" y="95192"/>
                </a:moveTo>
                <a:close/>
              </a:path>
              <a:path w="215900" h="228600">
                <a:moveTo>
                  <a:pt x="40703" y="83820"/>
                </a:moveTo>
                <a:lnTo>
                  <a:pt x="41262" y="85089"/>
                </a:lnTo>
                <a:lnTo>
                  <a:pt x="39946" y="85089"/>
                </a:lnTo>
                <a:lnTo>
                  <a:pt x="39925" y="85507"/>
                </a:lnTo>
                <a:lnTo>
                  <a:pt x="40500" y="86360"/>
                </a:lnTo>
                <a:lnTo>
                  <a:pt x="40582" y="86718"/>
                </a:lnTo>
                <a:lnTo>
                  <a:pt x="41211" y="87629"/>
                </a:lnTo>
                <a:lnTo>
                  <a:pt x="42011" y="88900"/>
                </a:lnTo>
                <a:lnTo>
                  <a:pt x="44538" y="90170"/>
                </a:lnTo>
                <a:lnTo>
                  <a:pt x="46774" y="91439"/>
                </a:lnTo>
                <a:lnTo>
                  <a:pt x="45732" y="91439"/>
                </a:lnTo>
                <a:lnTo>
                  <a:pt x="48069" y="93979"/>
                </a:lnTo>
                <a:lnTo>
                  <a:pt x="50287" y="95192"/>
                </a:lnTo>
                <a:lnTo>
                  <a:pt x="48869" y="93979"/>
                </a:lnTo>
                <a:lnTo>
                  <a:pt x="50050" y="93979"/>
                </a:lnTo>
                <a:lnTo>
                  <a:pt x="49034" y="92710"/>
                </a:lnTo>
                <a:lnTo>
                  <a:pt x="48463" y="92710"/>
                </a:lnTo>
                <a:lnTo>
                  <a:pt x="44640" y="88900"/>
                </a:lnTo>
                <a:lnTo>
                  <a:pt x="42951" y="88900"/>
                </a:lnTo>
                <a:lnTo>
                  <a:pt x="42329" y="87629"/>
                </a:lnTo>
                <a:lnTo>
                  <a:pt x="43611" y="87629"/>
                </a:lnTo>
                <a:lnTo>
                  <a:pt x="42583" y="86360"/>
                </a:lnTo>
                <a:lnTo>
                  <a:pt x="43497" y="86360"/>
                </a:lnTo>
                <a:lnTo>
                  <a:pt x="40703" y="83820"/>
                </a:lnTo>
                <a:close/>
              </a:path>
              <a:path w="215900" h="228600">
                <a:moveTo>
                  <a:pt x="49822" y="92710"/>
                </a:moveTo>
                <a:lnTo>
                  <a:pt x="49034" y="92710"/>
                </a:lnTo>
                <a:lnTo>
                  <a:pt x="50050" y="93979"/>
                </a:lnTo>
                <a:lnTo>
                  <a:pt x="49822" y="92710"/>
                </a:lnTo>
                <a:close/>
              </a:path>
              <a:path w="215900" h="228600">
                <a:moveTo>
                  <a:pt x="49822" y="92710"/>
                </a:moveTo>
                <a:lnTo>
                  <a:pt x="50050" y="93979"/>
                </a:lnTo>
                <a:lnTo>
                  <a:pt x="51117" y="93979"/>
                </a:lnTo>
                <a:lnTo>
                  <a:pt x="49822" y="92710"/>
                </a:lnTo>
                <a:close/>
              </a:path>
              <a:path w="215900" h="228600">
                <a:moveTo>
                  <a:pt x="49435" y="92012"/>
                </a:moveTo>
                <a:lnTo>
                  <a:pt x="49314" y="92710"/>
                </a:lnTo>
                <a:lnTo>
                  <a:pt x="49822" y="92710"/>
                </a:lnTo>
                <a:lnTo>
                  <a:pt x="51117" y="93979"/>
                </a:lnTo>
                <a:lnTo>
                  <a:pt x="49435" y="92012"/>
                </a:lnTo>
                <a:close/>
              </a:path>
              <a:path w="215900" h="228600">
                <a:moveTo>
                  <a:pt x="44996" y="88900"/>
                </a:moveTo>
                <a:lnTo>
                  <a:pt x="48463" y="92710"/>
                </a:lnTo>
                <a:lnTo>
                  <a:pt x="48856" y="92710"/>
                </a:lnTo>
                <a:lnTo>
                  <a:pt x="49066" y="92457"/>
                </a:lnTo>
                <a:lnTo>
                  <a:pt x="48069" y="91439"/>
                </a:lnTo>
                <a:lnTo>
                  <a:pt x="47320" y="90170"/>
                </a:lnTo>
                <a:lnTo>
                  <a:pt x="44996" y="88900"/>
                </a:lnTo>
                <a:close/>
              </a:path>
              <a:path w="215900" h="228600">
                <a:moveTo>
                  <a:pt x="49066" y="92457"/>
                </a:moveTo>
                <a:lnTo>
                  <a:pt x="48856" y="92710"/>
                </a:lnTo>
                <a:lnTo>
                  <a:pt x="49314" y="92710"/>
                </a:lnTo>
                <a:lnTo>
                  <a:pt x="49066" y="92457"/>
                </a:lnTo>
                <a:close/>
              </a:path>
              <a:path w="215900" h="228600">
                <a:moveTo>
                  <a:pt x="49195" y="92301"/>
                </a:moveTo>
                <a:lnTo>
                  <a:pt x="49066" y="92457"/>
                </a:lnTo>
                <a:lnTo>
                  <a:pt x="49314" y="92710"/>
                </a:lnTo>
                <a:lnTo>
                  <a:pt x="49195" y="92301"/>
                </a:lnTo>
                <a:close/>
              </a:path>
              <a:path w="215900" h="228600">
                <a:moveTo>
                  <a:pt x="48945" y="91439"/>
                </a:moveTo>
                <a:lnTo>
                  <a:pt x="49195" y="92301"/>
                </a:lnTo>
                <a:lnTo>
                  <a:pt x="49435" y="92012"/>
                </a:lnTo>
                <a:lnTo>
                  <a:pt x="48945" y="91439"/>
                </a:lnTo>
                <a:close/>
              </a:path>
              <a:path w="215900" h="228600">
                <a:moveTo>
                  <a:pt x="42976" y="87629"/>
                </a:moveTo>
                <a:lnTo>
                  <a:pt x="42329" y="87629"/>
                </a:lnTo>
                <a:lnTo>
                  <a:pt x="42951" y="88900"/>
                </a:lnTo>
                <a:lnTo>
                  <a:pt x="42976" y="87629"/>
                </a:lnTo>
                <a:close/>
              </a:path>
              <a:path w="215900" h="228600">
                <a:moveTo>
                  <a:pt x="43611" y="87629"/>
                </a:moveTo>
                <a:lnTo>
                  <a:pt x="42976" y="87629"/>
                </a:lnTo>
                <a:lnTo>
                  <a:pt x="42951" y="88900"/>
                </a:lnTo>
                <a:lnTo>
                  <a:pt x="44640" y="88900"/>
                </a:lnTo>
                <a:lnTo>
                  <a:pt x="43611" y="87629"/>
                </a:lnTo>
                <a:close/>
              </a:path>
              <a:path w="215900" h="228600">
                <a:moveTo>
                  <a:pt x="43497" y="86360"/>
                </a:moveTo>
                <a:lnTo>
                  <a:pt x="42583" y="86360"/>
                </a:lnTo>
                <a:lnTo>
                  <a:pt x="44958" y="88900"/>
                </a:lnTo>
                <a:lnTo>
                  <a:pt x="43497" y="86360"/>
                </a:lnTo>
                <a:close/>
              </a:path>
              <a:path w="215900" h="228600">
                <a:moveTo>
                  <a:pt x="40681" y="87146"/>
                </a:moveTo>
                <a:lnTo>
                  <a:pt x="40792" y="87629"/>
                </a:lnTo>
                <a:lnTo>
                  <a:pt x="40681" y="87146"/>
                </a:lnTo>
                <a:close/>
              </a:path>
              <a:path w="215900" h="228600">
                <a:moveTo>
                  <a:pt x="40335" y="86360"/>
                </a:moveTo>
                <a:lnTo>
                  <a:pt x="40681" y="87146"/>
                </a:lnTo>
                <a:lnTo>
                  <a:pt x="40582" y="86718"/>
                </a:lnTo>
                <a:lnTo>
                  <a:pt x="40335" y="86360"/>
                </a:lnTo>
                <a:close/>
              </a:path>
              <a:path w="215900" h="228600">
                <a:moveTo>
                  <a:pt x="38925" y="82550"/>
                </a:moveTo>
                <a:lnTo>
                  <a:pt x="37058" y="82550"/>
                </a:lnTo>
                <a:lnTo>
                  <a:pt x="37592" y="83820"/>
                </a:lnTo>
                <a:lnTo>
                  <a:pt x="37934" y="85089"/>
                </a:lnTo>
                <a:lnTo>
                  <a:pt x="39884" y="86360"/>
                </a:lnTo>
                <a:lnTo>
                  <a:pt x="39925" y="85507"/>
                </a:lnTo>
                <a:lnTo>
                  <a:pt x="39644" y="85089"/>
                </a:lnTo>
                <a:lnTo>
                  <a:pt x="41262" y="85089"/>
                </a:lnTo>
                <a:lnTo>
                  <a:pt x="39687" y="83820"/>
                </a:lnTo>
                <a:lnTo>
                  <a:pt x="38925" y="82550"/>
                </a:lnTo>
                <a:close/>
              </a:path>
              <a:path w="215900" h="228600">
                <a:moveTo>
                  <a:pt x="39946" y="85089"/>
                </a:moveTo>
                <a:lnTo>
                  <a:pt x="39644" y="85089"/>
                </a:lnTo>
                <a:lnTo>
                  <a:pt x="39925" y="85507"/>
                </a:lnTo>
                <a:lnTo>
                  <a:pt x="39946" y="85089"/>
                </a:lnTo>
                <a:close/>
              </a:path>
              <a:path w="215900" h="228600">
                <a:moveTo>
                  <a:pt x="32194" y="76200"/>
                </a:moveTo>
                <a:lnTo>
                  <a:pt x="30899" y="76200"/>
                </a:lnTo>
                <a:lnTo>
                  <a:pt x="32901" y="79930"/>
                </a:lnTo>
                <a:lnTo>
                  <a:pt x="34162" y="81279"/>
                </a:lnTo>
                <a:lnTo>
                  <a:pt x="36474" y="82550"/>
                </a:lnTo>
                <a:lnTo>
                  <a:pt x="38303" y="82550"/>
                </a:lnTo>
                <a:lnTo>
                  <a:pt x="37718" y="81279"/>
                </a:lnTo>
                <a:lnTo>
                  <a:pt x="36512" y="81279"/>
                </a:lnTo>
                <a:lnTo>
                  <a:pt x="34150" y="78739"/>
                </a:lnTo>
                <a:lnTo>
                  <a:pt x="33324" y="77470"/>
                </a:lnTo>
                <a:lnTo>
                  <a:pt x="33083" y="77470"/>
                </a:lnTo>
                <a:lnTo>
                  <a:pt x="32194" y="76200"/>
                </a:lnTo>
                <a:close/>
              </a:path>
              <a:path w="215900" h="228600">
                <a:moveTo>
                  <a:pt x="35560" y="78739"/>
                </a:moveTo>
                <a:lnTo>
                  <a:pt x="35966" y="80010"/>
                </a:lnTo>
                <a:lnTo>
                  <a:pt x="36512" y="81279"/>
                </a:lnTo>
                <a:lnTo>
                  <a:pt x="37718" y="81279"/>
                </a:lnTo>
                <a:lnTo>
                  <a:pt x="35560" y="78739"/>
                </a:lnTo>
                <a:close/>
              </a:path>
              <a:path w="215900" h="228600">
                <a:moveTo>
                  <a:pt x="32644" y="79656"/>
                </a:moveTo>
                <a:lnTo>
                  <a:pt x="32867" y="80010"/>
                </a:lnTo>
                <a:lnTo>
                  <a:pt x="32644" y="79656"/>
                </a:lnTo>
                <a:close/>
              </a:path>
              <a:path w="215900" h="228600">
                <a:moveTo>
                  <a:pt x="31267" y="77470"/>
                </a:moveTo>
                <a:lnTo>
                  <a:pt x="31788" y="78739"/>
                </a:lnTo>
                <a:lnTo>
                  <a:pt x="32644" y="79656"/>
                </a:lnTo>
                <a:lnTo>
                  <a:pt x="31267" y="77470"/>
                </a:lnTo>
                <a:close/>
              </a:path>
              <a:path w="215900" h="228600">
                <a:moveTo>
                  <a:pt x="17381" y="59363"/>
                </a:moveTo>
                <a:lnTo>
                  <a:pt x="18563" y="61003"/>
                </a:lnTo>
                <a:lnTo>
                  <a:pt x="19752" y="63482"/>
                </a:lnTo>
                <a:lnTo>
                  <a:pt x="21094" y="64770"/>
                </a:lnTo>
                <a:lnTo>
                  <a:pt x="21640" y="66039"/>
                </a:lnTo>
                <a:lnTo>
                  <a:pt x="21094" y="66039"/>
                </a:lnTo>
                <a:lnTo>
                  <a:pt x="21843" y="67310"/>
                </a:lnTo>
                <a:lnTo>
                  <a:pt x="23545" y="68579"/>
                </a:lnTo>
                <a:lnTo>
                  <a:pt x="27622" y="72389"/>
                </a:lnTo>
                <a:lnTo>
                  <a:pt x="29870" y="76200"/>
                </a:lnTo>
                <a:lnTo>
                  <a:pt x="30594" y="77470"/>
                </a:lnTo>
                <a:lnTo>
                  <a:pt x="30822" y="77470"/>
                </a:lnTo>
                <a:lnTo>
                  <a:pt x="30899" y="76200"/>
                </a:lnTo>
                <a:lnTo>
                  <a:pt x="32334" y="76200"/>
                </a:lnTo>
                <a:lnTo>
                  <a:pt x="31953" y="74929"/>
                </a:lnTo>
                <a:lnTo>
                  <a:pt x="30835" y="74929"/>
                </a:lnTo>
                <a:lnTo>
                  <a:pt x="29324" y="73660"/>
                </a:lnTo>
                <a:lnTo>
                  <a:pt x="28473" y="72389"/>
                </a:lnTo>
                <a:lnTo>
                  <a:pt x="28829" y="72389"/>
                </a:lnTo>
                <a:lnTo>
                  <a:pt x="27571" y="71120"/>
                </a:lnTo>
                <a:lnTo>
                  <a:pt x="27089" y="68579"/>
                </a:lnTo>
                <a:lnTo>
                  <a:pt x="25831" y="68579"/>
                </a:lnTo>
                <a:lnTo>
                  <a:pt x="24955" y="67310"/>
                </a:lnTo>
                <a:lnTo>
                  <a:pt x="23685" y="66039"/>
                </a:lnTo>
                <a:lnTo>
                  <a:pt x="23583" y="64770"/>
                </a:lnTo>
                <a:lnTo>
                  <a:pt x="21894" y="64770"/>
                </a:lnTo>
                <a:lnTo>
                  <a:pt x="19951" y="62229"/>
                </a:lnTo>
                <a:lnTo>
                  <a:pt x="20288" y="62229"/>
                </a:lnTo>
                <a:lnTo>
                  <a:pt x="19374" y="61003"/>
                </a:lnTo>
                <a:lnTo>
                  <a:pt x="19171" y="60546"/>
                </a:lnTo>
                <a:lnTo>
                  <a:pt x="19118" y="60393"/>
                </a:lnTo>
                <a:lnTo>
                  <a:pt x="17381" y="59363"/>
                </a:lnTo>
                <a:close/>
              </a:path>
              <a:path w="215900" h="228600">
                <a:moveTo>
                  <a:pt x="30480" y="73660"/>
                </a:moveTo>
                <a:lnTo>
                  <a:pt x="29832" y="73660"/>
                </a:lnTo>
                <a:lnTo>
                  <a:pt x="30835" y="74929"/>
                </a:lnTo>
                <a:lnTo>
                  <a:pt x="31953" y="74929"/>
                </a:lnTo>
                <a:lnTo>
                  <a:pt x="30480" y="73660"/>
                </a:lnTo>
                <a:close/>
              </a:path>
              <a:path w="215900" h="228600">
                <a:moveTo>
                  <a:pt x="20935" y="65848"/>
                </a:moveTo>
                <a:lnTo>
                  <a:pt x="20993" y="66039"/>
                </a:lnTo>
                <a:lnTo>
                  <a:pt x="20935" y="65848"/>
                </a:lnTo>
                <a:close/>
              </a:path>
              <a:path w="215900" h="228600">
                <a:moveTo>
                  <a:pt x="20612" y="64770"/>
                </a:moveTo>
                <a:lnTo>
                  <a:pt x="20040" y="64770"/>
                </a:lnTo>
                <a:lnTo>
                  <a:pt x="20935" y="65848"/>
                </a:lnTo>
                <a:lnTo>
                  <a:pt x="20612" y="64770"/>
                </a:lnTo>
                <a:close/>
              </a:path>
              <a:path w="215900" h="228600">
                <a:moveTo>
                  <a:pt x="19951" y="62229"/>
                </a:moveTo>
                <a:lnTo>
                  <a:pt x="21894" y="64770"/>
                </a:lnTo>
                <a:lnTo>
                  <a:pt x="22669" y="64770"/>
                </a:lnTo>
                <a:lnTo>
                  <a:pt x="21482" y="63500"/>
                </a:lnTo>
                <a:lnTo>
                  <a:pt x="21234" y="63500"/>
                </a:lnTo>
                <a:lnTo>
                  <a:pt x="20659" y="62728"/>
                </a:lnTo>
                <a:lnTo>
                  <a:pt x="19951" y="62229"/>
                </a:lnTo>
                <a:close/>
              </a:path>
              <a:path w="215900" h="228600">
                <a:moveTo>
                  <a:pt x="21742" y="63500"/>
                </a:moveTo>
                <a:lnTo>
                  <a:pt x="21482" y="63500"/>
                </a:lnTo>
                <a:lnTo>
                  <a:pt x="22669" y="64770"/>
                </a:lnTo>
                <a:lnTo>
                  <a:pt x="22128" y="63961"/>
                </a:lnTo>
                <a:lnTo>
                  <a:pt x="21843" y="63597"/>
                </a:lnTo>
                <a:close/>
              </a:path>
              <a:path w="215900" h="228600">
                <a:moveTo>
                  <a:pt x="22128" y="63961"/>
                </a:moveTo>
                <a:lnTo>
                  <a:pt x="22669" y="64770"/>
                </a:lnTo>
                <a:lnTo>
                  <a:pt x="22128" y="63961"/>
                </a:lnTo>
                <a:close/>
              </a:path>
              <a:path w="215900" h="228600">
                <a:moveTo>
                  <a:pt x="21884" y="63597"/>
                </a:moveTo>
                <a:lnTo>
                  <a:pt x="22128" y="63961"/>
                </a:lnTo>
                <a:lnTo>
                  <a:pt x="22758" y="64770"/>
                </a:lnTo>
                <a:lnTo>
                  <a:pt x="23583" y="64770"/>
                </a:lnTo>
                <a:lnTo>
                  <a:pt x="21884" y="63597"/>
                </a:lnTo>
                <a:close/>
              </a:path>
              <a:path w="215900" h="228600">
                <a:moveTo>
                  <a:pt x="21818" y="63500"/>
                </a:moveTo>
                <a:close/>
              </a:path>
              <a:path w="215900" h="228600">
                <a:moveTo>
                  <a:pt x="20659" y="62728"/>
                </a:moveTo>
                <a:lnTo>
                  <a:pt x="21234" y="63500"/>
                </a:lnTo>
                <a:lnTo>
                  <a:pt x="21482" y="63500"/>
                </a:lnTo>
                <a:lnTo>
                  <a:pt x="20955" y="62937"/>
                </a:lnTo>
                <a:lnTo>
                  <a:pt x="20659" y="62728"/>
                </a:lnTo>
                <a:close/>
              </a:path>
              <a:path w="215900" h="228600">
                <a:moveTo>
                  <a:pt x="21729" y="63482"/>
                </a:moveTo>
                <a:close/>
              </a:path>
              <a:path w="215900" h="228600">
                <a:moveTo>
                  <a:pt x="20967" y="62229"/>
                </a:moveTo>
                <a:lnTo>
                  <a:pt x="21755" y="63500"/>
                </a:lnTo>
                <a:lnTo>
                  <a:pt x="20967" y="62229"/>
                </a:lnTo>
                <a:close/>
              </a:path>
              <a:path w="215900" h="228600">
                <a:moveTo>
                  <a:pt x="19960" y="60893"/>
                </a:moveTo>
                <a:lnTo>
                  <a:pt x="20294" y="62229"/>
                </a:lnTo>
                <a:lnTo>
                  <a:pt x="20955" y="62937"/>
                </a:lnTo>
                <a:lnTo>
                  <a:pt x="21729" y="63482"/>
                </a:lnTo>
                <a:lnTo>
                  <a:pt x="20840" y="62229"/>
                </a:lnTo>
                <a:lnTo>
                  <a:pt x="20146" y="61003"/>
                </a:lnTo>
                <a:lnTo>
                  <a:pt x="19960" y="60893"/>
                </a:lnTo>
                <a:close/>
              </a:path>
              <a:path w="215900" h="228600">
                <a:moveTo>
                  <a:pt x="20288" y="62229"/>
                </a:moveTo>
                <a:lnTo>
                  <a:pt x="19951" y="62229"/>
                </a:lnTo>
                <a:lnTo>
                  <a:pt x="20659" y="62728"/>
                </a:lnTo>
                <a:lnTo>
                  <a:pt x="20288" y="62229"/>
                </a:lnTo>
                <a:close/>
              </a:path>
              <a:path w="215900" h="228600">
                <a:moveTo>
                  <a:pt x="19797" y="59021"/>
                </a:moveTo>
                <a:lnTo>
                  <a:pt x="20078" y="59689"/>
                </a:lnTo>
                <a:lnTo>
                  <a:pt x="20146" y="61003"/>
                </a:lnTo>
                <a:lnTo>
                  <a:pt x="22212" y="62229"/>
                </a:lnTo>
                <a:lnTo>
                  <a:pt x="19797" y="59021"/>
                </a:lnTo>
                <a:close/>
              </a:path>
              <a:path w="215900" h="228600">
                <a:moveTo>
                  <a:pt x="19289" y="60883"/>
                </a:moveTo>
                <a:close/>
              </a:path>
              <a:path w="215900" h="228600">
                <a:moveTo>
                  <a:pt x="19368" y="60628"/>
                </a:moveTo>
                <a:lnTo>
                  <a:pt x="19316" y="60960"/>
                </a:lnTo>
                <a:lnTo>
                  <a:pt x="19368" y="60628"/>
                </a:lnTo>
                <a:close/>
              </a:path>
              <a:path w="215900" h="228600">
                <a:moveTo>
                  <a:pt x="19659" y="59689"/>
                </a:moveTo>
                <a:lnTo>
                  <a:pt x="19441" y="60393"/>
                </a:lnTo>
                <a:lnTo>
                  <a:pt x="19514" y="60628"/>
                </a:lnTo>
                <a:lnTo>
                  <a:pt x="19960" y="60893"/>
                </a:lnTo>
                <a:lnTo>
                  <a:pt x="19659" y="59689"/>
                </a:lnTo>
                <a:close/>
              </a:path>
              <a:path w="215900" h="228600">
                <a:moveTo>
                  <a:pt x="16078" y="52070"/>
                </a:moveTo>
                <a:lnTo>
                  <a:pt x="15576" y="52070"/>
                </a:lnTo>
                <a:lnTo>
                  <a:pt x="15705" y="52453"/>
                </a:lnTo>
                <a:lnTo>
                  <a:pt x="16891" y="54610"/>
                </a:lnTo>
                <a:lnTo>
                  <a:pt x="17386" y="55879"/>
                </a:lnTo>
                <a:lnTo>
                  <a:pt x="17678" y="57150"/>
                </a:lnTo>
                <a:lnTo>
                  <a:pt x="15773" y="57150"/>
                </a:lnTo>
                <a:lnTo>
                  <a:pt x="16209" y="57750"/>
                </a:lnTo>
                <a:lnTo>
                  <a:pt x="19062" y="58420"/>
                </a:lnTo>
                <a:lnTo>
                  <a:pt x="18427" y="58420"/>
                </a:lnTo>
                <a:lnTo>
                  <a:pt x="19118" y="60393"/>
                </a:lnTo>
                <a:lnTo>
                  <a:pt x="19375" y="60546"/>
                </a:lnTo>
                <a:lnTo>
                  <a:pt x="19526" y="58660"/>
                </a:lnTo>
                <a:lnTo>
                  <a:pt x="18389" y="57150"/>
                </a:lnTo>
                <a:lnTo>
                  <a:pt x="18707" y="55879"/>
                </a:lnTo>
                <a:lnTo>
                  <a:pt x="16497" y="53339"/>
                </a:lnTo>
                <a:lnTo>
                  <a:pt x="16078" y="52070"/>
                </a:lnTo>
                <a:close/>
              </a:path>
              <a:path w="215900" h="228600">
                <a:moveTo>
                  <a:pt x="16209" y="57750"/>
                </a:moveTo>
                <a:lnTo>
                  <a:pt x="17381" y="59363"/>
                </a:lnTo>
                <a:lnTo>
                  <a:pt x="19118" y="60393"/>
                </a:lnTo>
                <a:lnTo>
                  <a:pt x="18427" y="58420"/>
                </a:lnTo>
                <a:lnTo>
                  <a:pt x="19062" y="58420"/>
                </a:lnTo>
                <a:lnTo>
                  <a:pt x="16209" y="57750"/>
                </a:lnTo>
                <a:close/>
              </a:path>
              <a:path w="215900" h="228600">
                <a:moveTo>
                  <a:pt x="13652" y="57150"/>
                </a:moveTo>
                <a:lnTo>
                  <a:pt x="17381" y="59363"/>
                </a:lnTo>
                <a:lnTo>
                  <a:pt x="16209" y="57750"/>
                </a:lnTo>
                <a:lnTo>
                  <a:pt x="13652" y="57150"/>
                </a:lnTo>
                <a:close/>
              </a:path>
              <a:path w="215900" h="228600">
                <a:moveTo>
                  <a:pt x="19545" y="58420"/>
                </a:moveTo>
                <a:lnTo>
                  <a:pt x="19526" y="58660"/>
                </a:lnTo>
                <a:lnTo>
                  <a:pt x="19797" y="59021"/>
                </a:lnTo>
                <a:lnTo>
                  <a:pt x="19545" y="58420"/>
                </a:lnTo>
                <a:close/>
              </a:path>
              <a:path w="215900" h="228600">
                <a:moveTo>
                  <a:pt x="15112" y="53339"/>
                </a:moveTo>
                <a:lnTo>
                  <a:pt x="14516" y="53339"/>
                </a:lnTo>
                <a:lnTo>
                  <a:pt x="13779" y="54610"/>
                </a:lnTo>
                <a:lnTo>
                  <a:pt x="15468" y="57150"/>
                </a:lnTo>
                <a:lnTo>
                  <a:pt x="17678" y="57150"/>
                </a:lnTo>
                <a:lnTo>
                  <a:pt x="15989" y="54610"/>
                </a:lnTo>
                <a:lnTo>
                  <a:pt x="15112" y="53339"/>
                </a:lnTo>
                <a:close/>
              </a:path>
              <a:path w="215900" h="228600">
                <a:moveTo>
                  <a:pt x="12368" y="50077"/>
                </a:moveTo>
                <a:lnTo>
                  <a:pt x="13309" y="52070"/>
                </a:lnTo>
                <a:lnTo>
                  <a:pt x="14249" y="53339"/>
                </a:lnTo>
                <a:lnTo>
                  <a:pt x="15214" y="53339"/>
                </a:lnTo>
                <a:lnTo>
                  <a:pt x="14579" y="52070"/>
                </a:lnTo>
                <a:lnTo>
                  <a:pt x="13487" y="50800"/>
                </a:lnTo>
                <a:lnTo>
                  <a:pt x="13220" y="50800"/>
                </a:lnTo>
                <a:lnTo>
                  <a:pt x="12368" y="50077"/>
                </a:lnTo>
                <a:close/>
              </a:path>
              <a:path w="215900" h="228600">
                <a:moveTo>
                  <a:pt x="14998" y="50800"/>
                </a:moveTo>
                <a:lnTo>
                  <a:pt x="13830" y="50800"/>
                </a:lnTo>
                <a:lnTo>
                  <a:pt x="15036" y="52070"/>
                </a:lnTo>
                <a:lnTo>
                  <a:pt x="15621" y="53339"/>
                </a:lnTo>
                <a:lnTo>
                  <a:pt x="14998" y="50800"/>
                </a:lnTo>
                <a:close/>
              </a:path>
              <a:path w="215900" h="228600">
                <a:moveTo>
                  <a:pt x="15576" y="52070"/>
                </a:moveTo>
                <a:lnTo>
                  <a:pt x="15705" y="52453"/>
                </a:lnTo>
                <a:lnTo>
                  <a:pt x="15576" y="52070"/>
                </a:lnTo>
                <a:close/>
              </a:path>
              <a:path w="215900" h="228600">
                <a:moveTo>
                  <a:pt x="11727" y="44591"/>
                </a:moveTo>
                <a:lnTo>
                  <a:pt x="12179" y="45720"/>
                </a:lnTo>
                <a:lnTo>
                  <a:pt x="10693" y="45720"/>
                </a:lnTo>
                <a:lnTo>
                  <a:pt x="11544" y="46989"/>
                </a:lnTo>
                <a:lnTo>
                  <a:pt x="13220" y="50800"/>
                </a:lnTo>
                <a:lnTo>
                  <a:pt x="15328" y="50800"/>
                </a:lnTo>
                <a:lnTo>
                  <a:pt x="14198" y="49529"/>
                </a:lnTo>
                <a:lnTo>
                  <a:pt x="13335" y="46989"/>
                </a:lnTo>
                <a:lnTo>
                  <a:pt x="11727" y="44591"/>
                </a:lnTo>
                <a:close/>
              </a:path>
              <a:path w="215900" h="228600">
                <a:moveTo>
                  <a:pt x="11205" y="47617"/>
                </a:moveTo>
                <a:lnTo>
                  <a:pt x="11722" y="49529"/>
                </a:lnTo>
                <a:lnTo>
                  <a:pt x="12368" y="50077"/>
                </a:lnTo>
                <a:lnTo>
                  <a:pt x="11205" y="47617"/>
                </a:lnTo>
                <a:close/>
              </a:path>
              <a:path w="215900" h="228600">
                <a:moveTo>
                  <a:pt x="10693" y="45720"/>
                </a:moveTo>
                <a:lnTo>
                  <a:pt x="10909" y="46989"/>
                </a:lnTo>
                <a:lnTo>
                  <a:pt x="11205" y="47617"/>
                </a:lnTo>
                <a:lnTo>
                  <a:pt x="10693" y="45720"/>
                </a:lnTo>
                <a:close/>
              </a:path>
              <a:path w="215900" h="228600">
                <a:moveTo>
                  <a:pt x="10731" y="44450"/>
                </a:moveTo>
                <a:lnTo>
                  <a:pt x="9283" y="44450"/>
                </a:lnTo>
                <a:lnTo>
                  <a:pt x="10718" y="46989"/>
                </a:lnTo>
                <a:lnTo>
                  <a:pt x="10693" y="45720"/>
                </a:lnTo>
                <a:lnTo>
                  <a:pt x="11887" y="45720"/>
                </a:lnTo>
                <a:lnTo>
                  <a:pt x="10731" y="44450"/>
                </a:lnTo>
                <a:close/>
              </a:path>
              <a:path w="215900" h="228600">
                <a:moveTo>
                  <a:pt x="8343" y="44450"/>
                </a:moveTo>
                <a:lnTo>
                  <a:pt x="9296" y="45720"/>
                </a:lnTo>
                <a:lnTo>
                  <a:pt x="8343" y="44450"/>
                </a:lnTo>
                <a:close/>
              </a:path>
              <a:path w="215900" h="228600">
                <a:moveTo>
                  <a:pt x="9049" y="39752"/>
                </a:moveTo>
                <a:lnTo>
                  <a:pt x="9291" y="45605"/>
                </a:lnTo>
                <a:lnTo>
                  <a:pt x="9283" y="44450"/>
                </a:lnTo>
                <a:lnTo>
                  <a:pt x="11137" y="44450"/>
                </a:lnTo>
                <a:lnTo>
                  <a:pt x="10811" y="43179"/>
                </a:lnTo>
                <a:lnTo>
                  <a:pt x="10248" y="43179"/>
                </a:lnTo>
                <a:lnTo>
                  <a:pt x="9049" y="39752"/>
                </a:lnTo>
                <a:close/>
              </a:path>
              <a:path w="215900" h="228600">
                <a:moveTo>
                  <a:pt x="11671" y="44450"/>
                </a:moveTo>
                <a:lnTo>
                  <a:pt x="11727" y="44591"/>
                </a:lnTo>
                <a:lnTo>
                  <a:pt x="11671" y="44450"/>
                </a:lnTo>
                <a:close/>
              </a:path>
              <a:path w="215900" h="228600">
                <a:moveTo>
                  <a:pt x="10160" y="40639"/>
                </a:moveTo>
                <a:lnTo>
                  <a:pt x="10287" y="43179"/>
                </a:lnTo>
                <a:lnTo>
                  <a:pt x="10811" y="43179"/>
                </a:lnTo>
                <a:lnTo>
                  <a:pt x="10160" y="40639"/>
                </a:lnTo>
                <a:close/>
              </a:path>
              <a:path w="215900" h="228600">
                <a:moveTo>
                  <a:pt x="7505" y="39370"/>
                </a:moveTo>
                <a:lnTo>
                  <a:pt x="8559" y="41910"/>
                </a:lnTo>
                <a:lnTo>
                  <a:pt x="7505" y="39370"/>
                </a:lnTo>
                <a:close/>
              </a:path>
              <a:path w="215900" h="228600">
                <a:moveTo>
                  <a:pt x="9033" y="39370"/>
                </a:moveTo>
                <a:lnTo>
                  <a:pt x="9049" y="39752"/>
                </a:lnTo>
                <a:lnTo>
                  <a:pt x="9033" y="39370"/>
                </a:lnTo>
                <a:close/>
              </a:path>
              <a:path w="215900" h="228600">
                <a:moveTo>
                  <a:pt x="7198" y="38839"/>
                </a:moveTo>
                <a:lnTo>
                  <a:pt x="7433" y="39370"/>
                </a:lnTo>
                <a:lnTo>
                  <a:pt x="7198" y="38839"/>
                </a:lnTo>
                <a:close/>
              </a:path>
              <a:path w="215900" h="228600">
                <a:moveTo>
                  <a:pt x="6296" y="36890"/>
                </a:moveTo>
                <a:lnTo>
                  <a:pt x="6870" y="38100"/>
                </a:lnTo>
                <a:lnTo>
                  <a:pt x="7198" y="38839"/>
                </a:lnTo>
                <a:lnTo>
                  <a:pt x="7493" y="39370"/>
                </a:lnTo>
                <a:lnTo>
                  <a:pt x="6501" y="36949"/>
                </a:lnTo>
                <a:lnTo>
                  <a:pt x="6296" y="36890"/>
                </a:lnTo>
                <a:close/>
              </a:path>
              <a:path w="215900" h="228600">
                <a:moveTo>
                  <a:pt x="8978" y="38049"/>
                </a:moveTo>
                <a:lnTo>
                  <a:pt x="9033" y="39370"/>
                </a:lnTo>
                <a:lnTo>
                  <a:pt x="9232" y="39370"/>
                </a:lnTo>
                <a:lnTo>
                  <a:pt x="9004" y="38100"/>
                </a:lnTo>
                <a:close/>
              </a:path>
              <a:path w="215900" h="228600">
                <a:moveTo>
                  <a:pt x="6501" y="36949"/>
                </a:moveTo>
                <a:lnTo>
                  <a:pt x="7500" y="39357"/>
                </a:lnTo>
                <a:lnTo>
                  <a:pt x="8238" y="38049"/>
                </a:lnTo>
                <a:lnTo>
                  <a:pt x="8140" y="37417"/>
                </a:lnTo>
                <a:lnTo>
                  <a:pt x="6501" y="36949"/>
                </a:lnTo>
                <a:close/>
              </a:path>
              <a:path w="215900" h="228600">
                <a:moveTo>
                  <a:pt x="6083" y="36829"/>
                </a:moveTo>
                <a:lnTo>
                  <a:pt x="7198" y="38839"/>
                </a:lnTo>
                <a:lnTo>
                  <a:pt x="6296" y="36890"/>
                </a:lnTo>
                <a:lnTo>
                  <a:pt x="6083" y="36829"/>
                </a:lnTo>
                <a:close/>
              </a:path>
              <a:path w="215900" h="228600">
                <a:moveTo>
                  <a:pt x="8420" y="37729"/>
                </a:moveTo>
                <a:lnTo>
                  <a:pt x="8481" y="38049"/>
                </a:lnTo>
                <a:lnTo>
                  <a:pt x="8420" y="37729"/>
                </a:lnTo>
                <a:close/>
              </a:path>
              <a:path w="215900" h="228600">
                <a:moveTo>
                  <a:pt x="8958" y="37552"/>
                </a:moveTo>
                <a:lnTo>
                  <a:pt x="10528" y="38100"/>
                </a:lnTo>
                <a:lnTo>
                  <a:pt x="8958" y="37552"/>
                </a:lnTo>
                <a:close/>
              </a:path>
              <a:path w="215900" h="228600">
                <a:moveTo>
                  <a:pt x="8744" y="37590"/>
                </a:moveTo>
                <a:lnTo>
                  <a:pt x="8978" y="38049"/>
                </a:lnTo>
                <a:lnTo>
                  <a:pt x="8962" y="37652"/>
                </a:lnTo>
                <a:lnTo>
                  <a:pt x="8744" y="37590"/>
                </a:lnTo>
                <a:close/>
              </a:path>
              <a:path w="215900" h="228600">
                <a:moveTo>
                  <a:pt x="8360" y="37480"/>
                </a:moveTo>
                <a:lnTo>
                  <a:pt x="8420" y="37729"/>
                </a:lnTo>
                <a:lnTo>
                  <a:pt x="8532" y="37529"/>
                </a:lnTo>
                <a:lnTo>
                  <a:pt x="8360" y="37480"/>
                </a:lnTo>
                <a:close/>
              </a:path>
              <a:path w="215900" h="228600">
                <a:moveTo>
                  <a:pt x="8674" y="37454"/>
                </a:moveTo>
                <a:lnTo>
                  <a:pt x="8744" y="37590"/>
                </a:lnTo>
                <a:lnTo>
                  <a:pt x="8962" y="37652"/>
                </a:lnTo>
                <a:lnTo>
                  <a:pt x="8674" y="37454"/>
                </a:lnTo>
                <a:close/>
              </a:path>
              <a:path w="215900" h="228600">
                <a:moveTo>
                  <a:pt x="8591" y="37425"/>
                </a:moveTo>
                <a:lnTo>
                  <a:pt x="8613" y="37552"/>
                </a:lnTo>
                <a:lnTo>
                  <a:pt x="8744" y="37590"/>
                </a:lnTo>
                <a:lnTo>
                  <a:pt x="8674" y="37454"/>
                </a:lnTo>
                <a:close/>
              </a:path>
              <a:path w="215900" h="228600">
                <a:moveTo>
                  <a:pt x="8928" y="36829"/>
                </a:moveTo>
                <a:lnTo>
                  <a:pt x="8750" y="37480"/>
                </a:lnTo>
                <a:lnTo>
                  <a:pt x="8958" y="37552"/>
                </a:lnTo>
                <a:lnTo>
                  <a:pt x="8928" y="36829"/>
                </a:lnTo>
                <a:close/>
              </a:path>
              <a:path w="215900" h="228600">
                <a:moveTo>
                  <a:pt x="8041" y="37233"/>
                </a:moveTo>
                <a:lnTo>
                  <a:pt x="8166" y="37425"/>
                </a:lnTo>
                <a:lnTo>
                  <a:pt x="8360" y="37480"/>
                </a:lnTo>
                <a:lnTo>
                  <a:pt x="8324" y="37332"/>
                </a:lnTo>
                <a:lnTo>
                  <a:pt x="8041" y="37233"/>
                </a:lnTo>
                <a:close/>
              </a:path>
              <a:path w="215900" h="228600">
                <a:moveTo>
                  <a:pt x="8356" y="36829"/>
                </a:moveTo>
                <a:lnTo>
                  <a:pt x="8204" y="36829"/>
                </a:lnTo>
                <a:lnTo>
                  <a:pt x="8301" y="37233"/>
                </a:lnTo>
                <a:lnTo>
                  <a:pt x="8409" y="37361"/>
                </a:lnTo>
                <a:lnTo>
                  <a:pt x="8591" y="37425"/>
                </a:lnTo>
                <a:lnTo>
                  <a:pt x="8562" y="37233"/>
                </a:lnTo>
                <a:lnTo>
                  <a:pt x="8356" y="36829"/>
                </a:lnTo>
                <a:close/>
              </a:path>
              <a:path w="215900" h="228600">
                <a:moveTo>
                  <a:pt x="5727" y="34289"/>
                </a:moveTo>
                <a:lnTo>
                  <a:pt x="5812" y="35000"/>
                </a:lnTo>
                <a:lnTo>
                  <a:pt x="6883" y="36829"/>
                </a:lnTo>
                <a:lnTo>
                  <a:pt x="8041" y="37233"/>
                </a:lnTo>
                <a:lnTo>
                  <a:pt x="7887" y="36949"/>
                </a:lnTo>
                <a:lnTo>
                  <a:pt x="7772" y="35560"/>
                </a:lnTo>
                <a:lnTo>
                  <a:pt x="6743" y="35560"/>
                </a:lnTo>
                <a:lnTo>
                  <a:pt x="5727" y="34289"/>
                </a:lnTo>
                <a:close/>
              </a:path>
              <a:path w="215900" h="228600">
                <a:moveTo>
                  <a:pt x="5676" y="35306"/>
                </a:moveTo>
                <a:lnTo>
                  <a:pt x="5664" y="35560"/>
                </a:lnTo>
                <a:lnTo>
                  <a:pt x="6296" y="36890"/>
                </a:lnTo>
                <a:lnTo>
                  <a:pt x="6501" y="36949"/>
                </a:lnTo>
                <a:lnTo>
                  <a:pt x="5924" y="35560"/>
                </a:lnTo>
                <a:lnTo>
                  <a:pt x="5676" y="35306"/>
                </a:lnTo>
                <a:close/>
              </a:path>
              <a:path w="215900" h="228600">
                <a:moveTo>
                  <a:pt x="5692" y="35000"/>
                </a:moveTo>
                <a:lnTo>
                  <a:pt x="5676" y="35306"/>
                </a:lnTo>
                <a:lnTo>
                  <a:pt x="5816" y="35560"/>
                </a:lnTo>
                <a:lnTo>
                  <a:pt x="5692" y="35000"/>
                </a:lnTo>
                <a:close/>
              </a:path>
              <a:path w="215900" h="228600">
                <a:moveTo>
                  <a:pt x="5792" y="35242"/>
                </a:moveTo>
                <a:lnTo>
                  <a:pt x="5816" y="35560"/>
                </a:lnTo>
                <a:lnTo>
                  <a:pt x="5792" y="35242"/>
                </a:lnTo>
                <a:close/>
              </a:path>
              <a:path w="215900" h="228600">
                <a:moveTo>
                  <a:pt x="6896" y="33020"/>
                </a:moveTo>
                <a:lnTo>
                  <a:pt x="5626" y="33020"/>
                </a:lnTo>
                <a:lnTo>
                  <a:pt x="6743" y="35560"/>
                </a:lnTo>
                <a:lnTo>
                  <a:pt x="7772" y="35560"/>
                </a:lnTo>
                <a:lnTo>
                  <a:pt x="7721" y="34289"/>
                </a:lnTo>
                <a:lnTo>
                  <a:pt x="6896" y="33020"/>
                </a:lnTo>
                <a:close/>
              </a:path>
              <a:path w="215900" h="228600">
                <a:moveTo>
                  <a:pt x="6070" y="31750"/>
                </a:moveTo>
                <a:lnTo>
                  <a:pt x="4914" y="31750"/>
                </a:lnTo>
                <a:lnTo>
                  <a:pt x="5118" y="34289"/>
                </a:lnTo>
                <a:lnTo>
                  <a:pt x="5676" y="35306"/>
                </a:lnTo>
                <a:lnTo>
                  <a:pt x="5613" y="34809"/>
                </a:lnTo>
                <a:lnTo>
                  <a:pt x="5397" y="34289"/>
                </a:lnTo>
                <a:lnTo>
                  <a:pt x="5721" y="34289"/>
                </a:lnTo>
                <a:lnTo>
                  <a:pt x="5626" y="33020"/>
                </a:lnTo>
                <a:lnTo>
                  <a:pt x="6896" y="33020"/>
                </a:lnTo>
                <a:lnTo>
                  <a:pt x="6070" y="31750"/>
                </a:lnTo>
                <a:close/>
              </a:path>
              <a:path w="215900" h="228600">
                <a:moveTo>
                  <a:pt x="5721" y="34289"/>
                </a:moveTo>
                <a:lnTo>
                  <a:pt x="5397" y="34289"/>
                </a:lnTo>
                <a:lnTo>
                  <a:pt x="5701" y="34809"/>
                </a:lnTo>
                <a:lnTo>
                  <a:pt x="5721" y="34289"/>
                </a:lnTo>
                <a:close/>
              </a:path>
              <a:path w="215900" h="228600">
                <a:moveTo>
                  <a:pt x="4676" y="31697"/>
                </a:moveTo>
                <a:close/>
              </a:path>
              <a:path w="215900" h="228600">
                <a:moveTo>
                  <a:pt x="5529" y="30086"/>
                </a:moveTo>
                <a:lnTo>
                  <a:pt x="4676" y="31697"/>
                </a:lnTo>
                <a:lnTo>
                  <a:pt x="5529" y="30086"/>
                </a:lnTo>
                <a:close/>
              </a:path>
              <a:path w="215900" h="228600">
                <a:moveTo>
                  <a:pt x="5532" y="30097"/>
                </a:moveTo>
                <a:lnTo>
                  <a:pt x="4673" y="31750"/>
                </a:lnTo>
                <a:lnTo>
                  <a:pt x="6045" y="31750"/>
                </a:lnTo>
                <a:lnTo>
                  <a:pt x="5532" y="30097"/>
                </a:lnTo>
                <a:close/>
              </a:path>
              <a:path w="215900" h="228600">
                <a:moveTo>
                  <a:pt x="3048" y="21589"/>
                </a:moveTo>
                <a:lnTo>
                  <a:pt x="3810" y="24129"/>
                </a:lnTo>
                <a:lnTo>
                  <a:pt x="4978" y="26670"/>
                </a:lnTo>
                <a:lnTo>
                  <a:pt x="3949" y="26670"/>
                </a:lnTo>
                <a:lnTo>
                  <a:pt x="4699" y="27939"/>
                </a:lnTo>
                <a:lnTo>
                  <a:pt x="4676" y="31697"/>
                </a:lnTo>
                <a:lnTo>
                  <a:pt x="5529" y="30086"/>
                </a:lnTo>
                <a:lnTo>
                  <a:pt x="4864" y="27939"/>
                </a:lnTo>
                <a:lnTo>
                  <a:pt x="5384" y="27939"/>
                </a:lnTo>
                <a:lnTo>
                  <a:pt x="4953" y="25400"/>
                </a:lnTo>
                <a:lnTo>
                  <a:pt x="4699" y="25400"/>
                </a:lnTo>
                <a:lnTo>
                  <a:pt x="3048" y="21589"/>
                </a:lnTo>
                <a:close/>
              </a:path>
              <a:path w="215900" h="228600">
                <a:moveTo>
                  <a:pt x="5549" y="26670"/>
                </a:moveTo>
                <a:lnTo>
                  <a:pt x="5384" y="27939"/>
                </a:lnTo>
                <a:lnTo>
                  <a:pt x="5651" y="27939"/>
                </a:lnTo>
                <a:lnTo>
                  <a:pt x="6159" y="29210"/>
                </a:lnTo>
                <a:lnTo>
                  <a:pt x="5549" y="26670"/>
                </a:lnTo>
                <a:close/>
              </a:path>
              <a:path w="215900" h="228600">
                <a:moveTo>
                  <a:pt x="3560" y="25558"/>
                </a:moveTo>
                <a:lnTo>
                  <a:pt x="3949" y="26670"/>
                </a:lnTo>
                <a:lnTo>
                  <a:pt x="3560" y="25558"/>
                </a:lnTo>
                <a:close/>
              </a:path>
              <a:path w="215900" h="228600">
                <a:moveTo>
                  <a:pt x="4271" y="25400"/>
                </a:moveTo>
                <a:lnTo>
                  <a:pt x="3505" y="25400"/>
                </a:lnTo>
                <a:lnTo>
                  <a:pt x="4038" y="26670"/>
                </a:lnTo>
                <a:lnTo>
                  <a:pt x="4978" y="26670"/>
                </a:lnTo>
                <a:lnTo>
                  <a:pt x="4271" y="25400"/>
                </a:lnTo>
                <a:close/>
              </a:path>
              <a:path w="215900" h="228600">
                <a:moveTo>
                  <a:pt x="3048" y="21589"/>
                </a:moveTo>
                <a:lnTo>
                  <a:pt x="2857" y="22860"/>
                </a:lnTo>
                <a:lnTo>
                  <a:pt x="4978" y="26670"/>
                </a:lnTo>
                <a:lnTo>
                  <a:pt x="3810" y="24129"/>
                </a:lnTo>
                <a:lnTo>
                  <a:pt x="3048" y="21589"/>
                </a:lnTo>
                <a:close/>
              </a:path>
              <a:path w="215900" h="228600">
                <a:moveTo>
                  <a:pt x="2590" y="20963"/>
                </a:moveTo>
                <a:lnTo>
                  <a:pt x="2590" y="21589"/>
                </a:lnTo>
                <a:lnTo>
                  <a:pt x="2946" y="24129"/>
                </a:lnTo>
                <a:lnTo>
                  <a:pt x="3560" y="25558"/>
                </a:lnTo>
                <a:lnTo>
                  <a:pt x="3505" y="25400"/>
                </a:lnTo>
                <a:lnTo>
                  <a:pt x="4271" y="25400"/>
                </a:lnTo>
                <a:lnTo>
                  <a:pt x="2857" y="22860"/>
                </a:lnTo>
                <a:lnTo>
                  <a:pt x="3048" y="21589"/>
                </a:lnTo>
                <a:lnTo>
                  <a:pt x="2832" y="21589"/>
                </a:lnTo>
                <a:lnTo>
                  <a:pt x="2590" y="20963"/>
                </a:lnTo>
                <a:close/>
              </a:path>
              <a:path w="215900" h="228600">
                <a:moveTo>
                  <a:pt x="2530" y="20805"/>
                </a:moveTo>
                <a:lnTo>
                  <a:pt x="2565" y="21589"/>
                </a:lnTo>
                <a:lnTo>
                  <a:pt x="2530" y="20805"/>
                </a:lnTo>
                <a:close/>
              </a:path>
              <a:path w="215900" h="228600">
                <a:moveTo>
                  <a:pt x="2527" y="19657"/>
                </a:moveTo>
                <a:lnTo>
                  <a:pt x="2590" y="20963"/>
                </a:lnTo>
                <a:lnTo>
                  <a:pt x="2832" y="21589"/>
                </a:lnTo>
                <a:lnTo>
                  <a:pt x="2527" y="19657"/>
                </a:lnTo>
                <a:close/>
              </a:path>
              <a:path w="215900" h="228600">
                <a:moveTo>
                  <a:pt x="2511" y="19486"/>
                </a:moveTo>
                <a:lnTo>
                  <a:pt x="2933" y="21589"/>
                </a:lnTo>
                <a:lnTo>
                  <a:pt x="2847" y="20805"/>
                </a:lnTo>
                <a:lnTo>
                  <a:pt x="2511" y="19486"/>
                </a:lnTo>
                <a:close/>
              </a:path>
              <a:path w="215900" h="228600">
                <a:moveTo>
                  <a:pt x="2979" y="21321"/>
                </a:moveTo>
                <a:lnTo>
                  <a:pt x="2933" y="21589"/>
                </a:lnTo>
                <a:lnTo>
                  <a:pt x="2979" y="21321"/>
                </a:lnTo>
                <a:close/>
              </a:path>
              <a:path w="215900" h="228600">
                <a:moveTo>
                  <a:pt x="3170" y="17779"/>
                </a:moveTo>
                <a:lnTo>
                  <a:pt x="2349" y="17779"/>
                </a:lnTo>
                <a:lnTo>
                  <a:pt x="2467" y="19022"/>
                </a:lnTo>
                <a:lnTo>
                  <a:pt x="2555" y="19657"/>
                </a:lnTo>
                <a:lnTo>
                  <a:pt x="2979" y="21321"/>
                </a:lnTo>
                <a:lnTo>
                  <a:pt x="3361" y="19022"/>
                </a:lnTo>
                <a:lnTo>
                  <a:pt x="3170" y="17779"/>
                </a:lnTo>
                <a:close/>
              </a:path>
              <a:path w="215900" h="228600">
                <a:moveTo>
                  <a:pt x="2424" y="19165"/>
                </a:moveTo>
                <a:lnTo>
                  <a:pt x="2343" y="20320"/>
                </a:lnTo>
                <a:lnTo>
                  <a:pt x="2530" y="20805"/>
                </a:lnTo>
                <a:lnTo>
                  <a:pt x="2424" y="19165"/>
                </a:lnTo>
                <a:close/>
              </a:path>
              <a:path w="215900" h="228600">
                <a:moveTo>
                  <a:pt x="1895" y="19156"/>
                </a:moveTo>
                <a:lnTo>
                  <a:pt x="2159" y="20320"/>
                </a:lnTo>
                <a:lnTo>
                  <a:pt x="2227" y="20020"/>
                </a:lnTo>
                <a:lnTo>
                  <a:pt x="1895" y="19156"/>
                </a:lnTo>
                <a:close/>
              </a:path>
              <a:path w="215900" h="228600">
                <a:moveTo>
                  <a:pt x="2314" y="14015"/>
                </a:moveTo>
                <a:lnTo>
                  <a:pt x="1384" y="15239"/>
                </a:lnTo>
                <a:lnTo>
                  <a:pt x="1295" y="16510"/>
                </a:lnTo>
                <a:lnTo>
                  <a:pt x="1864" y="19022"/>
                </a:lnTo>
                <a:lnTo>
                  <a:pt x="2349" y="17779"/>
                </a:lnTo>
                <a:lnTo>
                  <a:pt x="3170" y="17779"/>
                </a:lnTo>
                <a:lnTo>
                  <a:pt x="2976" y="16510"/>
                </a:lnTo>
                <a:lnTo>
                  <a:pt x="2489" y="16510"/>
                </a:lnTo>
                <a:lnTo>
                  <a:pt x="2314" y="14015"/>
                </a:lnTo>
                <a:close/>
              </a:path>
              <a:path w="215900" h="228600">
                <a:moveTo>
                  <a:pt x="2781" y="15239"/>
                </a:moveTo>
                <a:lnTo>
                  <a:pt x="2552" y="15239"/>
                </a:lnTo>
                <a:lnTo>
                  <a:pt x="2552" y="16510"/>
                </a:lnTo>
                <a:lnTo>
                  <a:pt x="2976" y="16510"/>
                </a:lnTo>
                <a:lnTo>
                  <a:pt x="2781" y="15239"/>
                </a:lnTo>
                <a:close/>
              </a:path>
              <a:path w="215900" h="228600">
                <a:moveTo>
                  <a:pt x="2213" y="13635"/>
                </a:moveTo>
                <a:lnTo>
                  <a:pt x="2133" y="13970"/>
                </a:lnTo>
                <a:lnTo>
                  <a:pt x="2311" y="13970"/>
                </a:lnTo>
                <a:lnTo>
                  <a:pt x="2213" y="13635"/>
                </a:lnTo>
                <a:close/>
              </a:path>
              <a:path w="215900" h="228600">
                <a:moveTo>
                  <a:pt x="792" y="7188"/>
                </a:moveTo>
                <a:lnTo>
                  <a:pt x="990" y="10160"/>
                </a:lnTo>
                <a:lnTo>
                  <a:pt x="1117" y="12700"/>
                </a:lnTo>
                <a:lnTo>
                  <a:pt x="1485" y="13970"/>
                </a:lnTo>
                <a:lnTo>
                  <a:pt x="1320" y="11429"/>
                </a:lnTo>
                <a:lnTo>
                  <a:pt x="3086" y="11429"/>
                </a:lnTo>
                <a:lnTo>
                  <a:pt x="2825" y="10160"/>
                </a:lnTo>
                <a:lnTo>
                  <a:pt x="2222" y="10160"/>
                </a:lnTo>
                <a:lnTo>
                  <a:pt x="2087" y="7620"/>
                </a:lnTo>
                <a:lnTo>
                  <a:pt x="977" y="7620"/>
                </a:lnTo>
                <a:lnTo>
                  <a:pt x="792" y="7188"/>
                </a:lnTo>
                <a:close/>
              </a:path>
              <a:path w="215900" h="228600">
                <a:moveTo>
                  <a:pt x="3086" y="11429"/>
                </a:moveTo>
                <a:lnTo>
                  <a:pt x="1320" y="11429"/>
                </a:lnTo>
                <a:lnTo>
                  <a:pt x="2213" y="13635"/>
                </a:lnTo>
                <a:lnTo>
                  <a:pt x="2438" y="12700"/>
                </a:lnTo>
                <a:lnTo>
                  <a:pt x="2870" y="12700"/>
                </a:lnTo>
                <a:lnTo>
                  <a:pt x="3086" y="11429"/>
                </a:lnTo>
                <a:close/>
              </a:path>
              <a:path w="215900" h="228600">
                <a:moveTo>
                  <a:pt x="2565" y="8889"/>
                </a:moveTo>
                <a:lnTo>
                  <a:pt x="2298" y="8889"/>
                </a:lnTo>
                <a:lnTo>
                  <a:pt x="2222" y="10160"/>
                </a:lnTo>
                <a:lnTo>
                  <a:pt x="2825" y="10160"/>
                </a:lnTo>
                <a:lnTo>
                  <a:pt x="2565" y="8889"/>
                </a:lnTo>
                <a:close/>
              </a:path>
              <a:path w="215900" h="228600">
                <a:moveTo>
                  <a:pt x="757" y="7107"/>
                </a:moveTo>
                <a:lnTo>
                  <a:pt x="774" y="7620"/>
                </a:lnTo>
                <a:lnTo>
                  <a:pt x="757" y="7107"/>
                </a:lnTo>
                <a:close/>
              </a:path>
              <a:path w="215900" h="228600">
                <a:moveTo>
                  <a:pt x="2019" y="6350"/>
                </a:moveTo>
                <a:lnTo>
                  <a:pt x="736" y="6350"/>
                </a:lnTo>
                <a:lnTo>
                  <a:pt x="792" y="7188"/>
                </a:lnTo>
                <a:lnTo>
                  <a:pt x="977" y="7620"/>
                </a:lnTo>
                <a:lnTo>
                  <a:pt x="2087" y="7620"/>
                </a:lnTo>
                <a:lnTo>
                  <a:pt x="2019" y="6350"/>
                </a:lnTo>
                <a:close/>
              </a:path>
              <a:path w="215900" h="228600">
                <a:moveTo>
                  <a:pt x="732" y="6350"/>
                </a:moveTo>
                <a:lnTo>
                  <a:pt x="431" y="6350"/>
                </a:lnTo>
                <a:lnTo>
                  <a:pt x="757" y="7107"/>
                </a:lnTo>
                <a:lnTo>
                  <a:pt x="732" y="6350"/>
                </a:lnTo>
                <a:close/>
              </a:path>
              <a:path w="215900" h="228600">
                <a:moveTo>
                  <a:pt x="195" y="750"/>
                </a:moveTo>
                <a:lnTo>
                  <a:pt x="215" y="1270"/>
                </a:lnTo>
                <a:lnTo>
                  <a:pt x="1104" y="3810"/>
                </a:lnTo>
                <a:lnTo>
                  <a:pt x="647" y="3810"/>
                </a:lnTo>
                <a:lnTo>
                  <a:pt x="732" y="6350"/>
                </a:lnTo>
                <a:lnTo>
                  <a:pt x="1993" y="6350"/>
                </a:lnTo>
                <a:lnTo>
                  <a:pt x="1498" y="5079"/>
                </a:lnTo>
                <a:lnTo>
                  <a:pt x="1349" y="3510"/>
                </a:lnTo>
                <a:lnTo>
                  <a:pt x="330" y="1270"/>
                </a:lnTo>
                <a:lnTo>
                  <a:pt x="195" y="750"/>
                </a:lnTo>
                <a:close/>
              </a:path>
              <a:path w="215900" h="228600">
                <a:moveTo>
                  <a:pt x="1092" y="1270"/>
                </a:moveTo>
                <a:lnTo>
                  <a:pt x="1257" y="2539"/>
                </a:lnTo>
                <a:lnTo>
                  <a:pt x="1349" y="3510"/>
                </a:lnTo>
                <a:lnTo>
                  <a:pt x="1485" y="3810"/>
                </a:lnTo>
                <a:lnTo>
                  <a:pt x="1485" y="2539"/>
                </a:lnTo>
                <a:lnTo>
                  <a:pt x="1092" y="1270"/>
                </a:lnTo>
                <a:close/>
              </a:path>
              <a:path w="215900" h="228600">
                <a:moveTo>
                  <a:pt x="190" y="0"/>
                </a:moveTo>
                <a:lnTo>
                  <a:pt x="774" y="1270"/>
                </a:lnTo>
                <a:lnTo>
                  <a:pt x="977" y="1270"/>
                </a:lnTo>
                <a:lnTo>
                  <a:pt x="190" y="0"/>
                </a:lnTo>
                <a:close/>
              </a:path>
              <a:path w="215900" h="228600">
                <a:moveTo>
                  <a:pt x="958" y="1181"/>
                </a:moveTo>
                <a:close/>
              </a:path>
              <a:path w="215900" h="228600">
                <a:moveTo>
                  <a:pt x="698" y="0"/>
                </a:moveTo>
                <a:lnTo>
                  <a:pt x="958" y="1181"/>
                </a:lnTo>
                <a:lnTo>
                  <a:pt x="1092" y="1270"/>
                </a:lnTo>
                <a:lnTo>
                  <a:pt x="698" y="0"/>
                </a:lnTo>
                <a:close/>
              </a:path>
              <a:path w="215900" h="228600">
                <a:moveTo>
                  <a:pt x="165" y="0"/>
                </a:moveTo>
                <a:lnTo>
                  <a:pt x="0" y="0"/>
                </a:lnTo>
                <a:lnTo>
                  <a:pt x="195" y="750"/>
                </a:lnTo>
                <a:lnTo>
                  <a:pt x="165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8" name="object 3968"/>
          <p:cNvSpPr/>
          <p:nvPr/>
        </p:nvSpPr>
        <p:spPr>
          <a:xfrm>
            <a:off x="2725470" y="3757752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0" y="596"/>
                </a:lnTo>
                <a:lnTo>
                  <a:pt x="203" y="165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9" name="object 3969"/>
          <p:cNvSpPr/>
          <p:nvPr/>
        </p:nvSpPr>
        <p:spPr>
          <a:xfrm>
            <a:off x="2685884" y="3702087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0"/>
                </a:moveTo>
                <a:lnTo>
                  <a:pt x="292" y="927"/>
                </a:lnTo>
                <a:lnTo>
                  <a:pt x="279" y="25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0" name="object 3970"/>
          <p:cNvSpPr/>
          <p:nvPr/>
        </p:nvSpPr>
        <p:spPr>
          <a:xfrm>
            <a:off x="2661107" y="370316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330" y="533"/>
                </a:lnTo>
                <a:lnTo>
                  <a:pt x="254" y="25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1" name="object 3971"/>
          <p:cNvSpPr/>
          <p:nvPr/>
        </p:nvSpPr>
        <p:spPr>
          <a:xfrm>
            <a:off x="2577871" y="3671951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54" y="0"/>
                </a:moveTo>
                <a:lnTo>
                  <a:pt x="0" y="0"/>
                </a:lnTo>
                <a:lnTo>
                  <a:pt x="393" y="482"/>
                </a:lnTo>
                <a:lnTo>
                  <a:pt x="254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2" name="object 3972"/>
          <p:cNvSpPr/>
          <p:nvPr/>
        </p:nvSpPr>
        <p:spPr>
          <a:xfrm>
            <a:off x="2517889" y="3638029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70">
                <a:moveTo>
                  <a:pt x="0" y="0"/>
                </a:moveTo>
                <a:lnTo>
                  <a:pt x="304" y="939"/>
                </a:lnTo>
                <a:lnTo>
                  <a:pt x="279" y="25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3" name="object 3973"/>
          <p:cNvSpPr/>
          <p:nvPr/>
        </p:nvSpPr>
        <p:spPr>
          <a:xfrm>
            <a:off x="2498013" y="3630307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0" y="0"/>
                </a:moveTo>
                <a:lnTo>
                  <a:pt x="254" y="596"/>
                </a:lnTo>
                <a:lnTo>
                  <a:pt x="254" y="88"/>
                </a:lnTo>
                <a:lnTo>
                  <a:pt x="0" y="0"/>
                </a:ln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4" name="object 3974"/>
          <p:cNvSpPr/>
          <p:nvPr/>
        </p:nvSpPr>
        <p:spPr>
          <a:xfrm>
            <a:off x="2459075" y="3564763"/>
            <a:ext cx="289560" cy="214629"/>
          </a:xfrm>
          <a:custGeom>
            <a:avLst/>
            <a:gdLst/>
            <a:ahLst/>
            <a:cxnLst/>
            <a:rect l="l" t="t" r="r" b="b"/>
            <a:pathLst>
              <a:path w="289560" h="214629">
                <a:moveTo>
                  <a:pt x="289217" y="207009"/>
                </a:moveTo>
                <a:lnTo>
                  <a:pt x="277952" y="207009"/>
                </a:lnTo>
                <a:lnTo>
                  <a:pt x="278104" y="210819"/>
                </a:lnTo>
                <a:lnTo>
                  <a:pt x="278193" y="212089"/>
                </a:lnTo>
                <a:lnTo>
                  <a:pt x="279019" y="214629"/>
                </a:lnTo>
                <a:lnTo>
                  <a:pt x="280352" y="212089"/>
                </a:lnTo>
                <a:lnTo>
                  <a:pt x="279857" y="210819"/>
                </a:lnTo>
                <a:lnTo>
                  <a:pt x="283260" y="210819"/>
                </a:lnTo>
                <a:lnTo>
                  <a:pt x="282562" y="209550"/>
                </a:lnTo>
                <a:lnTo>
                  <a:pt x="286241" y="209550"/>
                </a:lnTo>
                <a:lnTo>
                  <a:pt x="285991" y="208279"/>
                </a:lnTo>
                <a:lnTo>
                  <a:pt x="288740" y="208279"/>
                </a:lnTo>
                <a:lnTo>
                  <a:pt x="289217" y="207009"/>
                </a:lnTo>
                <a:close/>
              </a:path>
              <a:path w="289560" h="214629">
                <a:moveTo>
                  <a:pt x="283260" y="210819"/>
                </a:moveTo>
                <a:lnTo>
                  <a:pt x="281597" y="210819"/>
                </a:lnTo>
                <a:lnTo>
                  <a:pt x="282600" y="213359"/>
                </a:lnTo>
                <a:lnTo>
                  <a:pt x="283959" y="212089"/>
                </a:lnTo>
                <a:lnTo>
                  <a:pt x="283260" y="210819"/>
                </a:lnTo>
                <a:close/>
              </a:path>
              <a:path w="289560" h="214629">
                <a:moveTo>
                  <a:pt x="285724" y="209550"/>
                </a:moveTo>
                <a:lnTo>
                  <a:pt x="284327" y="209550"/>
                </a:lnTo>
                <a:lnTo>
                  <a:pt x="284505" y="212089"/>
                </a:lnTo>
                <a:lnTo>
                  <a:pt x="285191" y="213359"/>
                </a:lnTo>
                <a:lnTo>
                  <a:pt x="285407" y="212089"/>
                </a:lnTo>
                <a:lnTo>
                  <a:pt x="284607" y="210819"/>
                </a:lnTo>
                <a:lnTo>
                  <a:pt x="285724" y="209550"/>
                </a:lnTo>
                <a:close/>
              </a:path>
              <a:path w="289560" h="214629">
                <a:moveTo>
                  <a:pt x="274218" y="191769"/>
                </a:moveTo>
                <a:lnTo>
                  <a:pt x="265252" y="191769"/>
                </a:lnTo>
                <a:lnTo>
                  <a:pt x="266560" y="192937"/>
                </a:lnTo>
                <a:lnTo>
                  <a:pt x="266598" y="194309"/>
                </a:lnTo>
                <a:lnTo>
                  <a:pt x="267601" y="195579"/>
                </a:lnTo>
                <a:lnTo>
                  <a:pt x="267436" y="196850"/>
                </a:lnTo>
                <a:lnTo>
                  <a:pt x="264655" y="196850"/>
                </a:lnTo>
                <a:lnTo>
                  <a:pt x="264998" y="198119"/>
                </a:lnTo>
                <a:lnTo>
                  <a:pt x="266255" y="199389"/>
                </a:lnTo>
                <a:lnTo>
                  <a:pt x="268198" y="200659"/>
                </a:lnTo>
                <a:lnTo>
                  <a:pt x="271373" y="205739"/>
                </a:lnTo>
                <a:lnTo>
                  <a:pt x="272199" y="209550"/>
                </a:lnTo>
                <a:lnTo>
                  <a:pt x="273342" y="212089"/>
                </a:lnTo>
                <a:lnTo>
                  <a:pt x="274459" y="209550"/>
                </a:lnTo>
                <a:lnTo>
                  <a:pt x="275907" y="209550"/>
                </a:lnTo>
                <a:lnTo>
                  <a:pt x="276186" y="208279"/>
                </a:lnTo>
                <a:lnTo>
                  <a:pt x="276479" y="208279"/>
                </a:lnTo>
                <a:lnTo>
                  <a:pt x="276123" y="207009"/>
                </a:lnTo>
                <a:lnTo>
                  <a:pt x="289217" y="207009"/>
                </a:lnTo>
                <a:lnTo>
                  <a:pt x="288683" y="205739"/>
                </a:lnTo>
                <a:lnTo>
                  <a:pt x="287210" y="205739"/>
                </a:lnTo>
                <a:lnTo>
                  <a:pt x="286207" y="204469"/>
                </a:lnTo>
                <a:lnTo>
                  <a:pt x="285737" y="203200"/>
                </a:lnTo>
                <a:lnTo>
                  <a:pt x="283819" y="203200"/>
                </a:lnTo>
                <a:lnTo>
                  <a:pt x="282625" y="200659"/>
                </a:lnTo>
                <a:lnTo>
                  <a:pt x="284721" y="198119"/>
                </a:lnTo>
                <a:lnTo>
                  <a:pt x="281660" y="198119"/>
                </a:lnTo>
                <a:lnTo>
                  <a:pt x="281520" y="195579"/>
                </a:lnTo>
                <a:lnTo>
                  <a:pt x="280200" y="194309"/>
                </a:lnTo>
                <a:lnTo>
                  <a:pt x="281076" y="193039"/>
                </a:lnTo>
                <a:lnTo>
                  <a:pt x="276237" y="193039"/>
                </a:lnTo>
                <a:lnTo>
                  <a:pt x="274218" y="191769"/>
                </a:lnTo>
                <a:close/>
              </a:path>
              <a:path w="289560" h="214629">
                <a:moveTo>
                  <a:pt x="286241" y="209550"/>
                </a:moveTo>
                <a:lnTo>
                  <a:pt x="285724" y="209550"/>
                </a:lnTo>
                <a:lnTo>
                  <a:pt x="286473" y="210819"/>
                </a:lnTo>
                <a:lnTo>
                  <a:pt x="286740" y="212089"/>
                </a:lnTo>
                <a:lnTo>
                  <a:pt x="286241" y="209550"/>
                </a:lnTo>
                <a:close/>
              </a:path>
              <a:path w="289560" h="214629">
                <a:moveTo>
                  <a:pt x="276479" y="208279"/>
                </a:moveTo>
                <a:lnTo>
                  <a:pt x="276186" y="208279"/>
                </a:lnTo>
                <a:lnTo>
                  <a:pt x="277012" y="210819"/>
                </a:lnTo>
                <a:lnTo>
                  <a:pt x="276834" y="209550"/>
                </a:lnTo>
                <a:lnTo>
                  <a:pt x="276479" y="208279"/>
                </a:lnTo>
                <a:close/>
              </a:path>
              <a:path w="289560" h="214629">
                <a:moveTo>
                  <a:pt x="288740" y="208279"/>
                </a:moveTo>
                <a:lnTo>
                  <a:pt x="286943" y="208279"/>
                </a:lnTo>
                <a:lnTo>
                  <a:pt x="288264" y="209550"/>
                </a:lnTo>
                <a:lnTo>
                  <a:pt x="288740" y="208279"/>
                </a:lnTo>
                <a:close/>
              </a:path>
              <a:path w="289560" h="214629">
                <a:moveTo>
                  <a:pt x="286956" y="203200"/>
                </a:moveTo>
                <a:lnTo>
                  <a:pt x="287210" y="205739"/>
                </a:lnTo>
                <a:lnTo>
                  <a:pt x="288683" y="205739"/>
                </a:lnTo>
                <a:lnTo>
                  <a:pt x="288150" y="204469"/>
                </a:lnTo>
                <a:lnTo>
                  <a:pt x="286956" y="203200"/>
                </a:lnTo>
                <a:close/>
              </a:path>
              <a:path w="289560" h="214629">
                <a:moveTo>
                  <a:pt x="285064" y="201929"/>
                </a:moveTo>
                <a:lnTo>
                  <a:pt x="284314" y="201929"/>
                </a:lnTo>
                <a:lnTo>
                  <a:pt x="284124" y="203200"/>
                </a:lnTo>
                <a:lnTo>
                  <a:pt x="285737" y="203200"/>
                </a:lnTo>
                <a:lnTo>
                  <a:pt x="285064" y="201929"/>
                </a:lnTo>
                <a:close/>
              </a:path>
              <a:path w="289560" h="214629">
                <a:moveTo>
                  <a:pt x="275948" y="191769"/>
                </a:moveTo>
                <a:lnTo>
                  <a:pt x="275526" y="191769"/>
                </a:lnTo>
                <a:lnTo>
                  <a:pt x="276180" y="192937"/>
                </a:lnTo>
                <a:lnTo>
                  <a:pt x="276352" y="193039"/>
                </a:lnTo>
                <a:lnTo>
                  <a:pt x="275948" y="191769"/>
                </a:lnTo>
                <a:close/>
              </a:path>
              <a:path w="289560" h="214629">
                <a:moveTo>
                  <a:pt x="278396" y="187959"/>
                </a:moveTo>
                <a:lnTo>
                  <a:pt x="278726" y="190500"/>
                </a:lnTo>
                <a:lnTo>
                  <a:pt x="278320" y="190500"/>
                </a:lnTo>
                <a:lnTo>
                  <a:pt x="277571" y="191769"/>
                </a:lnTo>
                <a:lnTo>
                  <a:pt x="276910" y="193039"/>
                </a:lnTo>
                <a:lnTo>
                  <a:pt x="281076" y="193039"/>
                </a:lnTo>
                <a:lnTo>
                  <a:pt x="279958" y="190500"/>
                </a:lnTo>
                <a:lnTo>
                  <a:pt x="278726" y="190500"/>
                </a:lnTo>
                <a:lnTo>
                  <a:pt x="277958" y="189520"/>
                </a:lnTo>
                <a:lnTo>
                  <a:pt x="279527" y="189520"/>
                </a:lnTo>
                <a:lnTo>
                  <a:pt x="279400" y="189229"/>
                </a:lnTo>
                <a:lnTo>
                  <a:pt x="278396" y="187959"/>
                </a:lnTo>
                <a:close/>
              </a:path>
              <a:path w="289560" h="214629">
                <a:moveTo>
                  <a:pt x="271310" y="187959"/>
                </a:moveTo>
                <a:lnTo>
                  <a:pt x="261670" y="187959"/>
                </a:lnTo>
                <a:lnTo>
                  <a:pt x="265595" y="191769"/>
                </a:lnTo>
                <a:lnTo>
                  <a:pt x="272669" y="191769"/>
                </a:lnTo>
                <a:lnTo>
                  <a:pt x="273888" y="190500"/>
                </a:lnTo>
                <a:lnTo>
                  <a:pt x="273799" y="189229"/>
                </a:lnTo>
                <a:lnTo>
                  <a:pt x="271614" y="189229"/>
                </a:lnTo>
                <a:lnTo>
                  <a:pt x="271310" y="187959"/>
                </a:lnTo>
                <a:close/>
              </a:path>
              <a:path w="289560" h="214629">
                <a:moveTo>
                  <a:pt x="274362" y="185444"/>
                </a:moveTo>
                <a:lnTo>
                  <a:pt x="274408" y="186689"/>
                </a:lnTo>
                <a:lnTo>
                  <a:pt x="274485" y="187959"/>
                </a:lnTo>
                <a:lnTo>
                  <a:pt x="274739" y="187959"/>
                </a:lnTo>
                <a:lnTo>
                  <a:pt x="275948" y="191769"/>
                </a:lnTo>
                <a:lnTo>
                  <a:pt x="276974" y="191769"/>
                </a:lnTo>
                <a:lnTo>
                  <a:pt x="275285" y="187959"/>
                </a:lnTo>
                <a:lnTo>
                  <a:pt x="275882" y="186689"/>
                </a:lnTo>
                <a:lnTo>
                  <a:pt x="274362" y="185444"/>
                </a:lnTo>
                <a:close/>
              </a:path>
              <a:path w="289560" h="214629">
                <a:moveTo>
                  <a:pt x="276733" y="187959"/>
                </a:moveTo>
                <a:lnTo>
                  <a:pt x="277958" y="189520"/>
                </a:lnTo>
                <a:lnTo>
                  <a:pt x="277850" y="189229"/>
                </a:lnTo>
                <a:lnTo>
                  <a:pt x="276733" y="187959"/>
                </a:lnTo>
                <a:close/>
              </a:path>
              <a:path w="289560" h="214629">
                <a:moveTo>
                  <a:pt x="269633" y="179069"/>
                </a:moveTo>
                <a:lnTo>
                  <a:pt x="268249" y="179069"/>
                </a:lnTo>
                <a:lnTo>
                  <a:pt x="270129" y="181609"/>
                </a:lnTo>
                <a:lnTo>
                  <a:pt x="270941" y="181609"/>
                </a:lnTo>
                <a:lnTo>
                  <a:pt x="270713" y="184150"/>
                </a:lnTo>
                <a:lnTo>
                  <a:pt x="259473" y="184150"/>
                </a:lnTo>
                <a:lnTo>
                  <a:pt x="258900" y="185458"/>
                </a:lnTo>
                <a:lnTo>
                  <a:pt x="258025" y="186689"/>
                </a:lnTo>
                <a:lnTo>
                  <a:pt x="260235" y="189229"/>
                </a:lnTo>
                <a:lnTo>
                  <a:pt x="261670" y="187959"/>
                </a:lnTo>
                <a:lnTo>
                  <a:pt x="271310" y="187959"/>
                </a:lnTo>
                <a:lnTo>
                  <a:pt x="271005" y="186689"/>
                </a:lnTo>
                <a:lnTo>
                  <a:pt x="271360" y="185419"/>
                </a:lnTo>
                <a:lnTo>
                  <a:pt x="273939" y="185419"/>
                </a:lnTo>
                <a:lnTo>
                  <a:pt x="272516" y="184150"/>
                </a:lnTo>
                <a:lnTo>
                  <a:pt x="273799" y="182879"/>
                </a:lnTo>
                <a:lnTo>
                  <a:pt x="269887" y="180339"/>
                </a:lnTo>
                <a:lnTo>
                  <a:pt x="269633" y="179069"/>
                </a:lnTo>
                <a:close/>
              </a:path>
              <a:path w="289560" h="214629">
                <a:moveTo>
                  <a:pt x="273316" y="187959"/>
                </a:moveTo>
                <a:lnTo>
                  <a:pt x="271945" y="189229"/>
                </a:lnTo>
                <a:lnTo>
                  <a:pt x="273799" y="189229"/>
                </a:lnTo>
                <a:lnTo>
                  <a:pt x="273316" y="187959"/>
                </a:lnTo>
                <a:close/>
              </a:path>
              <a:path w="289560" h="214629">
                <a:moveTo>
                  <a:pt x="274332" y="185419"/>
                </a:moveTo>
                <a:lnTo>
                  <a:pt x="271360" y="185419"/>
                </a:lnTo>
                <a:lnTo>
                  <a:pt x="271957" y="186689"/>
                </a:lnTo>
                <a:lnTo>
                  <a:pt x="274334" y="185458"/>
                </a:lnTo>
                <a:close/>
              </a:path>
              <a:path w="289560" h="214629">
                <a:moveTo>
                  <a:pt x="274408" y="185419"/>
                </a:moveTo>
                <a:close/>
              </a:path>
              <a:path w="289560" h="214629">
                <a:moveTo>
                  <a:pt x="267081" y="175259"/>
                </a:moveTo>
                <a:lnTo>
                  <a:pt x="258495" y="175259"/>
                </a:lnTo>
                <a:lnTo>
                  <a:pt x="259740" y="176529"/>
                </a:lnTo>
                <a:lnTo>
                  <a:pt x="259994" y="180339"/>
                </a:lnTo>
                <a:lnTo>
                  <a:pt x="255905" y="180339"/>
                </a:lnTo>
                <a:lnTo>
                  <a:pt x="257670" y="182879"/>
                </a:lnTo>
                <a:lnTo>
                  <a:pt x="258203" y="185419"/>
                </a:lnTo>
                <a:lnTo>
                  <a:pt x="259473" y="184150"/>
                </a:lnTo>
                <a:lnTo>
                  <a:pt x="270713" y="184150"/>
                </a:lnTo>
                <a:lnTo>
                  <a:pt x="268097" y="181609"/>
                </a:lnTo>
                <a:lnTo>
                  <a:pt x="266446" y="181609"/>
                </a:lnTo>
                <a:lnTo>
                  <a:pt x="265582" y="180339"/>
                </a:lnTo>
                <a:lnTo>
                  <a:pt x="264325" y="177800"/>
                </a:lnTo>
                <a:lnTo>
                  <a:pt x="267665" y="177800"/>
                </a:lnTo>
                <a:lnTo>
                  <a:pt x="268185" y="176529"/>
                </a:lnTo>
                <a:lnTo>
                  <a:pt x="268947" y="176529"/>
                </a:lnTo>
                <a:lnTo>
                  <a:pt x="267081" y="175259"/>
                </a:lnTo>
                <a:close/>
              </a:path>
              <a:path w="289560" h="214629">
                <a:moveTo>
                  <a:pt x="266471" y="180339"/>
                </a:moveTo>
                <a:lnTo>
                  <a:pt x="266446" y="181609"/>
                </a:lnTo>
                <a:lnTo>
                  <a:pt x="268097" y="181609"/>
                </a:lnTo>
                <a:lnTo>
                  <a:pt x="266471" y="180339"/>
                </a:lnTo>
                <a:close/>
              </a:path>
              <a:path w="289560" h="214629">
                <a:moveTo>
                  <a:pt x="255859" y="175812"/>
                </a:moveTo>
                <a:lnTo>
                  <a:pt x="255651" y="176529"/>
                </a:lnTo>
                <a:lnTo>
                  <a:pt x="255308" y="176529"/>
                </a:lnTo>
                <a:lnTo>
                  <a:pt x="254977" y="177800"/>
                </a:lnTo>
                <a:lnTo>
                  <a:pt x="254508" y="180339"/>
                </a:lnTo>
                <a:lnTo>
                  <a:pt x="258508" y="180339"/>
                </a:lnTo>
                <a:lnTo>
                  <a:pt x="257162" y="179069"/>
                </a:lnTo>
                <a:lnTo>
                  <a:pt x="256146" y="176529"/>
                </a:lnTo>
                <a:lnTo>
                  <a:pt x="255651" y="176529"/>
                </a:lnTo>
                <a:lnTo>
                  <a:pt x="255359" y="176331"/>
                </a:lnTo>
                <a:lnTo>
                  <a:pt x="256067" y="176331"/>
                </a:lnTo>
                <a:lnTo>
                  <a:pt x="255859" y="175812"/>
                </a:lnTo>
                <a:close/>
              </a:path>
              <a:path w="289560" h="214629">
                <a:moveTo>
                  <a:pt x="267665" y="177800"/>
                </a:moveTo>
                <a:lnTo>
                  <a:pt x="264883" y="177800"/>
                </a:lnTo>
                <a:lnTo>
                  <a:pt x="266852" y="180339"/>
                </a:lnTo>
                <a:lnTo>
                  <a:pt x="268249" y="179069"/>
                </a:lnTo>
                <a:lnTo>
                  <a:pt x="267665" y="177800"/>
                </a:lnTo>
                <a:close/>
              </a:path>
              <a:path w="289560" h="214629">
                <a:moveTo>
                  <a:pt x="268249" y="179069"/>
                </a:moveTo>
                <a:close/>
              </a:path>
              <a:path w="289560" h="214629">
                <a:moveTo>
                  <a:pt x="268554" y="176529"/>
                </a:moveTo>
                <a:lnTo>
                  <a:pt x="268185" y="176529"/>
                </a:lnTo>
                <a:lnTo>
                  <a:pt x="269049" y="179069"/>
                </a:lnTo>
                <a:lnTo>
                  <a:pt x="268554" y="176529"/>
                </a:lnTo>
                <a:close/>
              </a:path>
              <a:path w="289560" h="214629">
                <a:moveTo>
                  <a:pt x="246252" y="169456"/>
                </a:moveTo>
                <a:lnTo>
                  <a:pt x="245066" y="170071"/>
                </a:lnTo>
                <a:lnTo>
                  <a:pt x="244856" y="170179"/>
                </a:lnTo>
                <a:lnTo>
                  <a:pt x="244690" y="171450"/>
                </a:lnTo>
                <a:lnTo>
                  <a:pt x="245948" y="172719"/>
                </a:lnTo>
                <a:lnTo>
                  <a:pt x="249910" y="176529"/>
                </a:lnTo>
                <a:lnTo>
                  <a:pt x="246626" y="170179"/>
                </a:lnTo>
                <a:lnTo>
                  <a:pt x="245084" y="170179"/>
                </a:lnTo>
                <a:lnTo>
                  <a:pt x="246570" y="170071"/>
                </a:lnTo>
                <a:lnTo>
                  <a:pt x="246252" y="169456"/>
                </a:lnTo>
                <a:close/>
              </a:path>
              <a:path w="289560" h="214629">
                <a:moveTo>
                  <a:pt x="255638" y="175259"/>
                </a:moveTo>
                <a:lnTo>
                  <a:pt x="255359" y="176331"/>
                </a:lnTo>
                <a:lnTo>
                  <a:pt x="255651" y="176529"/>
                </a:lnTo>
                <a:lnTo>
                  <a:pt x="255859" y="175812"/>
                </a:lnTo>
                <a:lnTo>
                  <a:pt x="255638" y="175259"/>
                </a:lnTo>
                <a:close/>
              </a:path>
              <a:path w="289560" h="214629">
                <a:moveTo>
                  <a:pt x="266153" y="173989"/>
                </a:moveTo>
                <a:lnTo>
                  <a:pt x="256387" y="173989"/>
                </a:lnTo>
                <a:lnTo>
                  <a:pt x="257949" y="176529"/>
                </a:lnTo>
                <a:lnTo>
                  <a:pt x="258495" y="175259"/>
                </a:lnTo>
                <a:lnTo>
                  <a:pt x="267081" y="175259"/>
                </a:lnTo>
                <a:lnTo>
                  <a:pt x="266153" y="173989"/>
                </a:lnTo>
                <a:close/>
              </a:path>
              <a:path w="289560" h="214629">
                <a:moveTo>
                  <a:pt x="255638" y="175259"/>
                </a:moveTo>
                <a:lnTo>
                  <a:pt x="253784" y="175259"/>
                </a:lnTo>
                <a:lnTo>
                  <a:pt x="255359" y="176331"/>
                </a:lnTo>
                <a:lnTo>
                  <a:pt x="255638" y="175259"/>
                </a:lnTo>
                <a:close/>
              </a:path>
              <a:path w="289560" h="214629">
                <a:moveTo>
                  <a:pt x="263753" y="168909"/>
                </a:moveTo>
                <a:lnTo>
                  <a:pt x="263728" y="170179"/>
                </a:lnTo>
                <a:lnTo>
                  <a:pt x="264185" y="171450"/>
                </a:lnTo>
                <a:lnTo>
                  <a:pt x="250228" y="171450"/>
                </a:lnTo>
                <a:lnTo>
                  <a:pt x="249720" y="172719"/>
                </a:lnTo>
                <a:lnTo>
                  <a:pt x="252806" y="175259"/>
                </a:lnTo>
                <a:lnTo>
                  <a:pt x="255638" y="175259"/>
                </a:lnTo>
                <a:lnTo>
                  <a:pt x="255859" y="175812"/>
                </a:lnTo>
                <a:lnTo>
                  <a:pt x="256387" y="173989"/>
                </a:lnTo>
                <a:lnTo>
                  <a:pt x="266674" y="173989"/>
                </a:lnTo>
                <a:lnTo>
                  <a:pt x="266141" y="172719"/>
                </a:lnTo>
                <a:lnTo>
                  <a:pt x="263753" y="168909"/>
                </a:lnTo>
                <a:close/>
              </a:path>
              <a:path w="289560" h="214629">
                <a:moveTo>
                  <a:pt x="260362" y="165100"/>
                </a:moveTo>
                <a:lnTo>
                  <a:pt x="260633" y="167639"/>
                </a:lnTo>
                <a:lnTo>
                  <a:pt x="260681" y="169456"/>
                </a:lnTo>
                <a:lnTo>
                  <a:pt x="260565" y="170179"/>
                </a:lnTo>
                <a:lnTo>
                  <a:pt x="247662" y="170179"/>
                </a:lnTo>
                <a:lnTo>
                  <a:pt x="249491" y="171450"/>
                </a:lnTo>
                <a:lnTo>
                  <a:pt x="263486" y="171450"/>
                </a:lnTo>
                <a:lnTo>
                  <a:pt x="261658" y="170179"/>
                </a:lnTo>
                <a:lnTo>
                  <a:pt x="262940" y="168909"/>
                </a:lnTo>
                <a:lnTo>
                  <a:pt x="261937" y="167639"/>
                </a:lnTo>
                <a:lnTo>
                  <a:pt x="260362" y="165100"/>
                </a:lnTo>
                <a:close/>
              </a:path>
              <a:path w="289560" h="214629">
                <a:moveTo>
                  <a:pt x="254355" y="163829"/>
                </a:moveTo>
                <a:lnTo>
                  <a:pt x="241122" y="163829"/>
                </a:lnTo>
                <a:lnTo>
                  <a:pt x="242557" y="165100"/>
                </a:lnTo>
                <a:lnTo>
                  <a:pt x="243433" y="170179"/>
                </a:lnTo>
                <a:lnTo>
                  <a:pt x="244856" y="170179"/>
                </a:lnTo>
                <a:lnTo>
                  <a:pt x="244806" y="168544"/>
                </a:lnTo>
                <a:lnTo>
                  <a:pt x="244652" y="167639"/>
                </a:lnTo>
                <a:lnTo>
                  <a:pt x="258318" y="167639"/>
                </a:lnTo>
                <a:lnTo>
                  <a:pt x="257740" y="166369"/>
                </a:lnTo>
                <a:lnTo>
                  <a:pt x="256120" y="166369"/>
                </a:lnTo>
                <a:lnTo>
                  <a:pt x="254355" y="163829"/>
                </a:lnTo>
                <a:close/>
              </a:path>
              <a:path w="289560" h="214629">
                <a:moveTo>
                  <a:pt x="258318" y="167639"/>
                </a:moveTo>
                <a:lnTo>
                  <a:pt x="245313" y="167639"/>
                </a:lnTo>
                <a:lnTo>
                  <a:pt x="246543" y="168544"/>
                </a:lnTo>
                <a:lnTo>
                  <a:pt x="247307" y="168909"/>
                </a:lnTo>
                <a:lnTo>
                  <a:pt x="247150" y="168991"/>
                </a:lnTo>
                <a:lnTo>
                  <a:pt x="248767" y="170179"/>
                </a:lnTo>
                <a:lnTo>
                  <a:pt x="260565" y="170179"/>
                </a:lnTo>
                <a:lnTo>
                  <a:pt x="258318" y="167639"/>
                </a:lnTo>
                <a:close/>
              </a:path>
              <a:path w="289560" h="214629">
                <a:moveTo>
                  <a:pt x="245530" y="168059"/>
                </a:moveTo>
                <a:lnTo>
                  <a:pt x="246252" y="169456"/>
                </a:lnTo>
                <a:lnTo>
                  <a:pt x="247150" y="168991"/>
                </a:lnTo>
                <a:lnTo>
                  <a:pt x="246543" y="168544"/>
                </a:lnTo>
                <a:lnTo>
                  <a:pt x="245530" y="168059"/>
                </a:lnTo>
                <a:close/>
              </a:path>
              <a:path w="289560" h="214629">
                <a:moveTo>
                  <a:pt x="245313" y="167639"/>
                </a:moveTo>
                <a:lnTo>
                  <a:pt x="244652" y="167639"/>
                </a:lnTo>
                <a:lnTo>
                  <a:pt x="245530" y="168059"/>
                </a:lnTo>
                <a:lnTo>
                  <a:pt x="245313" y="167639"/>
                </a:lnTo>
                <a:close/>
              </a:path>
              <a:path w="289560" h="214629">
                <a:moveTo>
                  <a:pt x="248869" y="160019"/>
                </a:moveTo>
                <a:lnTo>
                  <a:pt x="237832" y="160019"/>
                </a:lnTo>
                <a:lnTo>
                  <a:pt x="239090" y="161289"/>
                </a:lnTo>
                <a:lnTo>
                  <a:pt x="239496" y="162559"/>
                </a:lnTo>
                <a:lnTo>
                  <a:pt x="239852" y="163829"/>
                </a:lnTo>
                <a:lnTo>
                  <a:pt x="240322" y="166369"/>
                </a:lnTo>
                <a:lnTo>
                  <a:pt x="241236" y="166369"/>
                </a:lnTo>
                <a:lnTo>
                  <a:pt x="241122" y="163829"/>
                </a:lnTo>
                <a:lnTo>
                  <a:pt x="254355" y="163829"/>
                </a:lnTo>
                <a:lnTo>
                  <a:pt x="254000" y="161289"/>
                </a:lnTo>
                <a:lnTo>
                  <a:pt x="249821" y="161289"/>
                </a:lnTo>
                <a:lnTo>
                  <a:pt x="248869" y="160019"/>
                </a:lnTo>
                <a:close/>
              </a:path>
              <a:path w="289560" h="214629">
                <a:moveTo>
                  <a:pt x="255676" y="162559"/>
                </a:moveTo>
                <a:lnTo>
                  <a:pt x="255308" y="165100"/>
                </a:lnTo>
                <a:lnTo>
                  <a:pt x="256120" y="166369"/>
                </a:lnTo>
                <a:lnTo>
                  <a:pt x="257740" y="166369"/>
                </a:lnTo>
                <a:lnTo>
                  <a:pt x="257162" y="165100"/>
                </a:lnTo>
                <a:lnTo>
                  <a:pt x="257987" y="165100"/>
                </a:lnTo>
                <a:lnTo>
                  <a:pt x="257340" y="163829"/>
                </a:lnTo>
                <a:lnTo>
                  <a:pt x="255676" y="162559"/>
                </a:lnTo>
                <a:close/>
              </a:path>
              <a:path w="289560" h="214629">
                <a:moveTo>
                  <a:pt x="248539" y="154939"/>
                </a:moveTo>
                <a:lnTo>
                  <a:pt x="231902" y="154939"/>
                </a:lnTo>
                <a:lnTo>
                  <a:pt x="233527" y="156209"/>
                </a:lnTo>
                <a:lnTo>
                  <a:pt x="235115" y="158750"/>
                </a:lnTo>
                <a:lnTo>
                  <a:pt x="234048" y="160019"/>
                </a:lnTo>
                <a:lnTo>
                  <a:pt x="234924" y="161289"/>
                </a:lnTo>
                <a:lnTo>
                  <a:pt x="237794" y="162559"/>
                </a:lnTo>
                <a:lnTo>
                  <a:pt x="237832" y="160019"/>
                </a:lnTo>
                <a:lnTo>
                  <a:pt x="248869" y="160019"/>
                </a:lnTo>
                <a:lnTo>
                  <a:pt x="246773" y="157479"/>
                </a:lnTo>
                <a:lnTo>
                  <a:pt x="247167" y="156209"/>
                </a:lnTo>
                <a:lnTo>
                  <a:pt x="248208" y="156209"/>
                </a:lnTo>
                <a:lnTo>
                  <a:pt x="248539" y="154939"/>
                </a:lnTo>
                <a:close/>
              </a:path>
              <a:path w="289560" h="214629">
                <a:moveTo>
                  <a:pt x="249885" y="160019"/>
                </a:moveTo>
                <a:lnTo>
                  <a:pt x="249821" y="161289"/>
                </a:lnTo>
                <a:lnTo>
                  <a:pt x="254000" y="161289"/>
                </a:lnTo>
                <a:lnTo>
                  <a:pt x="249885" y="160019"/>
                </a:lnTo>
                <a:close/>
              </a:path>
              <a:path w="289560" h="214629">
                <a:moveTo>
                  <a:pt x="231775" y="157479"/>
                </a:moveTo>
                <a:lnTo>
                  <a:pt x="231394" y="157479"/>
                </a:lnTo>
                <a:lnTo>
                  <a:pt x="233299" y="160019"/>
                </a:lnTo>
                <a:lnTo>
                  <a:pt x="233667" y="158750"/>
                </a:lnTo>
                <a:lnTo>
                  <a:pt x="231775" y="157479"/>
                </a:lnTo>
                <a:close/>
              </a:path>
              <a:path w="289560" h="214629">
                <a:moveTo>
                  <a:pt x="241020" y="151129"/>
                </a:moveTo>
                <a:lnTo>
                  <a:pt x="229171" y="151129"/>
                </a:lnTo>
                <a:lnTo>
                  <a:pt x="228079" y="154939"/>
                </a:lnTo>
                <a:lnTo>
                  <a:pt x="228587" y="156209"/>
                </a:lnTo>
                <a:lnTo>
                  <a:pt x="231254" y="158750"/>
                </a:lnTo>
                <a:lnTo>
                  <a:pt x="231292" y="157479"/>
                </a:lnTo>
                <a:lnTo>
                  <a:pt x="231775" y="157479"/>
                </a:lnTo>
                <a:lnTo>
                  <a:pt x="231902" y="154939"/>
                </a:lnTo>
                <a:lnTo>
                  <a:pt x="246710" y="154939"/>
                </a:lnTo>
                <a:lnTo>
                  <a:pt x="241706" y="152400"/>
                </a:lnTo>
                <a:lnTo>
                  <a:pt x="241020" y="151129"/>
                </a:lnTo>
                <a:close/>
              </a:path>
              <a:path w="289560" h="214629">
                <a:moveTo>
                  <a:pt x="248132" y="153669"/>
                </a:moveTo>
                <a:lnTo>
                  <a:pt x="247891" y="154939"/>
                </a:lnTo>
                <a:lnTo>
                  <a:pt x="248539" y="154939"/>
                </a:lnTo>
                <a:lnTo>
                  <a:pt x="249834" y="156209"/>
                </a:lnTo>
                <a:lnTo>
                  <a:pt x="248132" y="153669"/>
                </a:lnTo>
                <a:close/>
              </a:path>
              <a:path w="289560" h="214629">
                <a:moveTo>
                  <a:pt x="243116" y="149859"/>
                </a:moveTo>
                <a:lnTo>
                  <a:pt x="243814" y="151129"/>
                </a:lnTo>
                <a:lnTo>
                  <a:pt x="246710" y="154939"/>
                </a:lnTo>
                <a:lnTo>
                  <a:pt x="247891" y="154939"/>
                </a:lnTo>
                <a:lnTo>
                  <a:pt x="245808" y="152400"/>
                </a:lnTo>
                <a:lnTo>
                  <a:pt x="244881" y="151129"/>
                </a:lnTo>
                <a:lnTo>
                  <a:pt x="244690" y="151129"/>
                </a:lnTo>
                <a:lnTo>
                  <a:pt x="243116" y="149859"/>
                </a:lnTo>
                <a:close/>
              </a:path>
              <a:path w="289560" h="214629">
                <a:moveTo>
                  <a:pt x="242836" y="147319"/>
                </a:moveTo>
                <a:lnTo>
                  <a:pt x="223126" y="147319"/>
                </a:lnTo>
                <a:lnTo>
                  <a:pt x="223850" y="149859"/>
                </a:lnTo>
                <a:lnTo>
                  <a:pt x="224650" y="151129"/>
                </a:lnTo>
                <a:lnTo>
                  <a:pt x="224675" y="152400"/>
                </a:lnTo>
                <a:lnTo>
                  <a:pt x="227469" y="152400"/>
                </a:lnTo>
                <a:lnTo>
                  <a:pt x="226085" y="151129"/>
                </a:lnTo>
                <a:lnTo>
                  <a:pt x="241020" y="151129"/>
                </a:lnTo>
                <a:lnTo>
                  <a:pt x="239649" y="148589"/>
                </a:lnTo>
                <a:lnTo>
                  <a:pt x="242443" y="148589"/>
                </a:lnTo>
                <a:lnTo>
                  <a:pt x="242836" y="147319"/>
                </a:lnTo>
                <a:close/>
              </a:path>
              <a:path w="289560" h="214629">
                <a:moveTo>
                  <a:pt x="233984" y="143509"/>
                </a:moveTo>
                <a:lnTo>
                  <a:pt x="207733" y="143509"/>
                </a:lnTo>
                <a:lnTo>
                  <a:pt x="213842" y="146050"/>
                </a:lnTo>
                <a:lnTo>
                  <a:pt x="217043" y="148589"/>
                </a:lnTo>
                <a:lnTo>
                  <a:pt x="218732" y="148589"/>
                </a:lnTo>
                <a:lnTo>
                  <a:pt x="221259" y="151129"/>
                </a:lnTo>
                <a:lnTo>
                  <a:pt x="221424" y="149859"/>
                </a:lnTo>
                <a:lnTo>
                  <a:pt x="220637" y="148589"/>
                </a:lnTo>
                <a:lnTo>
                  <a:pt x="223126" y="147319"/>
                </a:lnTo>
                <a:lnTo>
                  <a:pt x="242836" y="147319"/>
                </a:lnTo>
                <a:lnTo>
                  <a:pt x="241261" y="146050"/>
                </a:lnTo>
                <a:lnTo>
                  <a:pt x="238493" y="146050"/>
                </a:lnTo>
                <a:lnTo>
                  <a:pt x="236601" y="144779"/>
                </a:lnTo>
                <a:lnTo>
                  <a:pt x="233807" y="144779"/>
                </a:lnTo>
                <a:lnTo>
                  <a:pt x="233984" y="143509"/>
                </a:lnTo>
                <a:close/>
              </a:path>
              <a:path w="289560" h="214629">
                <a:moveTo>
                  <a:pt x="242443" y="148589"/>
                </a:moveTo>
                <a:lnTo>
                  <a:pt x="239649" y="148589"/>
                </a:lnTo>
                <a:lnTo>
                  <a:pt x="242951" y="149859"/>
                </a:lnTo>
                <a:lnTo>
                  <a:pt x="242443" y="148589"/>
                </a:lnTo>
                <a:close/>
              </a:path>
              <a:path w="289560" h="214629">
                <a:moveTo>
                  <a:pt x="238252" y="143509"/>
                </a:moveTo>
                <a:lnTo>
                  <a:pt x="237655" y="144779"/>
                </a:lnTo>
                <a:lnTo>
                  <a:pt x="238226" y="144779"/>
                </a:lnTo>
                <a:lnTo>
                  <a:pt x="238493" y="146050"/>
                </a:lnTo>
                <a:lnTo>
                  <a:pt x="241261" y="146050"/>
                </a:lnTo>
                <a:lnTo>
                  <a:pt x="239280" y="144779"/>
                </a:lnTo>
                <a:lnTo>
                  <a:pt x="238252" y="143509"/>
                </a:lnTo>
                <a:close/>
              </a:path>
              <a:path w="289560" h="214629">
                <a:moveTo>
                  <a:pt x="235572" y="143509"/>
                </a:moveTo>
                <a:lnTo>
                  <a:pt x="235267" y="143509"/>
                </a:lnTo>
                <a:lnTo>
                  <a:pt x="233807" y="144779"/>
                </a:lnTo>
                <a:lnTo>
                  <a:pt x="236601" y="144779"/>
                </a:lnTo>
                <a:lnTo>
                  <a:pt x="235572" y="143509"/>
                </a:lnTo>
                <a:close/>
              </a:path>
              <a:path w="289560" h="214629">
                <a:moveTo>
                  <a:pt x="231521" y="139700"/>
                </a:moveTo>
                <a:lnTo>
                  <a:pt x="231698" y="140969"/>
                </a:lnTo>
                <a:lnTo>
                  <a:pt x="232206" y="142239"/>
                </a:lnTo>
                <a:lnTo>
                  <a:pt x="202425" y="142239"/>
                </a:lnTo>
                <a:lnTo>
                  <a:pt x="203911" y="143509"/>
                </a:lnTo>
                <a:lnTo>
                  <a:pt x="234873" y="143509"/>
                </a:lnTo>
                <a:lnTo>
                  <a:pt x="234454" y="140969"/>
                </a:lnTo>
                <a:lnTo>
                  <a:pt x="231521" y="139700"/>
                </a:lnTo>
                <a:close/>
              </a:path>
              <a:path w="289560" h="214629">
                <a:moveTo>
                  <a:pt x="220548" y="135889"/>
                </a:moveTo>
                <a:lnTo>
                  <a:pt x="194614" y="135889"/>
                </a:lnTo>
                <a:lnTo>
                  <a:pt x="200063" y="137159"/>
                </a:lnTo>
                <a:lnTo>
                  <a:pt x="202285" y="138429"/>
                </a:lnTo>
                <a:lnTo>
                  <a:pt x="204254" y="139700"/>
                </a:lnTo>
                <a:lnTo>
                  <a:pt x="204990" y="140969"/>
                </a:lnTo>
                <a:lnTo>
                  <a:pt x="203974" y="142239"/>
                </a:lnTo>
                <a:lnTo>
                  <a:pt x="232206" y="142239"/>
                </a:lnTo>
                <a:lnTo>
                  <a:pt x="231597" y="140969"/>
                </a:lnTo>
                <a:lnTo>
                  <a:pt x="230339" y="139700"/>
                </a:lnTo>
                <a:lnTo>
                  <a:pt x="227901" y="139700"/>
                </a:lnTo>
                <a:lnTo>
                  <a:pt x="226517" y="138429"/>
                </a:lnTo>
                <a:lnTo>
                  <a:pt x="226809" y="138429"/>
                </a:lnTo>
                <a:lnTo>
                  <a:pt x="226364" y="137159"/>
                </a:lnTo>
                <a:lnTo>
                  <a:pt x="221881" y="137159"/>
                </a:lnTo>
                <a:lnTo>
                  <a:pt x="220548" y="135889"/>
                </a:lnTo>
                <a:close/>
              </a:path>
              <a:path w="289560" h="214629">
                <a:moveTo>
                  <a:pt x="228422" y="138429"/>
                </a:moveTo>
                <a:lnTo>
                  <a:pt x="227901" y="139700"/>
                </a:lnTo>
                <a:lnTo>
                  <a:pt x="229400" y="139700"/>
                </a:lnTo>
                <a:lnTo>
                  <a:pt x="228422" y="138429"/>
                </a:lnTo>
                <a:close/>
              </a:path>
              <a:path w="289560" h="214629">
                <a:moveTo>
                  <a:pt x="219278" y="134619"/>
                </a:moveTo>
                <a:lnTo>
                  <a:pt x="191084" y="134619"/>
                </a:lnTo>
                <a:lnTo>
                  <a:pt x="191058" y="135889"/>
                </a:lnTo>
                <a:lnTo>
                  <a:pt x="190919" y="137159"/>
                </a:lnTo>
                <a:lnTo>
                  <a:pt x="194221" y="138429"/>
                </a:lnTo>
                <a:lnTo>
                  <a:pt x="194614" y="135889"/>
                </a:lnTo>
                <a:lnTo>
                  <a:pt x="221221" y="135889"/>
                </a:lnTo>
                <a:lnTo>
                  <a:pt x="219278" y="134619"/>
                </a:lnTo>
                <a:close/>
              </a:path>
              <a:path w="289560" h="214629">
                <a:moveTo>
                  <a:pt x="210070" y="128269"/>
                </a:moveTo>
                <a:lnTo>
                  <a:pt x="208673" y="128269"/>
                </a:lnTo>
                <a:lnTo>
                  <a:pt x="210058" y="129539"/>
                </a:lnTo>
                <a:lnTo>
                  <a:pt x="210286" y="132079"/>
                </a:lnTo>
                <a:lnTo>
                  <a:pt x="209689" y="133350"/>
                </a:lnTo>
                <a:lnTo>
                  <a:pt x="185877" y="133350"/>
                </a:lnTo>
                <a:lnTo>
                  <a:pt x="188582" y="134619"/>
                </a:lnTo>
                <a:lnTo>
                  <a:pt x="190614" y="137159"/>
                </a:lnTo>
                <a:lnTo>
                  <a:pt x="191084" y="134619"/>
                </a:lnTo>
                <a:lnTo>
                  <a:pt x="219278" y="134619"/>
                </a:lnTo>
                <a:lnTo>
                  <a:pt x="218939" y="132079"/>
                </a:lnTo>
                <a:lnTo>
                  <a:pt x="216509" y="132079"/>
                </a:lnTo>
                <a:lnTo>
                  <a:pt x="215188" y="130809"/>
                </a:lnTo>
                <a:lnTo>
                  <a:pt x="213131" y="130809"/>
                </a:lnTo>
                <a:lnTo>
                  <a:pt x="213080" y="129539"/>
                </a:lnTo>
                <a:lnTo>
                  <a:pt x="210070" y="128269"/>
                </a:lnTo>
                <a:close/>
              </a:path>
              <a:path w="289560" h="214629">
                <a:moveTo>
                  <a:pt x="224002" y="135889"/>
                </a:moveTo>
                <a:lnTo>
                  <a:pt x="222846" y="135889"/>
                </a:lnTo>
                <a:lnTo>
                  <a:pt x="224345" y="137159"/>
                </a:lnTo>
                <a:lnTo>
                  <a:pt x="226364" y="137159"/>
                </a:lnTo>
                <a:lnTo>
                  <a:pt x="224002" y="135889"/>
                </a:lnTo>
                <a:close/>
              </a:path>
              <a:path w="289560" h="214629">
                <a:moveTo>
                  <a:pt x="182956" y="129539"/>
                </a:moveTo>
                <a:lnTo>
                  <a:pt x="184238" y="133350"/>
                </a:lnTo>
                <a:lnTo>
                  <a:pt x="205676" y="133350"/>
                </a:lnTo>
                <a:lnTo>
                  <a:pt x="206248" y="132079"/>
                </a:lnTo>
                <a:lnTo>
                  <a:pt x="186397" y="132079"/>
                </a:lnTo>
                <a:lnTo>
                  <a:pt x="182956" y="129539"/>
                </a:lnTo>
                <a:close/>
              </a:path>
              <a:path w="289560" h="214629">
                <a:moveTo>
                  <a:pt x="208875" y="132698"/>
                </a:moveTo>
                <a:lnTo>
                  <a:pt x="209524" y="133350"/>
                </a:lnTo>
                <a:lnTo>
                  <a:pt x="209689" y="133350"/>
                </a:lnTo>
                <a:lnTo>
                  <a:pt x="208875" y="132698"/>
                </a:lnTo>
                <a:close/>
              </a:path>
              <a:path w="289560" h="214629">
                <a:moveTo>
                  <a:pt x="208171" y="131992"/>
                </a:moveTo>
                <a:lnTo>
                  <a:pt x="208875" y="132698"/>
                </a:lnTo>
                <a:lnTo>
                  <a:pt x="208171" y="131992"/>
                </a:lnTo>
                <a:close/>
              </a:path>
              <a:path w="289560" h="214629">
                <a:moveTo>
                  <a:pt x="172035" y="127264"/>
                </a:moveTo>
                <a:lnTo>
                  <a:pt x="170777" y="128087"/>
                </a:lnTo>
                <a:lnTo>
                  <a:pt x="170992" y="128269"/>
                </a:lnTo>
                <a:lnTo>
                  <a:pt x="170611" y="128548"/>
                </a:lnTo>
                <a:lnTo>
                  <a:pt x="171018" y="129539"/>
                </a:lnTo>
                <a:lnTo>
                  <a:pt x="173012" y="130809"/>
                </a:lnTo>
                <a:lnTo>
                  <a:pt x="178295" y="132079"/>
                </a:lnTo>
                <a:lnTo>
                  <a:pt x="172035" y="127264"/>
                </a:lnTo>
                <a:close/>
              </a:path>
              <a:path w="289560" h="214629">
                <a:moveTo>
                  <a:pt x="203911" y="128269"/>
                </a:moveTo>
                <a:lnTo>
                  <a:pt x="187071" y="128269"/>
                </a:lnTo>
                <a:lnTo>
                  <a:pt x="189115" y="130809"/>
                </a:lnTo>
                <a:lnTo>
                  <a:pt x="186397" y="132079"/>
                </a:lnTo>
                <a:lnTo>
                  <a:pt x="203758" y="132079"/>
                </a:lnTo>
                <a:lnTo>
                  <a:pt x="201968" y="130809"/>
                </a:lnTo>
                <a:lnTo>
                  <a:pt x="201637" y="129539"/>
                </a:lnTo>
                <a:lnTo>
                  <a:pt x="202387" y="129539"/>
                </a:lnTo>
                <a:lnTo>
                  <a:pt x="204044" y="128404"/>
                </a:lnTo>
                <a:lnTo>
                  <a:pt x="203911" y="128269"/>
                </a:lnTo>
                <a:close/>
              </a:path>
              <a:path w="289560" h="214629">
                <a:moveTo>
                  <a:pt x="203796" y="132004"/>
                </a:moveTo>
                <a:close/>
              </a:path>
              <a:path w="289560" h="214629">
                <a:moveTo>
                  <a:pt x="204393" y="130809"/>
                </a:moveTo>
                <a:lnTo>
                  <a:pt x="203802" y="131992"/>
                </a:lnTo>
                <a:lnTo>
                  <a:pt x="206248" y="132079"/>
                </a:lnTo>
                <a:lnTo>
                  <a:pt x="204393" y="130809"/>
                </a:lnTo>
                <a:close/>
              </a:path>
              <a:path w="289560" h="214629">
                <a:moveTo>
                  <a:pt x="218770" y="130809"/>
                </a:moveTo>
                <a:lnTo>
                  <a:pt x="216509" y="132079"/>
                </a:lnTo>
                <a:lnTo>
                  <a:pt x="218939" y="132079"/>
                </a:lnTo>
                <a:lnTo>
                  <a:pt x="218770" y="130809"/>
                </a:lnTo>
                <a:close/>
              </a:path>
              <a:path w="289560" h="214629">
                <a:moveTo>
                  <a:pt x="207175" y="129539"/>
                </a:moveTo>
                <a:lnTo>
                  <a:pt x="205727" y="129539"/>
                </a:lnTo>
                <a:lnTo>
                  <a:pt x="208171" y="131992"/>
                </a:lnTo>
                <a:lnTo>
                  <a:pt x="209118" y="130809"/>
                </a:lnTo>
                <a:lnTo>
                  <a:pt x="208076" y="130809"/>
                </a:lnTo>
                <a:lnTo>
                  <a:pt x="207175" y="129539"/>
                </a:lnTo>
                <a:close/>
              </a:path>
              <a:path w="289560" h="214629">
                <a:moveTo>
                  <a:pt x="194525" y="124459"/>
                </a:moveTo>
                <a:lnTo>
                  <a:pt x="166420" y="124459"/>
                </a:lnTo>
                <a:lnTo>
                  <a:pt x="167805" y="127000"/>
                </a:lnTo>
                <a:lnTo>
                  <a:pt x="169252" y="129539"/>
                </a:lnTo>
                <a:lnTo>
                  <a:pt x="170611" y="128548"/>
                </a:lnTo>
                <a:lnTo>
                  <a:pt x="170497" y="128269"/>
                </a:lnTo>
                <a:lnTo>
                  <a:pt x="170777" y="128087"/>
                </a:lnTo>
                <a:lnTo>
                  <a:pt x="169494" y="127000"/>
                </a:lnTo>
                <a:lnTo>
                  <a:pt x="171691" y="127000"/>
                </a:lnTo>
                <a:lnTo>
                  <a:pt x="170040" y="125729"/>
                </a:lnTo>
                <a:lnTo>
                  <a:pt x="195567" y="125729"/>
                </a:lnTo>
                <a:lnTo>
                  <a:pt x="195711" y="125558"/>
                </a:lnTo>
                <a:lnTo>
                  <a:pt x="194525" y="124459"/>
                </a:lnTo>
                <a:close/>
              </a:path>
              <a:path w="289560" h="214629">
                <a:moveTo>
                  <a:pt x="182689" y="128269"/>
                </a:moveTo>
                <a:lnTo>
                  <a:pt x="176428" y="128269"/>
                </a:lnTo>
                <a:lnTo>
                  <a:pt x="176364" y="129539"/>
                </a:lnTo>
                <a:lnTo>
                  <a:pt x="183235" y="129539"/>
                </a:lnTo>
                <a:lnTo>
                  <a:pt x="182689" y="128269"/>
                </a:lnTo>
                <a:close/>
              </a:path>
              <a:path w="289560" h="214629">
                <a:moveTo>
                  <a:pt x="185407" y="128269"/>
                </a:moveTo>
                <a:lnTo>
                  <a:pt x="182689" y="128269"/>
                </a:lnTo>
                <a:lnTo>
                  <a:pt x="185686" y="129539"/>
                </a:lnTo>
                <a:lnTo>
                  <a:pt x="185407" y="128269"/>
                </a:lnTo>
                <a:close/>
              </a:path>
              <a:path w="289560" h="214629">
                <a:moveTo>
                  <a:pt x="205892" y="128269"/>
                </a:moveTo>
                <a:lnTo>
                  <a:pt x="204241" y="128269"/>
                </a:lnTo>
                <a:lnTo>
                  <a:pt x="204044" y="128404"/>
                </a:lnTo>
                <a:lnTo>
                  <a:pt x="205168" y="129539"/>
                </a:lnTo>
                <a:lnTo>
                  <a:pt x="205968" y="129539"/>
                </a:lnTo>
                <a:lnTo>
                  <a:pt x="205892" y="128269"/>
                </a:lnTo>
                <a:close/>
              </a:path>
              <a:path w="289560" h="214629">
                <a:moveTo>
                  <a:pt x="207124" y="128269"/>
                </a:moveTo>
                <a:lnTo>
                  <a:pt x="208800" y="129539"/>
                </a:lnTo>
                <a:lnTo>
                  <a:pt x="210058" y="129539"/>
                </a:lnTo>
                <a:lnTo>
                  <a:pt x="207124" y="128269"/>
                </a:lnTo>
                <a:close/>
              </a:path>
              <a:path w="289560" h="214629">
                <a:moveTo>
                  <a:pt x="170777" y="128087"/>
                </a:moveTo>
                <a:lnTo>
                  <a:pt x="170497" y="128269"/>
                </a:lnTo>
                <a:lnTo>
                  <a:pt x="170611" y="128548"/>
                </a:lnTo>
                <a:lnTo>
                  <a:pt x="170992" y="128269"/>
                </a:lnTo>
                <a:lnTo>
                  <a:pt x="170777" y="128087"/>
                </a:lnTo>
                <a:close/>
              </a:path>
              <a:path w="289560" h="214629">
                <a:moveTo>
                  <a:pt x="203403" y="127000"/>
                </a:moveTo>
                <a:lnTo>
                  <a:pt x="199491" y="127000"/>
                </a:lnTo>
                <a:lnTo>
                  <a:pt x="200279" y="128269"/>
                </a:lnTo>
                <a:lnTo>
                  <a:pt x="203911" y="128269"/>
                </a:lnTo>
                <a:lnTo>
                  <a:pt x="204044" y="128404"/>
                </a:lnTo>
                <a:lnTo>
                  <a:pt x="204120" y="128087"/>
                </a:lnTo>
                <a:lnTo>
                  <a:pt x="203403" y="127000"/>
                </a:lnTo>
                <a:close/>
              </a:path>
              <a:path w="289560" h="214629">
                <a:moveTo>
                  <a:pt x="195567" y="125729"/>
                </a:moveTo>
                <a:lnTo>
                  <a:pt x="170040" y="125729"/>
                </a:lnTo>
                <a:lnTo>
                  <a:pt x="174396" y="127000"/>
                </a:lnTo>
                <a:lnTo>
                  <a:pt x="173647" y="128269"/>
                </a:lnTo>
                <a:lnTo>
                  <a:pt x="194144" y="128269"/>
                </a:lnTo>
                <a:lnTo>
                  <a:pt x="191846" y="127000"/>
                </a:lnTo>
                <a:lnTo>
                  <a:pt x="194894" y="127000"/>
                </a:lnTo>
                <a:lnTo>
                  <a:pt x="195812" y="125837"/>
                </a:lnTo>
                <a:lnTo>
                  <a:pt x="195567" y="125729"/>
                </a:lnTo>
                <a:close/>
              </a:path>
              <a:path w="289560" h="214629">
                <a:moveTo>
                  <a:pt x="172440" y="127000"/>
                </a:moveTo>
                <a:lnTo>
                  <a:pt x="171691" y="127000"/>
                </a:lnTo>
                <a:lnTo>
                  <a:pt x="172035" y="127264"/>
                </a:lnTo>
                <a:lnTo>
                  <a:pt x="172440" y="127000"/>
                </a:lnTo>
                <a:close/>
              </a:path>
              <a:path w="289560" h="214629">
                <a:moveTo>
                  <a:pt x="191312" y="121919"/>
                </a:moveTo>
                <a:lnTo>
                  <a:pt x="160159" y="121919"/>
                </a:lnTo>
                <a:lnTo>
                  <a:pt x="161772" y="123189"/>
                </a:lnTo>
                <a:lnTo>
                  <a:pt x="162306" y="124459"/>
                </a:lnTo>
                <a:lnTo>
                  <a:pt x="163597" y="125837"/>
                </a:lnTo>
                <a:lnTo>
                  <a:pt x="164655" y="127000"/>
                </a:lnTo>
                <a:lnTo>
                  <a:pt x="165417" y="127000"/>
                </a:lnTo>
                <a:lnTo>
                  <a:pt x="165430" y="125729"/>
                </a:lnTo>
                <a:lnTo>
                  <a:pt x="164312" y="124459"/>
                </a:lnTo>
                <a:lnTo>
                  <a:pt x="195579" y="124459"/>
                </a:lnTo>
                <a:lnTo>
                  <a:pt x="194576" y="123189"/>
                </a:lnTo>
                <a:lnTo>
                  <a:pt x="192633" y="123189"/>
                </a:lnTo>
                <a:lnTo>
                  <a:pt x="191312" y="121919"/>
                </a:lnTo>
                <a:close/>
              </a:path>
              <a:path w="289560" h="214629">
                <a:moveTo>
                  <a:pt x="195935" y="125292"/>
                </a:moveTo>
                <a:lnTo>
                  <a:pt x="195812" y="125837"/>
                </a:lnTo>
                <a:lnTo>
                  <a:pt x="198475" y="127000"/>
                </a:lnTo>
                <a:lnTo>
                  <a:pt x="201523" y="127000"/>
                </a:lnTo>
                <a:lnTo>
                  <a:pt x="201993" y="125729"/>
                </a:lnTo>
                <a:lnTo>
                  <a:pt x="196583" y="125729"/>
                </a:lnTo>
                <a:lnTo>
                  <a:pt x="195935" y="125292"/>
                </a:lnTo>
                <a:close/>
              </a:path>
              <a:path w="289560" h="214629">
                <a:moveTo>
                  <a:pt x="195711" y="125558"/>
                </a:moveTo>
                <a:lnTo>
                  <a:pt x="195567" y="125729"/>
                </a:lnTo>
                <a:lnTo>
                  <a:pt x="195812" y="125837"/>
                </a:lnTo>
                <a:lnTo>
                  <a:pt x="195711" y="125558"/>
                </a:lnTo>
                <a:close/>
              </a:path>
              <a:path w="289560" h="214629">
                <a:moveTo>
                  <a:pt x="196090" y="125106"/>
                </a:moveTo>
                <a:lnTo>
                  <a:pt x="195935" y="125292"/>
                </a:lnTo>
                <a:lnTo>
                  <a:pt x="196583" y="125729"/>
                </a:lnTo>
                <a:lnTo>
                  <a:pt x="196090" y="125106"/>
                </a:lnTo>
                <a:close/>
              </a:path>
              <a:path w="289560" h="214629">
                <a:moveTo>
                  <a:pt x="196634" y="124459"/>
                </a:moveTo>
                <a:lnTo>
                  <a:pt x="196090" y="125106"/>
                </a:lnTo>
                <a:lnTo>
                  <a:pt x="196583" y="125729"/>
                </a:lnTo>
                <a:lnTo>
                  <a:pt x="197586" y="125729"/>
                </a:lnTo>
                <a:lnTo>
                  <a:pt x="196634" y="124459"/>
                </a:lnTo>
                <a:close/>
              </a:path>
              <a:path w="289560" h="214629">
                <a:moveTo>
                  <a:pt x="195579" y="124459"/>
                </a:moveTo>
                <a:lnTo>
                  <a:pt x="194703" y="124459"/>
                </a:lnTo>
                <a:lnTo>
                  <a:pt x="195935" y="125292"/>
                </a:lnTo>
                <a:lnTo>
                  <a:pt x="196090" y="125106"/>
                </a:lnTo>
                <a:lnTo>
                  <a:pt x="195579" y="124459"/>
                </a:lnTo>
                <a:close/>
              </a:path>
              <a:path w="289560" h="214629">
                <a:moveTo>
                  <a:pt x="175450" y="116839"/>
                </a:moveTo>
                <a:lnTo>
                  <a:pt x="171475" y="118109"/>
                </a:lnTo>
                <a:lnTo>
                  <a:pt x="152704" y="118109"/>
                </a:lnTo>
                <a:lnTo>
                  <a:pt x="154597" y="119379"/>
                </a:lnTo>
                <a:lnTo>
                  <a:pt x="156933" y="120650"/>
                </a:lnTo>
                <a:lnTo>
                  <a:pt x="156540" y="123189"/>
                </a:lnTo>
                <a:lnTo>
                  <a:pt x="157734" y="124459"/>
                </a:lnTo>
                <a:lnTo>
                  <a:pt x="160832" y="124459"/>
                </a:lnTo>
                <a:lnTo>
                  <a:pt x="160159" y="121919"/>
                </a:lnTo>
                <a:lnTo>
                  <a:pt x="184721" y="121919"/>
                </a:lnTo>
                <a:lnTo>
                  <a:pt x="181749" y="120650"/>
                </a:lnTo>
                <a:lnTo>
                  <a:pt x="179260" y="120650"/>
                </a:lnTo>
                <a:lnTo>
                  <a:pt x="176758" y="119379"/>
                </a:lnTo>
                <a:lnTo>
                  <a:pt x="175450" y="116839"/>
                </a:lnTo>
                <a:close/>
              </a:path>
              <a:path w="289560" h="214629">
                <a:moveTo>
                  <a:pt x="153365" y="120650"/>
                </a:moveTo>
                <a:lnTo>
                  <a:pt x="152819" y="120650"/>
                </a:lnTo>
                <a:lnTo>
                  <a:pt x="153238" y="121919"/>
                </a:lnTo>
                <a:lnTo>
                  <a:pt x="155549" y="123189"/>
                </a:lnTo>
                <a:lnTo>
                  <a:pt x="155540" y="121872"/>
                </a:lnTo>
                <a:lnTo>
                  <a:pt x="153365" y="120650"/>
                </a:lnTo>
                <a:close/>
              </a:path>
              <a:path w="289560" h="214629">
                <a:moveTo>
                  <a:pt x="153167" y="121894"/>
                </a:moveTo>
                <a:close/>
              </a:path>
              <a:path w="289560" h="214629">
                <a:moveTo>
                  <a:pt x="152819" y="120650"/>
                </a:moveTo>
                <a:lnTo>
                  <a:pt x="153161" y="121872"/>
                </a:lnTo>
                <a:lnTo>
                  <a:pt x="152819" y="120650"/>
                </a:lnTo>
                <a:close/>
              </a:path>
              <a:path w="289560" h="214629">
                <a:moveTo>
                  <a:pt x="184695" y="121872"/>
                </a:moveTo>
                <a:close/>
              </a:path>
              <a:path w="289560" h="214629">
                <a:moveTo>
                  <a:pt x="182638" y="118109"/>
                </a:moveTo>
                <a:lnTo>
                  <a:pt x="184695" y="121872"/>
                </a:lnTo>
                <a:lnTo>
                  <a:pt x="185534" y="121919"/>
                </a:lnTo>
                <a:lnTo>
                  <a:pt x="186499" y="120650"/>
                </a:lnTo>
                <a:lnTo>
                  <a:pt x="184937" y="119379"/>
                </a:lnTo>
                <a:lnTo>
                  <a:pt x="182638" y="118109"/>
                </a:lnTo>
                <a:close/>
              </a:path>
              <a:path w="289560" h="214629">
                <a:moveTo>
                  <a:pt x="187121" y="119379"/>
                </a:moveTo>
                <a:lnTo>
                  <a:pt x="187325" y="120650"/>
                </a:lnTo>
                <a:lnTo>
                  <a:pt x="188455" y="121919"/>
                </a:lnTo>
                <a:lnTo>
                  <a:pt x="190703" y="121919"/>
                </a:lnTo>
                <a:lnTo>
                  <a:pt x="187121" y="119379"/>
                </a:lnTo>
                <a:close/>
              </a:path>
              <a:path w="289560" h="214629">
                <a:moveTo>
                  <a:pt x="167269" y="114530"/>
                </a:moveTo>
                <a:lnTo>
                  <a:pt x="165366" y="115569"/>
                </a:lnTo>
                <a:lnTo>
                  <a:pt x="148831" y="115569"/>
                </a:lnTo>
                <a:lnTo>
                  <a:pt x="148767" y="119379"/>
                </a:lnTo>
                <a:lnTo>
                  <a:pt x="149656" y="120650"/>
                </a:lnTo>
                <a:lnTo>
                  <a:pt x="153167" y="121894"/>
                </a:lnTo>
                <a:lnTo>
                  <a:pt x="152819" y="120650"/>
                </a:lnTo>
                <a:lnTo>
                  <a:pt x="153365" y="120650"/>
                </a:lnTo>
                <a:lnTo>
                  <a:pt x="152704" y="118109"/>
                </a:lnTo>
                <a:lnTo>
                  <a:pt x="170332" y="118109"/>
                </a:lnTo>
                <a:lnTo>
                  <a:pt x="167373" y="115569"/>
                </a:lnTo>
                <a:lnTo>
                  <a:pt x="167269" y="114530"/>
                </a:lnTo>
                <a:close/>
              </a:path>
              <a:path w="289560" h="214629">
                <a:moveTo>
                  <a:pt x="180568" y="118109"/>
                </a:moveTo>
                <a:lnTo>
                  <a:pt x="177761" y="118109"/>
                </a:lnTo>
                <a:lnTo>
                  <a:pt x="177965" y="119379"/>
                </a:lnTo>
                <a:lnTo>
                  <a:pt x="179260" y="120650"/>
                </a:lnTo>
                <a:lnTo>
                  <a:pt x="181749" y="120650"/>
                </a:lnTo>
                <a:lnTo>
                  <a:pt x="180073" y="119379"/>
                </a:lnTo>
                <a:lnTo>
                  <a:pt x="180568" y="118109"/>
                </a:lnTo>
                <a:close/>
              </a:path>
              <a:path w="289560" h="214629">
                <a:moveTo>
                  <a:pt x="140589" y="114300"/>
                </a:moveTo>
                <a:lnTo>
                  <a:pt x="136613" y="114300"/>
                </a:lnTo>
                <a:lnTo>
                  <a:pt x="138887" y="115569"/>
                </a:lnTo>
                <a:lnTo>
                  <a:pt x="139103" y="116839"/>
                </a:lnTo>
                <a:lnTo>
                  <a:pt x="140957" y="118109"/>
                </a:lnTo>
                <a:lnTo>
                  <a:pt x="140919" y="116839"/>
                </a:lnTo>
                <a:lnTo>
                  <a:pt x="139814" y="115569"/>
                </a:lnTo>
                <a:lnTo>
                  <a:pt x="140589" y="114300"/>
                </a:lnTo>
                <a:close/>
              </a:path>
              <a:path w="289560" h="214629">
                <a:moveTo>
                  <a:pt x="153504" y="109219"/>
                </a:moveTo>
                <a:lnTo>
                  <a:pt x="122199" y="109219"/>
                </a:lnTo>
                <a:lnTo>
                  <a:pt x="121170" y="110489"/>
                </a:lnTo>
                <a:lnTo>
                  <a:pt x="119722" y="111759"/>
                </a:lnTo>
                <a:lnTo>
                  <a:pt x="125349" y="111759"/>
                </a:lnTo>
                <a:lnTo>
                  <a:pt x="131978" y="113029"/>
                </a:lnTo>
                <a:lnTo>
                  <a:pt x="135699" y="114300"/>
                </a:lnTo>
                <a:lnTo>
                  <a:pt x="141909" y="114300"/>
                </a:lnTo>
                <a:lnTo>
                  <a:pt x="143256" y="115569"/>
                </a:lnTo>
                <a:lnTo>
                  <a:pt x="144526" y="116839"/>
                </a:lnTo>
                <a:lnTo>
                  <a:pt x="144716" y="118109"/>
                </a:lnTo>
                <a:lnTo>
                  <a:pt x="147726" y="118109"/>
                </a:lnTo>
                <a:lnTo>
                  <a:pt x="146011" y="116839"/>
                </a:lnTo>
                <a:lnTo>
                  <a:pt x="147040" y="116839"/>
                </a:lnTo>
                <a:lnTo>
                  <a:pt x="148831" y="115569"/>
                </a:lnTo>
                <a:lnTo>
                  <a:pt x="165366" y="115569"/>
                </a:lnTo>
                <a:lnTo>
                  <a:pt x="163464" y="113444"/>
                </a:lnTo>
                <a:lnTo>
                  <a:pt x="161950" y="113029"/>
                </a:lnTo>
                <a:lnTo>
                  <a:pt x="160972" y="113029"/>
                </a:lnTo>
                <a:lnTo>
                  <a:pt x="159677" y="110489"/>
                </a:lnTo>
                <a:lnTo>
                  <a:pt x="155740" y="110489"/>
                </a:lnTo>
                <a:lnTo>
                  <a:pt x="153504" y="109219"/>
                </a:lnTo>
                <a:close/>
              </a:path>
              <a:path w="289560" h="214629">
                <a:moveTo>
                  <a:pt x="167386" y="111759"/>
                </a:moveTo>
                <a:lnTo>
                  <a:pt x="167690" y="114300"/>
                </a:lnTo>
                <a:lnTo>
                  <a:pt x="167407" y="114454"/>
                </a:lnTo>
                <a:lnTo>
                  <a:pt x="168567" y="115569"/>
                </a:lnTo>
                <a:lnTo>
                  <a:pt x="168402" y="114300"/>
                </a:lnTo>
                <a:lnTo>
                  <a:pt x="170078" y="114300"/>
                </a:lnTo>
                <a:lnTo>
                  <a:pt x="167386" y="111759"/>
                </a:lnTo>
                <a:close/>
              </a:path>
              <a:path w="289560" h="214629">
                <a:moveTo>
                  <a:pt x="167246" y="114300"/>
                </a:moveTo>
                <a:lnTo>
                  <a:pt x="167269" y="114530"/>
                </a:lnTo>
                <a:lnTo>
                  <a:pt x="167407" y="114454"/>
                </a:lnTo>
                <a:lnTo>
                  <a:pt x="167246" y="114300"/>
                </a:lnTo>
                <a:close/>
              </a:path>
              <a:path w="289560" h="214629">
                <a:moveTo>
                  <a:pt x="163233" y="113029"/>
                </a:moveTo>
                <a:lnTo>
                  <a:pt x="163093" y="113029"/>
                </a:lnTo>
                <a:lnTo>
                  <a:pt x="163464" y="113444"/>
                </a:lnTo>
                <a:lnTo>
                  <a:pt x="166585" y="114300"/>
                </a:lnTo>
                <a:lnTo>
                  <a:pt x="163233" y="113029"/>
                </a:lnTo>
                <a:close/>
              </a:path>
              <a:path w="289560" h="214629">
                <a:moveTo>
                  <a:pt x="163093" y="113029"/>
                </a:moveTo>
                <a:lnTo>
                  <a:pt x="161950" y="113029"/>
                </a:lnTo>
                <a:lnTo>
                  <a:pt x="163464" y="113444"/>
                </a:lnTo>
                <a:lnTo>
                  <a:pt x="163093" y="113029"/>
                </a:lnTo>
                <a:close/>
              </a:path>
              <a:path w="289560" h="214629">
                <a:moveTo>
                  <a:pt x="155016" y="107950"/>
                </a:moveTo>
                <a:lnTo>
                  <a:pt x="154571" y="109219"/>
                </a:lnTo>
                <a:lnTo>
                  <a:pt x="155295" y="109219"/>
                </a:lnTo>
                <a:lnTo>
                  <a:pt x="155740" y="110489"/>
                </a:lnTo>
                <a:lnTo>
                  <a:pt x="159677" y="110489"/>
                </a:lnTo>
                <a:lnTo>
                  <a:pt x="159029" y="109219"/>
                </a:lnTo>
                <a:lnTo>
                  <a:pt x="155016" y="107950"/>
                </a:lnTo>
                <a:close/>
              </a:path>
              <a:path w="289560" h="214629">
                <a:moveTo>
                  <a:pt x="144170" y="105409"/>
                </a:moveTo>
                <a:lnTo>
                  <a:pt x="110998" y="105409"/>
                </a:lnTo>
                <a:lnTo>
                  <a:pt x="116649" y="106679"/>
                </a:lnTo>
                <a:lnTo>
                  <a:pt x="119049" y="107950"/>
                </a:lnTo>
                <a:lnTo>
                  <a:pt x="121246" y="109219"/>
                </a:lnTo>
                <a:lnTo>
                  <a:pt x="151269" y="109219"/>
                </a:lnTo>
                <a:lnTo>
                  <a:pt x="151282" y="107950"/>
                </a:lnTo>
                <a:lnTo>
                  <a:pt x="150482" y="106679"/>
                </a:lnTo>
                <a:lnTo>
                  <a:pt x="145326" y="106679"/>
                </a:lnTo>
                <a:lnTo>
                  <a:pt x="144170" y="105409"/>
                </a:lnTo>
                <a:close/>
              </a:path>
              <a:path w="289560" h="214629">
                <a:moveTo>
                  <a:pt x="151904" y="106679"/>
                </a:moveTo>
                <a:lnTo>
                  <a:pt x="151269" y="109219"/>
                </a:lnTo>
                <a:lnTo>
                  <a:pt x="152425" y="109219"/>
                </a:lnTo>
                <a:lnTo>
                  <a:pt x="151853" y="107950"/>
                </a:lnTo>
                <a:lnTo>
                  <a:pt x="151904" y="106679"/>
                </a:lnTo>
                <a:close/>
              </a:path>
              <a:path w="289560" h="214629">
                <a:moveTo>
                  <a:pt x="142049" y="102869"/>
                </a:moveTo>
                <a:lnTo>
                  <a:pt x="137922" y="102869"/>
                </a:lnTo>
                <a:lnTo>
                  <a:pt x="139598" y="104139"/>
                </a:lnTo>
                <a:lnTo>
                  <a:pt x="107276" y="104139"/>
                </a:lnTo>
                <a:lnTo>
                  <a:pt x="107315" y="106679"/>
                </a:lnTo>
                <a:lnTo>
                  <a:pt x="110807" y="107950"/>
                </a:lnTo>
                <a:lnTo>
                  <a:pt x="110998" y="105409"/>
                </a:lnTo>
                <a:lnTo>
                  <a:pt x="144640" y="105409"/>
                </a:lnTo>
                <a:lnTo>
                  <a:pt x="143624" y="104139"/>
                </a:lnTo>
                <a:lnTo>
                  <a:pt x="142049" y="102869"/>
                </a:lnTo>
                <a:close/>
              </a:path>
              <a:path w="289560" h="214629">
                <a:moveTo>
                  <a:pt x="124943" y="100539"/>
                </a:moveTo>
                <a:lnTo>
                  <a:pt x="123874" y="100906"/>
                </a:lnTo>
                <a:lnTo>
                  <a:pt x="123815" y="101203"/>
                </a:lnTo>
                <a:lnTo>
                  <a:pt x="124167" y="101600"/>
                </a:lnTo>
                <a:lnTo>
                  <a:pt x="105473" y="101600"/>
                </a:lnTo>
                <a:lnTo>
                  <a:pt x="106908" y="106679"/>
                </a:lnTo>
                <a:lnTo>
                  <a:pt x="107276" y="104139"/>
                </a:lnTo>
                <a:lnTo>
                  <a:pt x="136525" y="104139"/>
                </a:lnTo>
                <a:lnTo>
                  <a:pt x="137026" y="102869"/>
                </a:lnTo>
                <a:lnTo>
                  <a:pt x="125514" y="102869"/>
                </a:lnTo>
                <a:lnTo>
                  <a:pt x="124943" y="100539"/>
                </a:lnTo>
                <a:close/>
              </a:path>
              <a:path w="289560" h="214629">
                <a:moveTo>
                  <a:pt x="147281" y="105409"/>
                </a:moveTo>
                <a:lnTo>
                  <a:pt x="148869" y="106679"/>
                </a:lnTo>
                <a:lnTo>
                  <a:pt x="150482" y="106679"/>
                </a:lnTo>
                <a:lnTo>
                  <a:pt x="147281" y="105409"/>
                </a:lnTo>
                <a:close/>
              </a:path>
              <a:path w="289560" h="214629">
                <a:moveTo>
                  <a:pt x="125564" y="96519"/>
                </a:moveTo>
                <a:lnTo>
                  <a:pt x="124206" y="96519"/>
                </a:lnTo>
                <a:lnTo>
                  <a:pt x="124189" y="97622"/>
                </a:lnTo>
                <a:lnTo>
                  <a:pt x="124421" y="97789"/>
                </a:lnTo>
                <a:lnTo>
                  <a:pt x="124852" y="100115"/>
                </a:lnTo>
                <a:lnTo>
                  <a:pt x="125552" y="100329"/>
                </a:lnTo>
                <a:lnTo>
                  <a:pt x="124943" y="100539"/>
                </a:lnTo>
                <a:lnTo>
                  <a:pt x="125514" y="102869"/>
                </a:lnTo>
                <a:lnTo>
                  <a:pt x="125730" y="100329"/>
                </a:lnTo>
                <a:lnTo>
                  <a:pt x="128092" y="100329"/>
                </a:lnTo>
                <a:lnTo>
                  <a:pt x="127812" y="99059"/>
                </a:lnTo>
                <a:lnTo>
                  <a:pt x="125564" y="96519"/>
                </a:lnTo>
                <a:close/>
              </a:path>
              <a:path w="289560" h="214629">
                <a:moveTo>
                  <a:pt x="130149" y="100329"/>
                </a:moveTo>
                <a:lnTo>
                  <a:pt x="125730" y="100329"/>
                </a:lnTo>
                <a:lnTo>
                  <a:pt x="125514" y="102869"/>
                </a:lnTo>
                <a:lnTo>
                  <a:pt x="134607" y="102869"/>
                </a:lnTo>
                <a:lnTo>
                  <a:pt x="134281" y="101600"/>
                </a:lnTo>
                <a:lnTo>
                  <a:pt x="131635" y="101600"/>
                </a:lnTo>
                <a:lnTo>
                  <a:pt x="130149" y="100329"/>
                </a:lnTo>
                <a:close/>
              </a:path>
              <a:path w="289560" h="214629">
                <a:moveTo>
                  <a:pt x="137528" y="101600"/>
                </a:moveTo>
                <a:lnTo>
                  <a:pt x="136105" y="101600"/>
                </a:lnTo>
                <a:lnTo>
                  <a:pt x="136652" y="102869"/>
                </a:lnTo>
                <a:lnTo>
                  <a:pt x="137026" y="102869"/>
                </a:lnTo>
                <a:lnTo>
                  <a:pt x="137528" y="101600"/>
                </a:lnTo>
                <a:close/>
              </a:path>
              <a:path w="289560" h="214629">
                <a:moveTo>
                  <a:pt x="99609" y="98342"/>
                </a:moveTo>
                <a:lnTo>
                  <a:pt x="100901" y="101600"/>
                </a:lnTo>
                <a:lnTo>
                  <a:pt x="102260" y="101600"/>
                </a:lnTo>
                <a:lnTo>
                  <a:pt x="99891" y="98455"/>
                </a:lnTo>
                <a:lnTo>
                  <a:pt x="99609" y="98342"/>
                </a:lnTo>
                <a:close/>
              </a:path>
              <a:path w="289560" h="214629">
                <a:moveTo>
                  <a:pt x="117398" y="97789"/>
                </a:moveTo>
                <a:lnTo>
                  <a:pt x="102755" y="97789"/>
                </a:lnTo>
                <a:lnTo>
                  <a:pt x="104978" y="100329"/>
                </a:lnTo>
                <a:lnTo>
                  <a:pt x="102260" y="101600"/>
                </a:lnTo>
                <a:lnTo>
                  <a:pt x="119938" y="101600"/>
                </a:lnTo>
                <a:lnTo>
                  <a:pt x="117830" y="99059"/>
                </a:lnTo>
                <a:lnTo>
                  <a:pt x="117398" y="97789"/>
                </a:lnTo>
                <a:close/>
              </a:path>
              <a:path w="289560" h="214629">
                <a:moveTo>
                  <a:pt x="120192" y="99059"/>
                </a:moveTo>
                <a:lnTo>
                  <a:pt x="119881" y="99878"/>
                </a:lnTo>
                <a:lnTo>
                  <a:pt x="119813" y="100906"/>
                </a:lnTo>
                <a:lnTo>
                  <a:pt x="119938" y="101600"/>
                </a:lnTo>
                <a:lnTo>
                  <a:pt x="121856" y="101600"/>
                </a:lnTo>
                <a:lnTo>
                  <a:pt x="122174" y="100329"/>
                </a:lnTo>
                <a:lnTo>
                  <a:pt x="120192" y="99059"/>
                </a:lnTo>
                <a:close/>
              </a:path>
              <a:path w="289560" h="214629">
                <a:moveTo>
                  <a:pt x="123626" y="100991"/>
                </a:moveTo>
                <a:lnTo>
                  <a:pt x="121856" y="101600"/>
                </a:lnTo>
                <a:lnTo>
                  <a:pt x="123736" y="101600"/>
                </a:lnTo>
                <a:lnTo>
                  <a:pt x="123815" y="101203"/>
                </a:lnTo>
                <a:lnTo>
                  <a:pt x="123626" y="100991"/>
                </a:lnTo>
                <a:close/>
              </a:path>
              <a:path w="289560" h="214629">
                <a:moveTo>
                  <a:pt x="123815" y="101203"/>
                </a:moveTo>
                <a:lnTo>
                  <a:pt x="123736" y="101600"/>
                </a:lnTo>
                <a:lnTo>
                  <a:pt x="124167" y="101600"/>
                </a:lnTo>
                <a:lnTo>
                  <a:pt x="123815" y="101203"/>
                </a:lnTo>
                <a:close/>
              </a:path>
              <a:path w="289560" h="214629">
                <a:moveTo>
                  <a:pt x="133629" y="99059"/>
                </a:moveTo>
                <a:lnTo>
                  <a:pt x="131635" y="101600"/>
                </a:lnTo>
                <a:lnTo>
                  <a:pt x="134281" y="101600"/>
                </a:lnTo>
                <a:lnTo>
                  <a:pt x="133629" y="99059"/>
                </a:lnTo>
                <a:close/>
              </a:path>
              <a:path w="289560" h="214629">
                <a:moveTo>
                  <a:pt x="122958" y="99534"/>
                </a:moveTo>
                <a:lnTo>
                  <a:pt x="123037" y="100329"/>
                </a:lnTo>
                <a:lnTo>
                  <a:pt x="123626" y="100991"/>
                </a:lnTo>
                <a:lnTo>
                  <a:pt x="123874" y="100906"/>
                </a:lnTo>
                <a:lnTo>
                  <a:pt x="124080" y="99878"/>
                </a:lnTo>
                <a:lnTo>
                  <a:pt x="122958" y="99534"/>
                </a:lnTo>
                <a:close/>
              </a:path>
              <a:path w="289560" h="214629">
                <a:moveTo>
                  <a:pt x="125552" y="100329"/>
                </a:moveTo>
                <a:lnTo>
                  <a:pt x="124891" y="100329"/>
                </a:lnTo>
                <a:lnTo>
                  <a:pt x="124943" y="100539"/>
                </a:lnTo>
                <a:lnTo>
                  <a:pt x="125552" y="100329"/>
                </a:lnTo>
                <a:close/>
              </a:path>
              <a:path w="289560" h="214629">
                <a:moveTo>
                  <a:pt x="86791" y="96076"/>
                </a:moveTo>
                <a:lnTo>
                  <a:pt x="87134" y="97789"/>
                </a:lnTo>
                <a:lnTo>
                  <a:pt x="89179" y="99059"/>
                </a:lnTo>
                <a:lnTo>
                  <a:pt x="90043" y="99059"/>
                </a:lnTo>
                <a:lnTo>
                  <a:pt x="94640" y="100329"/>
                </a:lnTo>
                <a:lnTo>
                  <a:pt x="89954" y="97789"/>
                </a:lnTo>
                <a:lnTo>
                  <a:pt x="89293" y="97789"/>
                </a:lnTo>
                <a:lnTo>
                  <a:pt x="89480" y="97533"/>
                </a:lnTo>
                <a:lnTo>
                  <a:pt x="86791" y="96076"/>
                </a:lnTo>
                <a:close/>
              </a:path>
              <a:path w="289560" h="214629">
                <a:moveTo>
                  <a:pt x="110070" y="93979"/>
                </a:moveTo>
                <a:lnTo>
                  <a:pt x="92075" y="93979"/>
                </a:lnTo>
                <a:lnTo>
                  <a:pt x="97815" y="99059"/>
                </a:lnTo>
                <a:lnTo>
                  <a:pt x="96850" y="100329"/>
                </a:lnTo>
                <a:lnTo>
                  <a:pt x="98869" y="99059"/>
                </a:lnTo>
                <a:lnTo>
                  <a:pt x="98234" y="97789"/>
                </a:lnTo>
                <a:lnTo>
                  <a:pt x="109905" y="97789"/>
                </a:lnTo>
                <a:lnTo>
                  <a:pt x="107530" y="96519"/>
                </a:lnTo>
                <a:lnTo>
                  <a:pt x="110566" y="96519"/>
                </a:lnTo>
                <a:lnTo>
                  <a:pt x="111493" y="95250"/>
                </a:lnTo>
                <a:lnTo>
                  <a:pt x="111125" y="95250"/>
                </a:lnTo>
                <a:lnTo>
                  <a:pt x="111276" y="95056"/>
                </a:lnTo>
                <a:lnTo>
                  <a:pt x="110070" y="93979"/>
                </a:lnTo>
                <a:close/>
              </a:path>
              <a:path w="289560" h="214629">
                <a:moveTo>
                  <a:pt x="124119" y="99890"/>
                </a:moveTo>
                <a:lnTo>
                  <a:pt x="124053" y="100329"/>
                </a:lnTo>
                <a:lnTo>
                  <a:pt x="124891" y="100329"/>
                </a:lnTo>
                <a:lnTo>
                  <a:pt x="124852" y="100115"/>
                </a:lnTo>
                <a:lnTo>
                  <a:pt x="124119" y="99890"/>
                </a:lnTo>
                <a:close/>
              </a:path>
              <a:path w="289560" h="214629">
                <a:moveTo>
                  <a:pt x="121437" y="96519"/>
                </a:moveTo>
                <a:lnTo>
                  <a:pt x="119811" y="96519"/>
                </a:lnTo>
                <a:lnTo>
                  <a:pt x="119594" y="96684"/>
                </a:lnTo>
                <a:lnTo>
                  <a:pt x="121412" y="99059"/>
                </a:lnTo>
                <a:lnTo>
                  <a:pt x="122958" y="99534"/>
                </a:lnTo>
                <a:lnTo>
                  <a:pt x="122783" y="97789"/>
                </a:lnTo>
                <a:lnTo>
                  <a:pt x="121615" y="97789"/>
                </a:lnTo>
                <a:lnTo>
                  <a:pt x="121437" y="96519"/>
                </a:lnTo>
                <a:close/>
              </a:path>
              <a:path w="289560" h="214629">
                <a:moveTo>
                  <a:pt x="101041" y="97789"/>
                </a:moveTo>
                <a:lnTo>
                  <a:pt x="99390" y="97789"/>
                </a:lnTo>
                <a:lnTo>
                  <a:pt x="99891" y="98455"/>
                </a:lnTo>
                <a:lnTo>
                  <a:pt x="101396" y="99059"/>
                </a:lnTo>
                <a:lnTo>
                  <a:pt x="101041" y="97789"/>
                </a:lnTo>
                <a:close/>
              </a:path>
              <a:path w="289560" h="214629">
                <a:moveTo>
                  <a:pt x="123731" y="97293"/>
                </a:moveTo>
                <a:lnTo>
                  <a:pt x="123837" y="99059"/>
                </a:lnTo>
                <a:lnTo>
                  <a:pt x="124167" y="99059"/>
                </a:lnTo>
                <a:lnTo>
                  <a:pt x="124065" y="97533"/>
                </a:lnTo>
                <a:lnTo>
                  <a:pt x="123731" y="97293"/>
                </a:lnTo>
                <a:close/>
              </a:path>
              <a:path w="289560" h="214629">
                <a:moveTo>
                  <a:pt x="99390" y="97789"/>
                </a:moveTo>
                <a:lnTo>
                  <a:pt x="99609" y="98342"/>
                </a:lnTo>
                <a:lnTo>
                  <a:pt x="99891" y="98455"/>
                </a:lnTo>
                <a:lnTo>
                  <a:pt x="99390" y="97789"/>
                </a:lnTo>
                <a:close/>
              </a:path>
              <a:path w="289560" h="214629">
                <a:moveTo>
                  <a:pt x="99390" y="97789"/>
                </a:moveTo>
                <a:lnTo>
                  <a:pt x="98234" y="97789"/>
                </a:lnTo>
                <a:lnTo>
                  <a:pt x="99609" y="98342"/>
                </a:lnTo>
                <a:lnTo>
                  <a:pt x="99390" y="97789"/>
                </a:lnTo>
                <a:close/>
              </a:path>
              <a:path w="289560" h="214629">
                <a:moveTo>
                  <a:pt x="89480" y="97533"/>
                </a:moveTo>
                <a:lnTo>
                  <a:pt x="89293" y="97789"/>
                </a:lnTo>
                <a:lnTo>
                  <a:pt x="89954" y="97789"/>
                </a:lnTo>
                <a:lnTo>
                  <a:pt x="89480" y="97533"/>
                </a:lnTo>
                <a:close/>
              </a:path>
              <a:path w="289560" h="214629">
                <a:moveTo>
                  <a:pt x="110032" y="92709"/>
                </a:moveTo>
                <a:lnTo>
                  <a:pt x="92989" y="92709"/>
                </a:lnTo>
                <a:lnTo>
                  <a:pt x="89480" y="97533"/>
                </a:lnTo>
                <a:lnTo>
                  <a:pt x="89954" y="97789"/>
                </a:lnTo>
                <a:lnTo>
                  <a:pt x="91859" y="97789"/>
                </a:lnTo>
                <a:lnTo>
                  <a:pt x="92075" y="93979"/>
                </a:lnTo>
                <a:lnTo>
                  <a:pt x="111093" y="93979"/>
                </a:lnTo>
                <a:lnTo>
                  <a:pt x="110032" y="92709"/>
                </a:lnTo>
                <a:close/>
              </a:path>
              <a:path w="289560" h="214629">
                <a:moveTo>
                  <a:pt x="112534" y="96519"/>
                </a:moveTo>
                <a:lnTo>
                  <a:pt x="111683" y="97789"/>
                </a:lnTo>
                <a:lnTo>
                  <a:pt x="115976" y="97789"/>
                </a:lnTo>
                <a:lnTo>
                  <a:pt x="112534" y="96519"/>
                </a:lnTo>
                <a:close/>
              </a:path>
              <a:path w="289560" h="214629">
                <a:moveTo>
                  <a:pt x="117386" y="93979"/>
                </a:moveTo>
                <a:lnTo>
                  <a:pt x="113118" y="95250"/>
                </a:lnTo>
                <a:lnTo>
                  <a:pt x="115062" y="95250"/>
                </a:lnTo>
                <a:lnTo>
                  <a:pt x="115976" y="97789"/>
                </a:lnTo>
                <a:lnTo>
                  <a:pt x="118135" y="97789"/>
                </a:lnTo>
                <a:lnTo>
                  <a:pt x="119594" y="96684"/>
                </a:lnTo>
                <a:lnTo>
                  <a:pt x="119468" y="96519"/>
                </a:lnTo>
                <a:lnTo>
                  <a:pt x="117068" y="96519"/>
                </a:lnTo>
                <a:lnTo>
                  <a:pt x="117386" y="93979"/>
                </a:lnTo>
                <a:close/>
              </a:path>
              <a:path w="289560" h="214629">
                <a:moveTo>
                  <a:pt x="123685" y="96519"/>
                </a:moveTo>
                <a:lnTo>
                  <a:pt x="122656" y="96519"/>
                </a:lnTo>
                <a:lnTo>
                  <a:pt x="123731" y="97293"/>
                </a:lnTo>
                <a:lnTo>
                  <a:pt x="123685" y="96519"/>
                </a:lnTo>
                <a:close/>
              </a:path>
              <a:path w="289560" h="214629">
                <a:moveTo>
                  <a:pt x="119811" y="96519"/>
                </a:moveTo>
                <a:lnTo>
                  <a:pt x="119468" y="96519"/>
                </a:lnTo>
                <a:lnTo>
                  <a:pt x="119594" y="96684"/>
                </a:lnTo>
                <a:lnTo>
                  <a:pt x="119811" y="96519"/>
                </a:lnTo>
                <a:close/>
              </a:path>
              <a:path w="289560" h="214629">
                <a:moveTo>
                  <a:pt x="106781" y="91439"/>
                </a:moveTo>
                <a:lnTo>
                  <a:pt x="81572" y="91439"/>
                </a:lnTo>
                <a:lnTo>
                  <a:pt x="80999" y="91789"/>
                </a:lnTo>
                <a:lnTo>
                  <a:pt x="82537" y="92709"/>
                </a:lnTo>
                <a:lnTo>
                  <a:pt x="83870" y="93979"/>
                </a:lnTo>
                <a:lnTo>
                  <a:pt x="85115" y="96519"/>
                </a:lnTo>
                <a:lnTo>
                  <a:pt x="86165" y="95736"/>
                </a:lnTo>
                <a:lnTo>
                  <a:pt x="85267" y="95250"/>
                </a:lnTo>
                <a:lnTo>
                  <a:pt x="86626" y="95250"/>
                </a:lnTo>
                <a:lnTo>
                  <a:pt x="86634" y="95056"/>
                </a:lnTo>
                <a:lnTo>
                  <a:pt x="85623" y="93979"/>
                </a:lnTo>
                <a:lnTo>
                  <a:pt x="91914" y="93979"/>
                </a:lnTo>
                <a:lnTo>
                  <a:pt x="92989" y="92709"/>
                </a:lnTo>
                <a:lnTo>
                  <a:pt x="108089" y="92709"/>
                </a:lnTo>
                <a:lnTo>
                  <a:pt x="106781" y="91439"/>
                </a:lnTo>
                <a:close/>
              </a:path>
              <a:path w="289560" h="214629">
                <a:moveTo>
                  <a:pt x="91914" y="93979"/>
                </a:moveTo>
                <a:lnTo>
                  <a:pt x="88646" y="93979"/>
                </a:lnTo>
                <a:lnTo>
                  <a:pt x="86746" y="95174"/>
                </a:lnTo>
                <a:lnTo>
                  <a:pt x="86708" y="95656"/>
                </a:lnTo>
                <a:lnTo>
                  <a:pt x="89763" y="96519"/>
                </a:lnTo>
                <a:lnTo>
                  <a:pt x="91914" y="93979"/>
                </a:lnTo>
                <a:close/>
              </a:path>
              <a:path w="289560" h="214629">
                <a:moveTo>
                  <a:pt x="86391" y="95567"/>
                </a:moveTo>
                <a:lnTo>
                  <a:pt x="86165" y="95736"/>
                </a:lnTo>
                <a:lnTo>
                  <a:pt x="86791" y="96076"/>
                </a:lnTo>
                <a:lnTo>
                  <a:pt x="86708" y="95656"/>
                </a:lnTo>
                <a:lnTo>
                  <a:pt x="86391" y="95567"/>
                </a:lnTo>
                <a:close/>
              </a:path>
              <a:path w="289560" h="214629">
                <a:moveTo>
                  <a:pt x="86626" y="95250"/>
                </a:moveTo>
                <a:lnTo>
                  <a:pt x="85267" y="95250"/>
                </a:lnTo>
                <a:lnTo>
                  <a:pt x="86391" y="95567"/>
                </a:lnTo>
                <a:lnTo>
                  <a:pt x="86651" y="95373"/>
                </a:lnTo>
                <a:close/>
              </a:path>
              <a:path w="289560" h="214629">
                <a:moveTo>
                  <a:pt x="111276" y="95056"/>
                </a:moveTo>
                <a:lnTo>
                  <a:pt x="111125" y="95250"/>
                </a:lnTo>
                <a:lnTo>
                  <a:pt x="111493" y="95250"/>
                </a:lnTo>
                <a:lnTo>
                  <a:pt x="111276" y="95056"/>
                </a:lnTo>
                <a:close/>
              </a:path>
              <a:path w="289560" h="214629">
                <a:moveTo>
                  <a:pt x="111472" y="94804"/>
                </a:moveTo>
                <a:lnTo>
                  <a:pt x="111276" y="95056"/>
                </a:lnTo>
                <a:lnTo>
                  <a:pt x="111493" y="95250"/>
                </a:lnTo>
                <a:lnTo>
                  <a:pt x="112153" y="95250"/>
                </a:lnTo>
                <a:lnTo>
                  <a:pt x="111472" y="94804"/>
                </a:lnTo>
                <a:close/>
              </a:path>
              <a:path w="289560" h="214629">
                <a:moveTo>
                  <a:pt x="111621" y="94613"/>
                </a:moveTo>
                <a:lnTo>
                  <a:pt x="111472" y="94804"/>
                </a:lnTo>
                <a:lnTo>
                  <a:pt x="112153" y="95250"/>
                </a:lnTo>
                <a:lnTo>
                  <a:pt x="111621" y="94613"/>
                </a:lnTo>
                <a:close/>
              </a:path>
              <a:path w="289560" h="214629">
                <a:moveTo>
                  <a:pt x="112115" y="93979"/>
                </a:moveTo>
                <a:lnTo>
                  <a:pt x="111621" y="94613"/>
                </a:lnTo>
                <a:lnTo>
                  <a:pt x="112153" y="95250"/>
                </a:lnTo>
                <a:lnTo>
                  <a:pt x="113118" y="95250"/>
                </a:lnTo>
                <a:lnTo>
                  <a:pt x="112115" y="93979"/>
                </a:lnTo>
                <a:close/>
              </a:path>
              <a:path w="289560" h="214629">
                <a:moveTo>
                  <a:pt x="111093" y="93979"/>
                </a:moveTo>
                <a:lnTo>
                  <a:pt x="110210" y="93979"/>
                </a:lnTo>
                <a:lnTo>
                  <a:pt x="111472" y="94804"/>
                </a:lnTo>
                <a:lnTo>
                  <a:pt x="111621" y="94613"/>
                </a:lnTo>
                <a:lnTo>
                  <a:pt x="111093" y="93979"/>
                </a:lnTo>
                <a:close/>
              </a:path>
              <a:path w="289560" h="214629">
                <a:moveTo>
                  <a:pt x="91033" y="86359"/>
                </a:moveTo>
                <a:lnTo>
                  <a:pt x="87058" y="87629"/>
                </a:lnTo>
                <a:lnTo>
                  <a:pt x="82372" y="87629"/>
                </a:lnTo>
                <a:lnTo>
                  <a:pt x="82461" y="88900"/>
                </a:lnTo>
                <a:lnTo>
                  <a:pt x="77978" y="88900"/>
                </a:lnTo>
                <a:lnTo>
                  <a:pt x="77175" y="89642"/>
                </a:lnTo>
                <a:lnTo>
                  <a:pt x="77851" y="90169"/>
                </a:lnTo>
                <a:lnTo>
                  <a:pt x="79489" y="92709"/>
                </a:lnTo>
                <a:lnTo>
                  <a:pt x="80999" y="91789"/>
                </a:lnTo>
                <a:lnTo>
                  <a:pt x="80416" y="91439"/>
                </a:lnTo>
                <a:lnTo>
                  <a:pt x="100139" y="91439"/>
                </a:lnTo>
                <a:lnTo>
                  <a:pt x="97193" y="90169"/>
                </a:lnTo>
                <a:lnTo>
                  <a:pt x="94729" y="90169"/>
                </a:lnTo>
                <a:lnTo>
                  <a:pt x="92189" y="88900"/>
                </a:lnTo>
                <a:lnTo>
                  <a:pt x="91033" y="86359"/>
                </a:lnTo>
                <a:close/>
              </a:path>
              <a:path w="289560" h="214629">
                <a:moveTo>
                  <a:pt x="81572" y="91439"/>
                </a:moveTo>
                <a:lnTo>
                  <a:pt x="80416" y="91439"/>
                </a:lnTo>
                <a:lnTo>
                  <a:pt x="80999" y="91789"/>
                </a:lnTo>
                <a:lnTo>
                  <a:pt x="81572" y="91439"/>
                </a:lnTo>
                <a:close/>
              </a:path>
              <a:path w="289560" h="214629">
                <a:moveTo>
                  <a:pt x="100103" y="91372"/>
                </a:moveTo>
                <a:lnTo>
                  <a:pt x="100266" y="91439"/>
                </a:lnTo>
                <a:lnTo>
                  <a:pt x="100103" y="91372"/>
                </a:lnTo>
                <a:close/>
              </a:path>
              <a:path w="289560" h="214629">
                <a:moveTo>
                  <a:pt x="98082" y="87629"/>
                </a:moveTo>
                <a:lnTo>
                  <a:pt x="100103" y="91372"/>
                </a:lnTo>
                <a:lnTo>
                  <a:pt x="100266" y="91439"/>
                </a:lnTo>
                <a:lnTo>
                  <a:pt x="100977" y="91439"/>
                </a:lnTo>
                <a:lnTo>
                  <a:pt x="101930" y="90169"/>
                </a:lnTo>
                <a:lnTo>
                  <a:pt x="98082" y="87629"/>
                </a:lnTo>
                <a:close/>
              </a:path>
              <a:path w="289560" h="214629">
                <a:moveTo>
                  <a:pt x="102852" y="90275"/>
                </a:moveTo>
                <a:lnTo>
                  <a:pt x="103911" y="91439"/>
                </a:lnTo>
                <a:lnTo>
                  <a:pt x="106146" y="91439"/>
                </a:lnTo>
                <a:lnTo>
                  <a:pt x="102852" y="90275"/>
                </a:lnTo>
                <a:close/>
              </a:path>
              <a:path w="289560" h="214629">
                <a:moveTo>
                  <a:pt x="102755" y="90169"/>
                </a:moveTo>
                <a:lnTo>
                  <a:pt x="102552" y="90169"/>
                </a:lnTo>
                <a:lnTo>
                  <a:pt x="102852" y="90275"/>
                </a:lnTo>
                <a:close/>
              </a:path>
              <a:path w="289560" h="214629">
                <a:moveTo>
                  <a:pt x="76225" y="88900"/>
                </a:moveTo>
                <a:lnTo>
                  <a:pt x="76606" y="90169"/>
                </a:lnTo>
                <a:lnTo>
                  <a:pt x="77175" y="89642"/>
                </a:lnTo>
                <a:lnTo>
                  <a:pt x="76225" y="88900"/>
                </a:lnTo>
                <a:close/>
              </a:path>
              <a:path w="289560" h="214629">
                <a:moveTo>
                  <a:pt x="94945" y="87629"/>
                </a:moveTo>
                <a:lnTo>
                  <a:pt x="93268" y="87629"/>
                </a:lnTo>
                <a:lnTo>
                  <a:pt x="93433" y="88900"/>
                </a:lnTo>
                <a:lnTo>
                  <a:pt x="94729" y="90169"/>
                </a:lnTo>
                <a:lnTo>
                  <a:pt x="97193" y="90169"/>
                </a:lnTo>
                <a:lnTo>
                  <a:pt x="95542" y="88900"/>
                </a:lnTo>
                <a:lnTo>
                  <a:pt x="96037" y="88900"/>
                </a:lnTo>
                <a:lnTo>
                  <a:pt x="94945" y="87629"/>
                </a:lnTo>
                <a:close/>
              </a:path>
              <a:path w="289560" h="214629">
                <a:moveTo>
                  <a:pt x="71756" y="86680"/>
                </a:moveTo>
                <a:lnTo>
                  <a:pt x="69826" y="87431"/>
                </a:lnTo>
                <a:lnTo>
                  <a:pt x="69786" y="87629"/>
                </a:lnTo>
                <a:lnTo>
                  <a:pt x="72009" y="88900"/>
                </a:lnTo>
                <a:lnTo>
                  <a:pt x="73367" y="87629"/>
                </a:lnTo>
                <a:lnTo>
                  <a:pt x="72402" y="87629"/>
                </a:lnTo>
                <a:lnTo>
                  <a:pt x="71756" y="86680"/>
                </a:lnTo>
                <a:close/>
              </a:path>
              <a:path w="289560" h="214629">
                <a:moveTo>
                  <a:pt x="81140" y="87629"/>
                </a:moveTo>
                <a:lnTo>
                  <a:pt x="73367" y="87629"/>
                </a:lnTo>
                <a:lnTo>
                  <a:pt x="75526" y="88900"/>
                </a:lnTo>
                <a:lnTo>
                  <a:pt x="80848" y="88900"/>
                </a:lnTo>
                <a:lnTo>
                  <a:pt x="81140" y="87629"/>
                </a:lnTo>
                <a:close/>
              </a:path>
              <a:path w="289560" h="214629">
                <a:moveTo>
                  <a:pt x="81394" y="87874"/>
                </a:moveTo>
                <a:lnTo>
                  <a:pt x="80848" y="88900"/>
                </a:lnTo>
                <a:lnTo>
                  <a:pt x="82461" y="88900"/>
                </a:lnTo>
                <a:lnTo>
                  <a:pt x="81394" y="87874"/>
                </a:lnTo>
                <a:close/>
              </a:path>
              <a:path w="289560" h="214629">
                <a:moveTo>
                  <a:pt x="82372" y="87629"/>
                </a:moveTo>
                <a:lnTo>
                  <a:pt x="81525" y="87629"/>
                </a:lnTo>
                <a:lnTo>
                  <a:pt x="81394" y="87874"/>
                </a:lnTo>
                <a:lnTo>
                  <a:pt x="82461" y="88900"/>
                </a:lnTo>
                <a:lnTo>
                  <a:pt x="82372" y="87629"/>
                </a:lnTo>
                <a:close/>
              </a:path>
              <a:path w="289560" h="214629">
                <a:moveTo>
                  <a:pt x="78145" y="85180"/>
                </a:moveTo>
                <a:lnTo>
                  <a:pt x="80505" y="87629"/>
                </a:lnTo>
                <a:lnTo>
                  <a:pt x="81140" y="87629"/>
                </a:lnTo>
                <a:lnTo>
                  <a:pt x="81394" y="87874"/>
                </a:lnTo>
                <a:lnTo>
                  <a:pt x="81525" y="87629"/>
                </a:lnTo>
                <a:lnTo>
                  <a:pt x="81416" y="87431"/>
                </a:lnTo>
                <a:lnTo>
                  <a:pt x="80162" y="86359"/>
                </a:lnTo>
                <a:lnTo>
                  <a:pt x="78145" y="85180"/>
                </a:lnTo>
                <a:close/>
              </a:path>
              <a:path w="289560" h="214629">
                <a:moveTo>
                  <a:pt x="68111" y="82550"/>
                </a:moveTo>
                <a:lnTo>
                  <a:pt x="64414" y="82550"/>
                </a:lnTo>
                <a:lnTo>
                  <a:pt x="64871" y="83819"/>
                </a:lnTo>
                <a:lnTo>
                  <a:pt x="65223" y="84992"/>
                </a:lnTo>
                <a:lnTo>
                  <a:pt x="65342" y="85180"/>
                </a:lnTo>
                <a:lnTo>
                  <a:pt x="67763" y="87629"/>
                </a:lnTo>
                <a:lnTo>
                  <a:pt x="68230" y="85180"/>
                </a:lnTo>
                <a:lnTo>
                  <a:pt x="68111" y="82550"/>
                </a:lnTo>
                <a:close/>
              </a:path>
              <a:path w="289560" h="214629">
                <a:moveTo>
                  <a:pt x="72466" y="82550"/>
                </a:moveTo>
                <a:lnTo>
                  <a:pt x="68111" y="82550"/>
                </a:lnTo>
                <a:lnTo>
                  <a:pt x="68757" y="86359"/>
                </a:lnTo>
                <a:lnTo>
                  <a:pt x="69049" y="87629"/>
                </a:lnTo>
                <a:lnTo>
                  <a:pt x="69191" y="87557"/>
                </a:lnTo>
                <a:lnTo>
                  <a:pt x="69107" y="86359"/>
                </a:lnTo>
                <a:lnTo>
                  <a:pt x="68897" y="85089"/>
                </a:lnTo>
                <a:lnTo>
                  <a:pt x="74210" y="85089"/>
                </a:lnTo>
                <a:lnTo>
                  <a:pt x="72466" y="82550"/>
                </a:lnTo>
                <a:close/>
              </a:path>
              <a:path w="289560" h="214629">
                <a:moveTo>
                  <a:pt x="69674" y="87311"/>
                </a:moveTo>
                <a:lnTo>
                  <a:pt x="69439" y="87431"/>
                </a:lnTo>
                <a:lnTo>
                  <a:pt x="69316" y="87629"/>
                </a:lnTo>
                <a:lnTo>
                  <a:pt x="69639" y="87504"/>
                </a:lnTo>
                <a:lnTo>
                  <a:pt x="69674" y="87311"/>
                </a:lnTo>
                <a:close/>
              </a:path>
              <a:path w="289560" h="214629">
                <a:moveTo>
                  <a:pt x="72580" y="86359"/>
                </a:moveTo>
                <a:lnTo>
                  <a:pt x="71756" y="86680"/>
                </a:lnTo>
                <a:lnTo>
                  <a:pt x="72402" y="87629"/>
                </a:lnTo>
                <a:lnTo>
                  <a:pt x="72580" y="86359"/>
                </a:lnTo>
                <a:close/>
              </a:path>
              <a:path w="289560" h="214629">
                <a:moveTo>
                  <a:pt x="75082" y="86359"/>
                </a:moveTo>
                <a:lnTo>
                  <a:pt x="72580" y="86359"/>
                </a:lnTo>
                <a:lnTo>
                  <a:pt x="72402" y="87629"/>
                </a:lnTo>
                <a:lnTo>
                  <a:pt x="80505" y="87629"/>
                </a:lnTo>
                <a:lnTo>
                  <a:pt x="75082" y="86359"/>
                </a:lnTo>
                <a:close/>
              </a:path>
              <a:path w="289560" h="214629">
                <a:moveTo>
                  <a:pt x="81563" y="87557"/>
                </a:moveTo>
                <a:close/>
              </a:path>
              <a:path w="289560" h="214629">
                <a:moveTo>
                  <a:pt x="82381" y="86025"/>
                </a:moveTo>
                <a:lnTo>
                  <a:pt x="81695" y="87311"/>
                </a:lnTo>
                <a:lnTo>
                  <a:pt x="81648" y="87629"/>
                </a:lnTo>
                <a:lnTo>
                  <a:pt x="84010" y="87629"/>
                </a:lnTo>
                <a:lnTo>
                  <a:pt x="82381" y="86025"/>
                </a:lnTo>
                <a:close/>
              </a:path>
              <a:path w="289560" h="214629">
                <a:moveTo>
                  <a:pt x="83032" y="85089"/>
                </a:moveTo>
                <a:lnTo>
                  <a:pt x="82880" y="85089"/>
                </a:lnTo>
                <a:lnTo>
                  <a:pt x="82381" y="86025"/>
                </a:lnTo>
                <a:lnTo>
                  <a:pt x="84010" y="87629"/>
                </a:lnTo>
                <a:lnTo>
                  <a:pt x="85928" y="87629"/>
                </a:lnTo>
                <a:lnTo>
                  <a:pt x="83032" y="85089"/>
                </a:lnTo>
                <a:close/>
              </a:path>
              <a:path w="289560" h="214629">
                <a:moveTo>
                  <a:pt x="81432" y="85089"/>
                </a:moveTo>
                <a:lnTo>
                  <a:pt x="81631" y="87431"/>
                </a:lnTo>
                <a:lnTo>
                  <a:pt x="82381" y="86025"/>
                </a:lnTo>
                <a:lnTo>
                  <a:pt x="81432" y="85089"/>
                </a:lnTo>
                <a:close/>
              </a:path>
              <a:path w="289560" h="214629">
                <a:moveTo>
                  <a:pt x="74210" y="85089"/>
                </a:moveTo>
                <a:lnTo>
                  <a:pt x="68897" y="85089"/>
                </a:lnTo>
                <a:lnTo>
                  <a:pt x="69674" y="87311"/>
                </a:lnTo>
                <a:lnTo>
                  <a:pt x="71539" y="86359"/>
                </a:lnTo>
                <a:lnTo>
                  <a:pt x="75082" y="86359"/>
                </a:lnTo>
                <a:lnTo>
                  <a:pt x="74210" y="85089"/>
                </a:lnTo>
                <a:close/>
              </a:path>
              <a:path w="289560" h="214629">
                <a:moveTo>
                  <a:pt x="72580" y="86359"/>
                </a:moveTo>
                <a:lnTo>
                  <a:pt x="71539" y="86359"/>
                </a:lnTo>
                <a:lnTo>
                  <a:pt x="71756" y="86680"/>
                </a:lnTo>
                <a:lnTo>
                  <a:pt x="72580" y="86359"/>
                </a:lnTo>
                <a:close/>
              </a:path>
              <a:path w="289560" h="214629">
                <a:moveTo>
                  <a:pt x="77964" y="84992"/>
                </a:moveTo>
                <a:lnTo>
                  <a:pt x="78145" y="85180"/>
                </a:lnTo>
                <a:lnTo>
                  <a:pt x="77964" y="84992"/>
                </a:lnTo>
                <a:close/>
              </a:path>
              <a:path w="289560" h="214629">
                <a:moveTo>
                  <a:pt x="77647" y="83819"/>
                </a:moveTo>
                <a:lnTo>
                  <a:pt x="76835" y="83819"/>
                </a:lnTo>
                <a:lnTo>
                  <a:pt x="77964" y="84992"/>
                </a:lnTo>
                <a:lnTo>
                  <a:pt x="77647" y="83819"/>
                </a:lnTo>
                <a:close/>
              </a:path>
              <a:path w="289560" h="214629">
                <a:moveTo>
                  <a:pt x="70383" y="78739"/>
                </a:moveTo>
                <a:lnTo>
                  <a:pt x="69888" y="78739"/>
                </a:lnTo>
                <a:lnTo>
                  <a:pt x="70497" y="80009"/>
                </a:lnTo>
                <a:lnTo>
                  <a:pt x="70878" y="81279"/>
                </a:lnTo>
                <a:lnTo>
                  <a:pt x="65506" y="81279"/>
                </a:lnTo>
                <a:lnTo>
                  <a:pt x="61302" y="83819"/>
                </a:lnTo>
                <a:lnTo>
                  <a:pt x="64414" y="82550"/>
                </a:lnTo>
                <a:lnTo>
                  <a:pt x="75344" y="82550"/>
                </a:lnTo>
                <a:lnTo>
                  <a:pt x="74269" y="80009"/>
                </a:lnTo>
                <a:lnTo>
                  <a:pt x="70383" y="78739"/>
                </a:lnTo>
                <a:close/>
              </a:path>
              <a:path w="289560" h="214629">
                <a:moveTo>
                  <a:pt x="75344" y="82550"/>
                </a:moveTo>
                <a:lnTo>
                  <a:pt x="72466" y="82550"/>
                </a:lnTo>
                <a:lnTo>
                  <a:pt x="75882" y="83819"/>
                </a:lnTo>
                <a:lnTo>
                  <a:pt x="75344" y="82550"/>
                </a:lnTo>
                <a:close/>
              </a:path>
              <a:path w="289560" h="214629">
                <a:moveTo>
                  <a:pt x="52857" y="71119"/>
                </a:moveTo>
                <a:lnTo>
                  <a:pt x="44437" y="71119"/>
                </a:lnTo>
                <a:lnTo>
                  <a:pt x="50736" y="74929"/>
                </a:lnTo>
                <a:lnTo>
                  <a:pt x="54127" y="77469"/>
                </a:lnTo>
                <a:lnTo>
                  <a:pt x="58750" y="77469"/>
                </a:lnTo>
                <a:lnTo>
                  <a:pt x="59740" y="80009"/>
                </a:lnTo>
                <a:lnTo>
                  <a:pt x="60820" y="81279"/>
                </a:lnTo>
                <a:lnTo>
                  <a:pt x="70878" y="81279"/>
                </a:lnTo>
                <a:lnTo>
                  <a:pt x="69856" y="80009"/>
                </a:lnTo>
                <a:lnTo>
                  <a:pt x="66167" y="80009"/>
                </a:lnTo>
                <a:lnTo>
                  <a:pt x="66294" y="78739"/>
                </a:lnTo>
                <a:lnTo>
                  <a:pt x="64414" y="78739"/>
                </a:lnTo>
                <a:lnTo>
                  <a:pt x="63703" y="77469"/>
                </a:lnTo>
                <a:lnTo>
                  <a:pt x="62357" y="76200"/>
                </a:lnTo>
                <a:lnTo>
                  <a:pt x="59550" y="76200"/>
                </a:lnTo>
                <a:lnTo>
                  <a:pt x="59220" y="74929"/>
                </a:lnTo>
                <a:lnTo>
                  <a:pt x="59905" y="74929"/>
                </a:lnTo>
                <a:lnTo>
                  <a:pt x="58559" y="73659"/>
                </a:lnTo>
                <a:lnTo>
                  <a:pt x="56400" y="73659"/>
                </a:lnTo>
                <a:lnTo>
                  <a:pt x="54737" y="72389"/>
                </a:lnTo>
                <a:lnTo>
                  <a:pt x="52019" y="72389"/>
                </a:lnTo>
                <a:lnTo>
                  <a:pt x="52857" y="71119"/>
                </a:lnTo>
                <a:close/>
              </a:path>
              <a:path w="289560" h="214629">
                <a:moveTo>
                  <a:pt x="58529" y="79889"/>
                </a:moveTo>
                <a:lnTo>
                  <a:pt x="58661" y="80009"/>
                </a:lnTo>
                <a:lnTo>
                  <a:pt x="58529" y="79889"/>
                </a:lnTo>
                <a:close/>
              </a:path>
              <a:path w="289560" h="214629">
                <a:moveTo>
                  <a:pt x="68834" y="78739"/>
                </a:moveTo>
                <a:lnTo>
                  <a:pt x="67487" y="78739"/>
                </a:lnTo>
                <a:lnTo>
                  <a:pt x="66167" y="80009"/>
                </a:lnTo>
                <a:lnTo>
                  <a:pt x="69856" y="80009"/>
                </a:lnTo>
                <a:lnTo>
                  <a:pt x="68834" y="78739"/>
                </a:lnTo>
                <a:close/>
              </a:path>
              <a:path w="289560" h="214629">
                <a:moveTo>
                  <a:pt x="56927" y="78419"/>
                </a:moveTo>
                <a:lnTo>
                  <a:pt x="56311" y="78739"/>
                </a:lnTo>
                <a:lnTo>
                  <a:pt x="58529" y="79889"/>
                </a:lnTo>
                <a:lnTo>
                  <a:pt x="56927" y="78419"/>
                </a:lnTo>
                <a:close/>
              </a:path>
              <a:path w="289560" h="214629">
                <a:moveTo>
                  <a:pt x="63525" y="74929"/>
                </a:moveTo>
                <a:lnTo>
                  <a:pt x="63817" y="77469"/>
                </a:lnTo>
                <a:lnTo>
                  <a:pt x="64414" y="78739"/>
                </a:lnTo>
                <a:lnTo>
                  <a:pt x="67030" y="78739"/>
                </a:lnTo>
                <a:lnTo>
                  <a:pt x="66471" y="76200"/>
                </a:lnTo>
                <a:lnTo>
                  <a:pt x="63525" y="74929"/>
                </a:lnTo>
                <a:close/>
              </a:path>
              <a:path w="289560" h="214629">
                <a:moveTo>
                  <a:pt x="58750" y="77469"/>
                </a:moveTo>
                <a:lnTo>
                  <a:pt x="55892" y="77469"/>
                </a:lnTo>
                <a:lnTo>
                  <a:pt x="56927" y="78419"/>
                </a:lnTo>
                <a:lnTo>
                  <a:pt x="58750" y="77469"/>
                </a:lnTo>
                <a:close/>
              </a:path>
              <a:path w="289560" h="214629">
                <a:moveTo>
                  <a:pt x="60413" y="74929"/>
                </a:moveTo>
                <a:lnTo>
                  <a:pt x="59690" y="74929"/>
                </a:lnTo>
                <a:lnTo>
                  <a:pt x="59550" y="76200"/>
                </a:lnTo>
                <a:lnTo>
                  <a:pt x="61404" y="76200"/>
                </a:lnTo>
                <a:lnTo>
                  <a:pt x="60413" y="74929"/>
                </a:lnTo>
                <a:close/>
              </a:path>
              <a:path w="289560" h="214629">
                <a:moveTo>
                  <a:pt x="56121" y="71119"/>
                </a:moveTo>
                <a:lnTo>
                  <a:pt x="54965" y="72389"/>
                </a:lnTo>
                <a:lnTo>
                  <a:pt x="56400" y="73659"/>
                </a:lnTo>
                <a:lnTo>
                  <a:pt x="58813" y="73659"/>
                </a:lnTo>
                <a:lnTo>
                  <a:pt x="58381" y="72389"/>
                </a:lnTo>
                <a:lnTo>
                  <a:pt x="56121" y="71119"/>
                </a:lnTo>
                <a:close/>
              </a:path>
              <a:path w="289560" h="214629">
                <a:moveTo>
                  <a:pt x="42399" y="64227"/>
                </a:moveTo>
                <a:lnTo>
                  <a:pt x="41471" y="65739"/>
                </a:lnTo>
                <a:lnTo>
                  <a:pt x="41808" y="66039"/>
                </a:lnTo>
                <a:lnTo>
                  <a:pt x="39192" y="66039"/>
                </a:lnTo>
                <a:lnTo>
                  <a:pt x="41122" y="67309"/>
                </a:lnTo>
                <a:lnTo>
                  <a:pt x="41770" y="68579"/>
                </a:lnTo>
                <a:lnTo>
                  <a:pt x="40627" y="69850"/>
                </a:lnTo>
                <a:lnTo>
                  <a:pt x="38823" y="69850"/>
                </a:lnTo>
                <a:lnTo>
                  <a:pt x="40297" y="71119"/>
                </a:lnTo>
                <a:lnTo>
                  <a:pt x="53352" y="71119"/>
                </a:lnTo>
                <a:lnTo>
                  <a:pt x="51371" y="69850"/>
                </a:lnTo>
                <a:lnTo>
                  <a:pt x="51295" y="68579"/>
                </a:lnTo>
                <a:lnTo>
                  <a:pt x="48907" y="68579"/>
                </a:lnTo>
                <a:lnTo>
                  <a:pt x="47802" y="67309"/>
                </a:lnTo>
                <a:lnTo>
                  <a:pt x="42748" y="67309"/>
                </a:lnTo>
                <a:lnTo>
                  <a:pt x="42887" y="64769"/>
                </a:lnTo>
                <a:lnTo>
                  <a:pt x="42399" y="64227"/>
                </a:lnTo>
                <a:close/>
              </a:path>
              <a:path w="289560" h="214629">
                <a:moveTo>
                  <a:pt x="51219" y="67309"/>
                </a:moveTo>
                <a:lnTo>
                  <a:pt x="48907" y="68579"/>
                </a:lnTo>
                <a:lnTo>
                  <a:pt x="51295" y="68579"/>
                </a:lnTo>
                <a:lnTo>
                  <a:pt x="51219" y="67309"/>
                </a:lnTo>
                <a:close/>
              </a:path>
              <a:path w="289560" h="214629">
                <a:moveTo>
                  <a:pt x="42417" y="64198"/>
                </a:moveTo>
                <a:lnTo>
                  <a:pt x="42887" y="64769"/>
                </a:lnTo>
                <a:lnTo>
                  <a:pt x="42748" y="67309"/>
                </a:lnTo>
                <a:lnTo>
                  <a:pt x="44085" y="64769"/>
                </a:lnTo>
                <a:lnTo>
                  <a:pt x="43040" y="64769"/>
                </a:lnTo>
                <a:lnTo>
                  <a:pt x="42417" y="64198"/>
                </a:lnTo>
                <a:close/>
              </a:path>
              <a:path w="289560" h="214629">
                <a:moveTo>
                  <a:pt x="44456" y="64066"/>
                </a:moveTo>
                <a:lnTo>
                  <a:pt x="42748" y="67309"/>
                </a:lnTo>
                <a:lnTo>
                  <a:pt x="47802" y="67309"/>
                </a:lnTo>
                <a:lnTo>
                  <a:pt x="45847" y="66039"/>
                </a:lnTo>
                <a:lnTo>
                  <a:pt x="46012" y="64769"/>
                </a:lnTo>
                <a:lnTo>
                  <a:pt x="44456" y="64066"/>
                </a:lnTo>
                <a:close/>
              </a:path>
              <a:path w="289560" h="214629">
                <a:moveTo>
                  <a:pt x="37480" y="60623"/>
                </a:moveTo>
                <a:lnTo>
                  <a:pt x="36750" y="60959"/>
                </a:lnTo>
                <a:lnTo>
                  <a:pt x="31864" y="60959"/>
                </a:lnTo>
                <a:lnTo>
                  <a:pt x="37236" y="64769"/>
                </a:lnTo>
                <a:lnTo>
                  <a:pt x="38925" y="66039"/>
                </a:lnTo>
                <a:lnTo>
                  <a:pt x="41287" y="66039"/>
                </a:lnTo>
                <a:lnTo>
                  <a:pt x="41471" y="65739"/>
                </a:lnTo>
                <a:lnTo>
                  <a:pt x="38963" y="63500"/>
                </a:lnTo>
                <a:lnTo>
                  <a:pt x="39141" y="62229"/>
                </a:lnTo>
                <a:lnTo>
                  <a:pt x="39001" y="62229"/>
                </a:lnTo>
                <a:lnTo>
                  <a:pt x="37490" y="60959"/>
                </a:lnTo>
                <a:lnTo>
                  <a:pt x="37480" y="60623"/>
                </a:lnTo>
                <a:close/>
              </a:path>
              <a:path w="289560" h="214629">
                <a:moveTo>
                  <a:pt x="41471" y="65739"/>
                </a:moveTo>
                <a:lnTo>
                  <a:pt x="41287" y="66039"/>
                </a:lnTo>
                <a:lnTo>
                  <a:pt x="41808" y="66039"/>
                </a:lnTo>
                <a:lnTo>
                  <a:pt x="41471" y="65739"/>
                </a:lnTo>
                <a:close/>
              </a:path>
              <a:path w="289560" h="214629">
                <a:moveTo>
                  <a:pt x="41145" y="63032"/>
                </a:moveTo>
                <a:lnTo>
                  <a:pt x="40563" y="64769"/>
                </a:lnTo>
                <a:lnTo>
                  <a:pt x="42284" y="64227"/>
                </a:lnTo>
                <a:lnTo>
                  <a:pt x="42166" y="63967"/>
                </a:lnTo>
                <a:lnTo>
                  <a:pt x="41145" y="63032"/>
                </a:lnTo>
                <a:close/>
              </a:path>
              <a:path w="289560" h="214629">
                <a:moveTo>
                  <a:pt x="42732" y="64085"/>
                </a:moveTo>
                <a:lnTo>
                  <a:pt x="42427" y="64182"/>
                </a:lnTo>
                <a:lnTo>
                  <a:pt x="43040" y="64769"/>
                </a:lnTo>
                <a:lnTo>
                  <a:pt x="42732" y="64085"/>
                </a:lnTo>
                <a:close/>
              </a:path>
              <a:path w="289560" h="214629">
                <a:moveTo>
                  <a:pt x="43774" y="63757"/>
                </a:moveTo>
                <a:lnTo>
                  <a:pt x="42794" y="64066"/>
                </a:lnTo>
                <a:lnTo>
                  <a:pt x="42796" y="64227"/>
                </a:lnTo>
                <a:lnTo>
                  <a:pt x="43040" y="64769"/>
                </a:lnTo>
                <a:lnTo>
                  <a:pt x="44085" y="64769"/>
                </a:lnTo>
                <a:lnTo>
                  <a:pt x="44456" y="64066"/>
                </a:lnTo>
                <a:lnTo>
                  <a:pt x="43774" y="63757"/>
                </a:lnTo>
                <a:close/>
              </a:path>
              <a:path w="289560" h="214629">
                <a:moveTo>
                  <a:pt x="41275" y="60959"/>
                </a:moveTo>
                <a:lnTo>
                  <a:pt x="39979" y="60959"/>
                </a:lnTo>
                <a:lnTo>
                  <a:pt x="41414" y="62229"/>
                </a:lnTo>
                <a:lnTo>
                  <a:pt x="41293" y="62590"/>
                </a:lnTo>
                <a:lnTo>
                  <a:pt x="41202" y="63032"/>
                </a:lnTo>
                <a:lnTo>
                  <a:pt x="41744" y="63500"/>
                </a:lnTo>
                <a:lnTo>
                  <a:pt x="42406" y="64188"/>
                </a:lnTo>
                <a:lnTo>
                  <a:pt x="42558" y="63967"/>
                </a:lnTo>
                <a:lnTo>
                  <a:pt x="42468" y="63500"/>
                </a:lnTo>
                <a:lnTo>
                  <a:pt x="41897" y="62229"/>
                </a:lnTo>
                <a:lnTo>
                  <a:pt x="42932" y="62229"/>
                </a:lnTo>
                <a:lnTo>
                  <a:pt x="41275" y="60959"/>
                </a:lnTo>
                <a:close/>
              </a:path>
              <a:path w="289560" h="214629">
                <a:moveTo>
                  <a:pt x="42979" y="63281"/>
                </a:moveTo>
                <a:lnTo>
                  <a:pt x="42845" y="63500"/>
                </a:lnTo>
                <a:lnTo>
                  <a:pt x="42732" y="64085"/>
                </a:lnTo>
                <a:lnTo>
                  <a:pt x="43774" y="63757"/>
                </a:lnTo>
                <a:lnTo>
                  <a:pt x="43205" y="63500"/>
                </a:lnTo>
                <a:lnTo>
                  <a:pt x="42979" y="63281"/>
                </a:lnTo>
                <a:close/>
              </a:path>
              <a:path w="289560" h="214629">
                <a:moveTo>
                  <a:pt x="44754" y="63500"/>
                </a:moveTo>
                <a:lnTo>
                  <a:pt x="44589" y="63500"/>
                </a:lnTo>
                <a:lnTo>
                  <a:pt x="43774" y="63757"/>
                </a:lnTo>
                <a:lnTo>
                  <a:pt x="44456" y="64066"/>
                </a:lnTo>
                <a:lnTo>
                  <a:pt x="44754" y="63500"/>
                </a:lnTo>
                <a:close/>
              </a:path>
              <a:path w="289560" h="214629">
                <a:moveTo>
                  <a:pt x="41158" y="62994"/>
                </a:moveTo>
                <a:lnTo>
                  <a:pt x="42166" y="63967"/>
                </a:lnTo>
                <a:lnTo>
                  <a:pt x="41744" y="63500"/>
                </a:lnTo>
                <a:lnTo>
                  <a:pt x="41158" y="62994"/>
                </a:lnTo>
                <a:close/>
              </a:path>
              <a:path w="289560" h="214629">
                <a:moveTo>
                  <a:pt x="32270" y="55879"/>
                </a:moveTo>
                <a:lnTo>
                  <a:pt x="31457" y="55879"/>
                </a:lnTo>
                <a:lnTo>
                  <a:pt x="31534" y="57150"/>
                </a:lnTo>
                <a:lnTo>
                  <a:pt x="30187" y="57150"/>
                </a:lnTo>
                <a:lnTo>
                  <a:pt x="29883" y="58419"/>
                </a:lnTo>
                <a:lnTo>
                  <a:pt x="27660" y="60959"/>
                </a:lnTo>
                <a:lnTo>
                  <a:pt x="30988" y="63500"/>
                </a:lnTo>
                <a:lnTo>
                  <a:pt x="31531" y="61999"/>
                </a:lnTo>
                <a:lnTo>
                  <a:pt x="31864" y="60959"/>
                </a:lnTo>
                <a:lnTo>
                  <a:pt x="34851" y="60959"/>
                </a:lnTo>
                <a:lnTo>
                  <a:pt x="38787" y="58550"/>
                </a:lnTo>
                <a:lnTo>
                  <a:pt x="38705" y="58419"/>
                </a:lnTo>
                <a:lnTo>
                  <a:pt x="36385" y="58419"/>
                </a:lnTo>
                <a:lnTo>
                  <a:pt x="32270" y="55879"/>
                </a:lnTo>
                <a:close/>
              </a:path>
              <a:path w="289560" h="214629">
                <a:moveTo>
                  <a:pt x="43513" y="62675"/>
                </a:moveTo>
                <a:lnTo>
                  <a:pt x="43307" y="63500"/>
                </a:lnTo>
                <a:lnTo>
                  <a:pt x="44589" y="63500"/>
                </a:lnTo>
                <a:lnTo>
                  <a:pt x="43513" y="62675"/>
                </a:lnTo>
                <a:close/>
              </a:path>
              <a:path w="289560" h="214629">
                <a:moveTo>
                  <a:pt x="42932" y="62229"/>
                </a:moveTo>
                <a:lnTo>
                  <a:pt x="41897" y="62229"/>
                </a:lnTo>
                <a:lnTo>
                  <a:pt x="42979" y="63281"/>
                </a:lnTo>
                <a:lnTo>
                  <a:pt x="43403" y="62590"/>
                </a:lnTo>
                <a:lnTo>
                  <a:pt x="42932" y="62229"/>
                </a:lnTo>
                <a:close/>
              </a:path>
              <a:path w="289560" h="214629">
                <a:moveTo>
                  <a:pt x="40271" y="62229"/>
                </a:moveTo>
                <a:lnTo>
                  <a:pt x="41145" y="63032"/>
                </a:lnTo>
                <a:lnTo>
                  <a:pt x="40271" y="62229"/>
                </a:lnTo>
                <a:close/>
              </a:path>
              <a:path w="289560" h="214629">
                <a:moveTo>
                  <a:pt x="39199" y="61999"/>
                </a:moveTo>
                <a:lnTo>
                  <a:pt x="39027" y="62229"/>
                </a:lnTo>
                <a:lnTo>
                  <a:pt x="39199" y="61999"/>
                </a:lnTo>
                <a:close/>
              </a:path>
              <a:path w="289560" h="214629">
                <a:moveTo>
                  <a:pt x="40106" y="58419"/>
                </a:moveTo>
                <a:lnTo>
                  <a:pt x="39199" y="61999"/>
                </a:lnTo>
                <a:lnTo>
                  <a:pt x="39979" y="60959"/>
                </a:lnTo>
                <a:lnTo>
                  <a:pt x="41275" y="60959"/>
                </a:lnTo>
                <a:lnTo>
                  <a:pt x="40106" y="58419"/>
                </a:lnTo>
                <a:close/>
              </a:path>
              <a:path w="289560" h="214629">
                <a:moveTo>
                  <a:pt x="38787" y="58550"/>
                </a:moveTo>
                <a:lnTo>
                  <a:pt x="34851" y="60959"/>
                </a:lnTo>
                <a:lnTo>
                  <a:pt x="36750" y="60959"/>
                </a:lnTo>
                <a:lnTo>
                  <a:pt x="37480" y="60623"/>
                </a:lnTo>
                <a:lnTo>
                  <a:pt x="37452" y="59689"/>
                </a:lnTo>
                <a:lnTo>
                  <a:pt x="38163" y="59689"/>
                </a:lnTo>
                <a:lnTo>
                  <a:pt x="38849" y="58650"/>
                </a:lnTo>
                <a:close/>
              </a:path>
              <a:path w="289560" h="214629">
                <a:moveTo>
                  <a:pt x="38849" y="58650"/>
                </a:moveTo>
                <a:lnTo>
                  <a:pt x="38163" y="59689"/>
                </a:lnTo>
                <a:lnTo>
                  <a:pt x="37452" y="59689"/>
                </a:lnTo>
                <a:lnTo>
                  <a:pt x="37480" y="60623"/>
                </a:lnTo>
                <a:lnTo>
                  <a:pt x="39501" y="59689"/>
                </a:lnTo>
                <a:lnTo>
                  <a:pt x="38849" y="58650"/>
                </a:lnTo>
                <a:close/>
              </a:path>
              <a:path w="289560" h="214629">
                <a:moveTo>
                  <a:pt x="39001" y="58419"/>
                </a:moveTo>
                <a:lnTo>
                  <a:pt x="38787" y="58550"/>
                </a:lnTo>
                <a:lnTo>
                  <a:pt x="39001" y="58419"/>
                </a:lnTo>
                <a:close/>
              </a:path>
              <a:path w="289560" h="214629">
                <a:moveTo>
                  <a:pt x="29883" y="48259"/>
                </a:moveTo>
                <a:lnTo>
                  <a:pt x="24384" y="48259"/>
                </a:lnTo>
                <a:lnTo>
                  <a:pt x="24592" y="50029"/>
                </a:lnTo>
                <a:lnTo>
                  <a:pt x="25501" y="50800"/>
                </a:lnTo>
                <a:lnTo>
                  <a:pt x="28155" y="54609"/>
                </a:lnTo>
                <a:lnTo>
                  <a:pt x="26809" y="54609"/>
                </a:lnTo>
                <a:lnTo>
                  <a:pt x="27952" y="55879"/>
                </a:lnTo>
                <a:lnTo>
                  <a:pt x="29222" y="58419"/>
                </a:lnTo>
                <a:lnTo>
                  <a:pt x="30187" y="57150"/>
                </a:lnTo>
                <a:lnTo>
                  <a:pt x="31534" y="57150"/>
                </a:lnTo>
                <a:lnTo>
                  <a:pt x="30505" y="55879"/>
                </a:lnTo>
                <a:lnTo>
                  <a:pt x="28829" y="53339"/>
                </a:lnTo>
                <a:lnTo>
                  <a:pt x="32435" y="53339"/>
                </a:lnTo>
                <a:lnTo>
                  <a:pt x="32016" y="52069"/>
                </a:lnTo>
                <a:lnTo>
                  <a:pt x="32986" y="52069"/>
                </a:lnTo>
                <a:lnTo>
                  <a:pt x="32664" y="50800"/>
                </a:lnTo>
                <a:lnTo>
                  <a:pt x="33032" y="50800"/>
                </a:lnTo>
                <a:lnTo>
                  <a:pt x="31064" y="49529"/>
                </a:lnTo>
                <a:lnTo>
                  <a:pt x="30556" y="49529"/>
                </a:lnTo>
                <a:lnTo>
                  <a:pt x="29883" y="48259"/>
                </a:lnTo>
                <a:close/>
              </a:path>
              <a:path w="289560" h="214629">
                <a:moveTo>
                  <a:pt x="34023" y="53339"/>
                </a:moveTo>
                <a:lnTo>
                  <a:pt x="33307" y="53339"/>
                </a:lnTo>
                <a:lnTo>
                  <a:pt x="33548" y="54288"/>
                </a:lnTo>
                <a:lnTo>
                  <a:pt x="34925" y="55879"/>
                </a:lnTo>
                <a:lnTo>
                  <a:pt x="35991" y="55879"/>
                </a:lnTo>
                <a:lnTo>
                  <a:pt x="36385" y="58419"/>
                </a:lnTo>
                <a:lnTo>
                  <a:pt x="38705" y="58419"/>
                </a:lnTo>
                <a:lnTo>
                  <a:pt x="37909" y="57150"/>
                </a:lnTo>
                <a:lnTo>
                  <a:pt x="38823" y="55879"/>
                </a:lnTo>
                <a:lnTo>
                  <a:pt x="34353" y="54609"/>
                </a:lnTo>
                <a:lnTo>
                  <a:pt x="34023" y="53339"/>
                </a:lnTo>
                <a:close/>
              </a:path>
              <a:path w="289560" h="214629">
                <a:moveTo>
                  <a:pt x="25666" y="53339"/>
                </a:moveTo>
                <a:lnTo>
                  <a:pt x="24983" y="53339"/>
                </a:lnTo>
                <a:lnTo>
                  <a:pt x="25133" y="54609"/>
                </a:lnTo>
                <a:lnTo>
                  <a:pt x="26809" y="54609"/>
                </a:lnTo>
                <a:lnTo>
                  <a:pt x="25666" y="53339"/>
                </a:lnTo>
                <a:close/>
              </a:path>
              <a:path w="289560" h="214629">
                <a:moveTo>
                  <a:pt x="32435" y="53339"/>
                </a:moveTo>
                <a:lnTo>
                  <a:pt x="29464" y="53339"/>
                </a:lnTo>
                <a:lnTo>
                  <a:pt x="31623" y="54609"/>
                </a:lnTo>
                <a:lnTo>
                  <a:pt x="32854" y="54609"/>
                </a:lnTo>
                <a:lnTo>
                  <a:pt x="32435" y="53339"/>
                </a:lnTo>
                <a:close/>
              </a:path>
              <a:path w="289560" h="214629">
                <a:moveTo>
                  <a:pt x="33406" y="54123"/>
                </a:moveTo>
                <a:lnTo>
                  <a:pt x="33629" y="54609"/>
                </a:lnTo>
                <a:lnTo>
                  <a:pt x="33548" y="54288"/>
                </a:lnTo>
                <a:lnTo>
                  <a:pt x="33406" y="54123"/>
                </a:lnTo>
                <a:close/>
              </a:path>
              <a:path w="289560" h="214629">
                <a:moveTo>
                  <a:pt x="32986" y="52069"/>
                </a:moveTo>
                <a:lnTo>
                  <a:pt x="32461" y="52069"/>
                </a:lnTo>
                <a:lnTo>
                  <a:pt x="33406" y="54123"/>
                </a:lnTo>
                <a:lnTo>
                  <a:pt x="33548" y="54288"/>
                </a:lnTo>
                <a:lnTo>
                  <a:pt x="32986" y="52069"/>
                </a:lnTo>
                <a:close/>
              </a:path>
              <a:path w="289560" h="214629">
                <a:moveTo>
                  <a:pt x="33045" y="53339"/>
                </a:moveTo>
                <a:lnTo>
                  <a:pt x="32727" y="53339"/>
                </a:lnTo>
                <a:lnTo>
                  <a:pt x="33406" y="54123"/>
                </a:lnTo>
                <a:lnTo>
                  <a:pt x="33045" y="53339"/>
                </a:lnTo>
                <a:close/>
              </a:path>
              <a:path w="289560" h="214629">
                <a:moveTo>
                  <a:pt x="24268" y="49754"/>
                </a:moveTo>
                <a:lnTo>
                  <a:pt x="23990" y="53339"/>
                </a:lnTo>
                <a:lnTo>
                  <a:pt x="24983" y="53339"/>
                </a:lnTo>
                <a:lnTo>
                  <a:pt x="24592" y="50029"/>
                </a:lnTo>
                <a:lnTo>
                  <a:pt x="24268" y="49754"/>
                </a:lnTo>
                <a:close/>
              </a:path>
              <a:path w="289560" h="214629">
                <a:moveTo>
                  <a:pt x="24384" y="48259"/>
                </a:moveTo>
                <a:lnTo>
                  <a:pt x="21463" y="48259"/>
                </a:lnTo>
                <a:lnTo>
                  <a:pt x="23672" y="52069"/>
                </a:lnTo>
                <a:lnTo>
                  <a:pt x="24003" y="49529"/>
                </a:lnTo>
                <a:lnTo>
                  <a:pt x="24285" y="49529"/>
                </a:lnTo>
                <a:lnTo>
                  <a:pt x="24384" y="48259"/>
                </a:lnTo>
                <a:close/>
              </a:path>
              <a:path w="289560" h="214629">
                <a:moveTo>
                  <a:pt x="19138" y="49529"/>
                </a:moveTo>
                <a:lnTo>
                  <a:pt x="21196" y="50800"/>
                </a:lnTo>
                <a:lnTo>
                  <a:pt x="21213" y="50633"/>
                </a:lnTo>
                <a:lnTo>
                  <a:pt x="19138" y="49529"/>
                </a:lnTo>
                <a:close/>
              </a:path>
              <a:path w="289560" h="214629">
                <a:moveTo>
                  <a:pt x="21456" y="48317"/>
                </a:moveTo>
                <a:lnTo>
                  <a:pt x="21213" y="50633"/>
                </a:lnTo>
                <a:lnTo>
                  <a:pt x="21526" y="50800"/>
                </a:lnTo>
                <a:lnTo>
                  <a:pt x="21456" y="48317"/>
                </a:lnTo>
                <a:close/>
              </a:path>
              <a:path w="289560" h="214629">
                <a:moveTo>
                  <a:pt x="24384" y="48259"/>
                </a:moveTo>
                <a:lnTo>
                  <a:pt x="24268" y="49754"/>
                </a:lnTo>
                <a:lnTo>
                  <a:pt x="24592" y="50029"/>
                </a:lnTo>
                <a:lnTo>
                  <a:pt x="24384" y="48259"/>
                </a:lnTo>
                <a:close/>
              </a:path>
              <a:path w="289560" h="214629">
                <a:moveTo>
                  <a:pt x="24285" y="49529"/>
                </a:moveTo>
                <a:lnTo>
                  <a:pt x="24003" y="49529"/>
                </a:lnTo>
                <a:lnTo>
                  <a:pt x="24268" y="49754"/>
                </a:lnTo>
                <a:lnTo>
                  <a:pt x="24285" y="49529"/>
                </a:lnTo>
                <a:close/>
              </a:path>
              <a:path w="289560" h="214629">
                <a:moveTo>
                  <a:pt x="21287" y="42260"/>
                </a:moveTo>
                <a:lnTo>
                  <a:pt x="21456" y="48317"/>
                </a:lnTo>
                <a:lnTo>
                  <a:pt x="29883" y="48259"/>
                </a:lnTo>
                <a:lnTo>
                  <a:pt x="29015" y="46989"/>
                </a:lnTo>
                <a:lnTo>
                  <a:pt x="27127" y="46989"/>
                </a:lnTo>
                <a:lnTo>
                  <a:pt x="25107" y="45719"/>
                </a:lnTo>
                <a:lnTo>
                  <a:pt x="24193" y="45719"/>
                </a:lnTo>
                <a:lnTo>
                  <a:pt x="21287" y="42260"/>
                </a:lnTo>
                <a:close/>
              </a:path>
              <a:path w="289560" h="214629">
                <a:moveTo>
                  <a:pt x="17173" y="44307"/>
                </a:moveTo>
                <a:lnTo>
                  <a:pt x="17102" y="44450"/>
                </a:lnTo>
                <a:lnTo>
                  <a:pt x="19507" y="46989"/>
                </a:lnTo>
                <a:lnTo>
                  <a:pt x="17173" y="44307"/>
                </a:lnTo>
                <a:close/>
              </a:path>
              <a:path w="289560" h="214629">
                <a:moveTo>
                  <a:pt x="27279" y="44450"/>
                </a:moveTo>
                <a:lnTo>
                  <a:pt x="27165" y="45719"/>
                </a:lnTo>
                <a:lnTo>
                  <a:pt x="27800" y="46989"/>
                </a:lnTo>
                <a:lnTo>
                  <a:pt x="29015" y="46989"/>
                </a:lnTo>
                <a:lnTo>
                  <a:pt x="27279" y="44450"/>
                </a:lnTo>
                <a:close/>
              </a:path>
              <a:path w="289560" h="214629">
                <a:moveTo>
                  <a:pt x="24193" y="40639"/>
                </a:moveTo>
                <a:lnTo>
                  <a:pt x="24371" y="45719"/>
                </a:lnTo>
                <a:lnTo>
                  <a:pt x="25107" y="45719"/>
                </a:lnTo>
                <a:lnTo>
                  <a:pt x="26581" y="44450"/>
                </a:lnTo>
                <a:lnTo>
                  <a:pt x="24193" y="40639"/>
                </a:lnTo>
                <a:close/>
              </a:path>
              <a:path w="289560" h="214629">
                <a:moveTo>
                  <a:pt x="16192" y="43179"/>
                </a:moveTo>
                <a:lnTo>
                  <a:pt x="15900" y="43179"/>
                </a:lnTo>
                <a:lnTo>
                  <a:pt x="17072" y="44417"/>
                </a:lnTo>
                <a:lnTo>
                  <a:pt x="16973" y="44077"/>
                </a:lnTo>
                <a:lnTo>
                  <a:pt x="16192" y="43179"/>
                </a:lnTo>
                <a:close/>
              </a:path>
              <a:path w="289560" h="214629">
                <a:moveTo>
                  <a:pt x="19126" y="40753"/>
                </a:moveTo>
                <a:lnTo>
                  <a:pt x="18388" y="41006"/>
                </a:lnTo>
                <a:lnTo>
                  <a:pt x="16712" y="43179"/>
                </a:lnTo>
                <a:lnTo>
                  <a:pt x="16973" y="44077"/>
                </a:lnTo>
                <a:lnTo>
                  <a:pt x="17173" y="44307"/>
                </a:lnTo>
                <a:lnTo>
                  <a:pt x="19299" y="41006"/>
                </a:lnTo>
                <a:lnTo>
                  <a:pt x="19126" y="40753"/>
                </a:lnTo>
                <a:close/>
              </a:path>
              <a:path w="289560" h="214629">
                <a:moveTo>
                  <a:pt x="13020" y="40409"/>
                </a:moveTo>
                <a:lnTo>
                  <a:pt x="12971" y="40720"/>
                </a:lnTo>
                <a:lnTo>
                  <a:pt x="12852" y="41909"/>
                </a:lnTo>
                <a:lnTo>
                  <a:pt x="15468" y="43179"/>
                </a:lnTo>
                <a:lnTo>
                  <a:pt x="15900" y="43179"/>
                </a:lnTo>
                <a:lnTo>
                  <a:pt x="13495" y="40639"/>
                </a:lnTo>
                <a:lnTo>
                  <a:pt x="13309" y="40639"/>
                </a:lnTo>
                <a:lnTo>
                  <a:pt x="13020" y="40409"/>
                </a:lnTo>
                <a:close/>
              </a:path>
              <a:path w="289560" h="214629">
                <a:moveTo>
                  <a:pt x="21266" y="41513"/>
                </a:moveTo>
                <a:lnTo>
                  <a:pt x="20993" y="41909"/>
                </a:lnTo>
                <a:lnTo>
                  <a:pt x="21287" y="42260"/>
                </a:lnTo>
                <a:lnTo>
                  <a:pt x="21266" y="41513"/>
                </a:lnTo>
                <a:close/>
              </a:path>
              <a:path w="289560" h="214629">
                <a:moveTo>
                  <a:pt x="18535" y="38100"/>
                </a:moveTo>
                <a:lnTo>
                  <a:pt x="13360" y="38100"/>
                </a:lnTo>
                <a:lnTo>
                  <a:pt x="15798" y="39369"/>
                </a:lnTo>
                <a:lnTo>
                  <a:pt x="13335" y="39369"/>
                </a:lnTo>
                <a:lnTo>
                  <a:pt x="13356" y="40181"/>
                </a:lnTo>
                <a:lnTo>
                  <a:pt x="15621" y="41909"/>
                </a:lnTo>
                <a:lnTo>
                  <a:pt x="18358" y="41006"/>
                </a:lnTo>
                <a:lnTo>
                  <a:pt x="18670" y="40639"/>
                </a:lnTo>
                <a:lnTo>
                  <a:pt x="19050" y="40639"/>
                </a:lnTo>
                <a:lnTo>
                  <a:pt x="18186" y="39369"/>
                </a:lnTo>
                <a:lnTo>
                  <a:pt x="18535" y="38100"/>
                </a:lnTo>
                <a:close/>
              </a:path>
              <a:path w="289560" h="214629">
                <a:moveTo>
                  <a:pt x="19346" y="40932"/>
                </a:moveTo>
                <a:lnTo>
                  <a:pt x="19913" y="41909"/>
                </a:lnTo>
                <a:lnTo>
                  <a:pt x="19346" y="40932"/>
                </a:lnTo>
                <a:close/>
              </a:path>
              <a:path w="289560" h="214629">
                <a:moveTo>
                  <a:pt x="21336" y="39369"/>
                </a:moveTo>
                <a:lnTo>
                  <a:pt x="21206" y="39369"/>
                </a:lnTo>
                <a:lnTo>
                  <a:pt x="21266" y="41513"/>
                </a:lnTo>
                <a:lnTo>
                  <a:pt x="21791" y="40753"/>
                </a:lnTo>
                <a:lnTo>
                  <a:pt x="21664" y="40153"/>
                </a:lnTo>
                <a:lnTo>
                  <a:pt x="21336" y="39369"/>
                </a:lnTo>
                <a:close/>
              </a:path>
              <a:path w="289560" h="214629">
                <a:moveTo>
                  <a:pt x="19050" y="40639"/>
                </a:moveTo>
                <a:lnTo>
                  <a:pt x="18670" y="40639"/>
                </a:lnTo>
                <a:lnTo>
                  <a:pt x="18397" y="40993"/>
                </a:lnTo>
                <a:lnTo>
                  <a:pt x="19126" y="40753"/>
                </a:lnTo>
                <a:close/>
              </a:path>
              <a:path w="289560" h="214629">
                <a:moveTo>
                  <a:pt x="19535" y="40639"/>
                </a:moveTo>
                <a:lnTo>
                  <a:pt x="19346" y="40932"/>
                </a:lnTo>
                <a:lnTo>
                  <a:pt x="19535" y="40639"/>
                </a:lnTo>
                <a:close/>
              </a:path>
              <a:path w="289560" h="214629">
                <a:moveTo>
                  <a:pt x="19177" y="40639"/>
                </a:moveTo>
                <a:close/>
              </a:path>
              <a:path w="289560" h="214629">
                <a:moveTo>
                  <a:pt x="20353" y="39369"/>
                </a:moveTo>
                <a:lnTo>
                  <a:pt x="19697" y="39369"/>
                </a:lnTo>
                <a:lnTo>
                  <a:pt x="19271" y="40409"/>
                </a:lnTo>
                <a:lnTo>
                  <a:pt x="19223" y="40720"/>
                </a:lnTo>
                <a:lnTo>
                  <a:pt x="19469" y="40639"/>
                </a:lnTo>
                <a:lnTo>
                  <a:pt x="20353" y="39369"/>
                </a:lnTo>
                <a:close/>
              </a:path>
              <a:path w="289560" h="214629">
                <a:moveTo>
                  <a:pt x="13061" y="40181"/>
                </a:moveTo>
                <a:lnTo>
                  <a:pt x="13068" y="40447"/>
                </a:lnTo>
                <a:lnTo>
                  <a:pt x="13309" y="40639"/>
                </a:lnTo>
                <a:lnTo>
                  <a:pt x="13277" y="40409"/>
                </a:lnTo>
                <a:lnTo>
                  <a:pt x="13061" y="40181"/>
                </a:lnTo>
                <a:close/>
              </a:path>
              <a:path w="289560" h="214629">
                <a:moveTo>
                  <a:pt x="13313" y="40447"/>
                </a:moveTo>
                <a:lnTo>
                  <a:pt x="13309" y="40639"/>
                </a:lnTo>
                <a:lnTo>
                  <a:pt x="13495" y="40639"/>
                </a:lnTo>
                <a:lnTo>
                  <a:pt x="13313" y="40447"/>
                </a:lnTo>
                <a:close/>
              </a:path>
              <a:path w="289560" h="214629">
                <a:moveTo>
                  <a:pt x="13097" y="39983"/>
                </a:moveTo>
                <a:lnTo>
                  <a:pt x="13061" y="40181"/>
                </a:lnTo>
                <a:lnTo>
                  <a:pt x="13313" y="40447"/>
                </a:lnTo>
                <a:lnTo>
                  <a:pt x="13319" y="40153"/>
                </a:lnTo>
                <a:lnTo>
                  <a:pt x="13097" y="39983"/>
                </a:lnTo>
                <a:close/>
              </a:path>
              <a:path w="289560" h="214629">
                <a:moveTo>
                  <a:pt x="13723" y="33170"/>
                </a:moveTo>
                <a:lnTo>
                  <a:pt x="11176" y="36829"/>
                </a:lnTo>
                <a:lnTo>
                  <a:pt x="11709" y="36829"/>
                </a:lnTo>
                <a:lnTo>
                  <a:pt x="11722" y="39369"/>
                </a:lnTo>
                <a:lnTo>
                  <a:pt x="13020" y="40409"/>
                </a:lnTo>
                <a:lnTo>
                  <a:pt x="13034" y="40153"/>
                </a:lnTo>
                <a:lnTo>
                  <a:pt x="12293" y="39369"/>
                </a:lnTo>
                <a:lnTo>
                  <a:pt x="13335" y="39369"/>
                </a:lnTo>
                <a:lnTo>
                  <a:pt x="13360" y="38100"/>
                </a:lnTo>
                <a:lnTo>
                  <a:pt x="18535" y="38100"/>
                </a:lnTo>
                <a:lnTo>
                  <a:pt x="18884" y="36829"/>
                </a:lnTo>
                <a:lnTo>
                  <a:pt x="16052" y="35559"/>
                </a:lnTo>
                <a:lnTo>
                  <a:pt x="14820" y="35559"/>
                </a:lnTo>
                <a:lnTo>
                  <a:pt x="14122" y="34289"/>
                </a:lnTo>
                <a:lnTo>
                  <a:pt x="13723" y="33170"/>
                </a:lnTo>
                <a:close/>
              </a:path>
              <a:path w="289560" h="214629">
                <a:moveTo>
                  <a:pt x="13335" y="39369"/>
                </a:moveTo>
                <a:lnTo>
                  <a:pt x="13097" y="39983"/>
                </a:lnTo>
                <a:lnTo>
                  <a:pt x="13319" y="40153"/>
                </a:lnTo>
                <a:lnTo>
                  <a:pt x="13335" y="39369"/>
                </a:lnTo>
                <a:close/>
              </a:path>
              <a:path w="289560" h="214629">
                <a:moveTo>
                  <a:pt x="13208" y="39369"/>
                </a:moveTo>
                <a:lnTo>
                  <a:pt x="12293" y="39369"/>
                </a:lnTo>
                <a:lnTo>
                  <a:pt x="13097" y="39983"/>
                </a:lnTo>
                <a:lnTo>
                  <a:pt x="13208" y="39369"/>
                </a:lnTo>
                <a:close/>
              </a:path>
              <a:path w="289560" h="214629">
                <a:moveTo>
                  <a:pt x="21170" y="38100"/>
                </a:moveTo>
                <a:lnTo>
                  <a:pt x="20353" y="39369"/>
                </a:lnTo>
                <a:lnTo>
                  <a:pt x="21206" y="39369"/>
                </a:lnTo>
                <a:lnTo>
                  <a:pt x="21170" y="38100"/>
                </a:lnTo>
                <a:close/>
              </a:path>
              <a:path w="289560" h="214629">
                <a:moveTo>
                  <a:pt x="11709" y="36829"/>
                </a:moveTo>
                <a:lnTo>
                  <a:pt x="11087" y="36829"/>
                </a:lnTo>
                <a:lnTo>
                  <a:pt x="11493" y="38100"/>
                </a:lnTo>
                <a:lnTo>
                  <a:pt x="11709" y="36829"/>
                </a:lnTo>
                <a:close/>
              </a:path>
              <a:path w="289560" h="214629">
                <a:moveTo>
                  <a:pt x="11139" y="36755"/>
                </a:moveTo>
                <a:close/>
              </a:path>
              <a:path w="289560" h="214629">
                <a:moveTo>
                  <a:pt x="13710" y="33135"/>
                </a:moveTo>
                <a:lnTo>
                  <a:pt x="11139" y="36755"/>
                </a:lnTo>
                <a:lnTo>
                  <a:pt x="13723" y="33170"/>
                </a:lnTo>
                <a:close/>
              </a:path>
              <a:path w="289560" h="214629">
                <a:moveTo>
                  <a:pt x="6746" y="22105"/>
                </a:moveTo>
                <a:lnTo>
                  <a:pt x="7251" y="22859"/>
                </a:lnTo>
                <a:lnTo>
                  <a:pt x="7502" y="23790"/>
                </a:lnTo>
                <a:lnTo>
                  <a:pt x="8420" y="24129"/>
                </a:lnTo>
                <a:lnTo>
                  <a:pt x="7800" y="25161"/>
                </a:lnTo>
                <a:lnTo>
                  <a:pt x="8102" y="26669"/>
                </a:lnTo>
                <a:lnTo>
                  <a:pt x="8559" y="27939"/>
                </a:lnTo>
                <a:lnTo>
                  <a:pt x="10833" y="30479"/>
                </a:lnTo>
                <a:lnTo>
                  <a:pt x="12395" y="30479"/>
                </a:lnTo>
                <a:lnTo>
                  <a:pt x="12344" y="33019"/>
                </a:lnTo>
                <a:lnTo>
                  <a:pt x="10553" y="35559"/>
                </a:lnTo>
                <a:lnTo>
                  <a:pt x="11139" y="36755"/>
                </a:lnTo>
                <a:lnTo>
                  <a:pt x="13685" y="33170"/>
                </a:lnTo>
                <a:lnTo>
                  <a:pt x="13669" y="33019"/>
                </a:lnTo>
                <a:lnTo>
                  <a:pt x="12763" y="30479"/>
                </a:lnTo>
                <a:lnTo>
                  <a:pt x="13538" y="29209"/>
                </a:lnTo>
                <a:lnTo>
                  <a:pt x="13258" y="29209"/>
                </a:lnTo>
                <a:lnTo>
                  <a:pt x="9258" y="25400"/>
                </a:lnTo>
                <a:lnTo>
                  <a:pt x="9055" y="24129"/>
                </a:lnTo>
                <a:lnTo>
                  <a:pt x="8750" y="24129"/>
                </a:lnTo>
                <a:lnTo>
                  <a:pt x="6746" y="22105"/>
                </a:lnTo>
                <a:close/>
              </a:path>
              <a:path w="289560" h="214629">
                <a:moveTo>
                  <a:pt x="15303" y="30891"/>
                </a:moveTo>
                <a:lnTo>
                  <a:pt x="13792" y="33019"/>
                </a:lnTo>
                <a:lnTo>
                  <a:pt x="13723" y="33170"/>
                </a:lnTo>
                <a:lnTo>
                  <a:pt x="15303" y="30891"/>
                </a:lnTo>
                <a:close/>
              </a:path>
              <a:path w="289560" h="214629">
                <a:moveTo>
                  <a:pt x="15176" y="27939"/>
                </a:moveTo>
                <a:lnTo>
                  <a:pt x="14414" y="29209"/>
                </a:lnTo>
                <a:lnTo>
                  <a:pt x="13538" y="29209"/>
                </a:lnTo>
                <a:lnTo>
                  <a:pt x="14325" y="30479"/>
                </a:lnTo>
                <a:lnTo>
                  <a:pt x="15595" y="30479"/>
                </a:lnTo>
                <a:lnTo>
                  <a:pt x="15306" y="30895"/>
                </a:lnTo>
                <a:lnTo>
                  <a:pt x="15913" y="31750"/>
                </a:lnTo>
                <a:lnTo>
                  <a:pt x="15176" y="27939"/>
                </a:lnTo>
                <a:close/>
              </a:path>
              <a:path w="289560" h="214629">
                <a:moveTo>
                  <a:pt x="15595" y="30479"/>
                </a:moveTo>
                <a:lnTo>
                  <a:pt x="15011" y="30479"/>
                </a:lnTo>
                <a:lnTo>
                  <a:pt x="15303" y="30891"/>
                </a:lnTo>
                <a:lnTo>
                  <a:pt x="15595" y="30479"/>
                </a:lnTo>
                <a:close/>
              </a:path>
              <a:path w="289560" h="214629">
                <a:moveTo>
                  <a:pt x="9690" y="29209"/>
                </a:moveTo>
                <a:lnTo>
                  <a:pt x="9575" y="30479"/>
                </a:lnTo>
                <a:lnTo>
                  <a:pt x="10477" y="30479"/>
                </a:lnTo>
                <a:lnTo>
                  <a:pt x="9690" y="29209"/>
                </a:lnTo>
                <a:close/>
              </a:path>
              <a:path w="289560" h="214629">
                <a:moveTo>
                  <a:pt x="9055" y="24129"/>
                </a:moveTo>
                <a:lnTo>
                  <a:pt x="9258" y="25400"/>
                </a:lnTo>
                <a:lnTo>
                  <a:pt x="13258" y="29209"/>
                </a:lnTo>
                <a:lnTo>
                  <a:pt x="10677" y="25400"/>
                </a:lnTo>
                <a:lnTo>
                  <a:pt x="10147" y="25400"/>
                </a:lnTo>
                <a:lnTo>
                  <a:pt x="9055" y="24129"/>
                </a:lnTo>
                <a:close/>
              </a:path>
              <a:path w="289560" h="214629">
                <a:moveTo>
                  <a:pt x="12979" y="25400"/>
                </a:moveTo>
                <a:lnTo>
                  <a:pt x="10677" y="25400"/>
                </a:lnTo>
                <a:lnTo>
                  <a:pt x="13258" y="29209"/>
                </a:lnTo>
                <a:lnTo>
                  <a:pt x="14414" y="29209"/>
                </a:lnTo>
                <a:lnTo>
                  <a:pt x="13665" y="27939"/>
                </a:lnTo>
                <a:lnTo>
                  <a:pt x="12979" y="25400"/>
                </a:lnTo>
                <a:close/>
              </a:path>
              <a:path w="289560" h="214629">
                <a:moveTo>
                  <a:pt x="6872" y="23556"/>
                </a:moveTo>
                <a:lnTo>
                  <a:pt x="7239" y="24129"/>
                </a:lnTo>
                <a:lnTo>
                  <a:pt x="7658" y="25400"/>
                </a:lnTo>
                <a:lnTo>
                  <a:pt x="7800" y="25161"/>
                </a:lnTo>
                <a:lnTo>
                  <a:pt x="7594" y="24129"/>
                </a:lnTo>
                <a:lnTo>
                  <a:pt x="7502" y="23790"/>
                </a:lnTo>
                <a:lnTo>
                  <a:pt x="6872" y="23556"/>
                </a:lnTo>
                <a:close/>
              </a:path>
              <a:path w="289560" h="214629">
                <a:moveTo>
                  <a:pt x="8757" y="23378"/>
                </a:moveTo>
                <a:lnTo>
                  <a:pt x="8750" y="24129"/>
                </a:lnTo>
                <a:lnTo>
                  <a:pt x="9055" y="24129"/>
                </a:lnTo>
                <a:lnTo>
                  <a:pt x="10147" y="25400"/>
                </a:lnTo>
                <a:lnTo>
                  <a:pt x="10677" y="25400"/>
                </a:lnTo>
                <a:lnTo>
                  <a:pt x="9817" y="24129"/>
                </a:lnTo>
                <a:lnTo>
                  <a:pt x="8757" y="23378"/>
                </a:lnTo>
                <a:close/>
              </a:path>
              <a:path w="289560" h="214629">
                <a:moveTo>
                  <a:pt x="7502" y="23790"/>
                </a:moveTo>
                <a:lnTo>
                  <a:pt x="7594" y="24129"/>
                </a:lnTo>
                <a:lnTo>
                  <a:pt x="7800" y="25161"/>
                </a:lnTo>
                <a:lnTo>
                  <a:pt x="8420" y="24129"/>
                </a:lnTo>
                <a:lnTo>
                  <a:pt x="7502" y="23790"/>
                </a:lnTo>
                <a:close/>
              </a:path>
              <a:path w="289560" h="214629">
                <a:moveTo>
                  <a:pt x="6650" y="21884"/>
                </a:moveTo>
                <a:lnTo>
                  <a:pt x="6746" y="22105"/>
                </a:lnTo>
                <a:lnTo>
                  <a:pt x="8750" y="24129"/>
                </a:lnTo>
                <a:lnTo>
                  <a:pt x="8757" y="23378"/>
                </a:lnTo>
                <a:lnTo>
                  <a:pt x="6650" y="21884"/>
                </a:lnTo>
                <a:close/>
              </a:path>
              <a:path w="289560" h="214629">
                <a:moveTo>
                  <a:pt x="6525" y="21882"/>
                </a:moveTo>
                <a:lnTo>
                  <a:pt x="5880" y="22859"/>
                </a:lnTo>
                <a:lnTo>
                  <a:pt x="4991" y="22859"/>
                </a:lnTo>
                <a:lnTo>
                  <a:pt x="6872" y="23556"/>
                </a:lnTo>
                <a:lnTo>
                  <a:pt x="6426" y="22859"/>
                </a:lnTo>
                <a:lnTo>
                  <a:pt x="5880" y="22859"/>
                </a:lnTo>
                <a:lnTo>
                  <a:pt x="5548" y="22357"/>
                </a:lnTo>
                <a:lnTo>
                  <a:pt x="6541" y="22357"/>
                </a:lnTo>
                <a:lnTo>
                  <a:pt x="6525" y="21882"/>
                </a:lnTo>
                <a:close/>
              </a:path>
              <a:path w="289560" h="214629">
                <a:moveTo>
                  <a:pt x="9486" y="21589"/>
                </a:moveTo>
                <a:lnTo>
                  <a:pt x="6718" y="21589"/>
                </a:lnTo>
                <a:lnTo>
                  <a:pt x="6733" y="21942"/>
                </a:lnTo>
                <a:lnTo>
                  <a:pt x="8757" y="23378"/>
                </a:lnTo>
                <a:lnTo>
                  <a:pt x="8763" y="22859"/>
                </a:lnTo>
                <a:lnTo>
                  <a:pt x="9779" y="22859"/>
                </a:lnTo>
                <a:lnTo>
                  <a:pt x="9486" y="21589"/>
                </a:lnTo>
                <a:close/>
              </a:path>
              <a:path w="289560" h="214629">
                <a:moveTo>
                  <a:pt x="6158" y="15660"/>
                </a:moveTo>
                <a:lnTo>
                  <a:pt x="3657" y="17779"/>
                </a:lnTo>
                <a:lnTo>
                  <a:pt x="3365" y="19050"/>
                </a:lnTo>
                <a:lnTo>
                  <a:pt x="5548" y="22357"/>
                </a:lnTo>
                <a:lnTo>
                  <a:pt x="6313" y="21668"/>
                </a:lnTo>
                <a:lnTo>
                  <a:pt x="9486" y="21589"/>
                </a:lnTo>
                <a:lnTo>
                  <a:pt x="8428" y="19050"/>
                </a:lnTo>
                <a:lnTo>
                  <a:pt x="6934" y="19050"/>
                </a:lnTo>
                <a:lnTo>
                  <a:pt x="6515" y="16509"/>
                </a:lnTo>
                <a:lnTo>
                  <a:pt x="6158" y="15660"/>
                </a:lnTo>
                <a:close/>
              </a:path>
              <a:path w="289560" h="214629">
                <a:moveTo>
                  <a:pt x="6328" y="21655"/>
                </a:moveTo>
                <a:lnTo>
                  <a:pt x="6525" y="21882"/>
                </a:lnTo>
                <a:lnTo>
                  <a:pt x="6328" y="21655"/>
                </a:lnTo>
                <a:close/>
              </a:path>
              <a:path w="289560" h="214629">
                <a:moveTo>
                  <a:pt x="6718" y="21589"/>
                </a:moveTo>
                <a:lnTo>
                  <a:pt x="6400" y="21589"/>
                </a:lnTo>
                <a:lnTo>
                  <a:pt x="6564" y="21823"/>
                </a:lnTo>
                <a:lnTo>
                  <a:pt x="6718" y="21589"/>
                </a:lnTo>
                <a:close/>
              </a:path>
              <a:path w="289560" h="214629">
                <a:moveTo>
                  <a:pt x="6400" y="21589"/>
                </a:moveTo>
                <a:lnTo>
                  <a:pt x="6235" y="21589"/>
                </a:lnTo>
                <a:lnTo>
                  <a:pt x="6400" y="21589"/>
                </a:lnTo>
                <a:close/>
              </a:path>
              <a:path w="289560" h="214629">
                <a:moveTo>
                  <a:pt x="7899" y="17779"/>
                </a:moveTo>
                <a:lnTo>
                  <a:pt x="7162" y="17779"/>
                </a:lnTo>
                <a:lnTo>
                  <a:pt x="6934" y="19050"/>
                </a:lnTo>
                <a:lnTo>
                  <a:pt x="8428" y="19050"/>
                </a:lnTo>
                <a:lnTo>
                  <a:pt x="7899" y="17779"/>
                </a:lnTo>
                <a:close/>
              </a:path>
              <a:path w="289560" h="214629">
                <a:moveTo>
                  <a:pt x="1866" y="3809"/>
                </a:moveTo>
                <a:lnTo>
                  <a:pt x="2959" y="6350"/>
                </a:lnTo>
                <a:lnTo>
                  <a:pt x="1612" y="7619"/>
                </a:lnTo>
                <a:lnTo>
                  <a:pt x="1663" y="7916"/>
                </a:lnTo>
                <a:lnTo>
                  <a:pt x="3708" y="8889"/>
                </a:lnTo>
                <a:lnTo>
                  <a:pt x="2832" y="11429"/>
                </a:lnTo>
                <a:lnTo>
                  <a:pt x="2489" y="12700"/>
                </a:lnTo>
                <a:lnTo>
                  <a:pt x="2197" y="13969"/>
                </a:lnTo>
                <a:lnTo>
                  <a:pt x="4051" y="16509"/>
                </a:lnTo>
                <a:lnTo>
                  <a:pt x="3581" y="13969"/>
                </a:lnTo>
                <a:lnTo>
                  <a:pt x="8242" y="13969"/>
                </a:lnTo>
                <a:lnTo>
                  <a:pt x="9004" y="11429"/>
                </a:lnTo>
                <a:lnTo>
                  <a:pt x="6388" y="11429"/>
                </a:lnTo>
                <a:lnTo>
                  <a:pt x="6553" y="10159"/>
                </a:lnTo>
                <a:lnTo>
                  <a:pt x="6578" y="8889"/>
                </a:lnTo>
                <a:lnTo>
                  <a:pt x="5930" y="7619"/>
                </a:lnTo>
                <a:lnTo>
                  <a:pt x="6400" y="7619"/>
                </a:lnTo>
                <a:lnTo>
                  <a:pt x="6464" y="6350"/>
                </a:lnTo>
                <a:lnTo>
                  <a:pt x="4419" y="6350"/>
                </a:lnTo>
                <a:lnTo>
                  <a:pt x="4127" y="5079"/>
                </a:lnTo>
                <a:lnTo>
                  <a:pt x="3251" y="5079"/>
                </a:lnTo>
                <a:lnTo>
                  <a:pt x="1866" y="3809"/>
                </a:lnTo>
                <a:close/>
              </a:path>
              <a:path w="289560" h="214629">
                <a:moveTo>
                  <a:pt x="6144" y="15028"/>
                </a:moveTo>
                <a:lnTo>
                  <a:pt x="5981" y="15239"/>
                </a:lnTo>
                <a:lnTo>
                  <a:pt x="6158" y="15660"/>
                </a:lnTo>
                <a:lnTo>
                  <a:pt x="6654" y="15239"/>
                </a:lnTo>
                <a:lnTo>
                  <a:pt x="6144" y="15028"/>
                </a:lnTo>
                <a:close/>
              </a:path>
              <a:path w="289560" h="214629">
                <a:moveTo>
                  <a:pt x="6959" y="13969"/>
                </a:moveTo>
                <a:lnTo>
                  <a:pt x="3581" y="13969"/>
                </a:lnTo>
                <a:lnTo>
                  <a:pt x="6144" y="15028"/>
                </a:lnTo>
                <a:lnTo>
                  <a:pt x="6959" y="13969"/>
                </a:lnTo>
                <a:close/>
              </a:path>
              <a:path w="289560" h="214629">
                <a:moveTo>
                  <a:pt x="7581" y="8889"/>
                </a:moveTo>
                <a:lnTo>
                  <a:pt x="6680" y="10159"/>
                </a:lnTo>
                <a:lnTo>
                  <a:pt x="6388" y="11429"/>
                </a:lnTo>
                <a:lnTo>
                  <a:pt x="9004" y="11429"/>
                </a:lnTo>
                <a:lnTo>
                  <a:pt x="7581" y="8889"/>
                </a:lnTo>
                <a:close/>
              </a:path>
              <a:path w="289560" h="214629">
                <a:moveTo>
                  <a:pt x="1699" y="8130"/>
                </a:moveTo>
                <a:lnTo>
                  <a:pt x="2044" y="10159"/>
                </a:lnTo>
                <a:lnTo>
                  <a:pt x="2679" y="8889"/>
                </a:lnTo>
                <a:lnTo>
                  <a:pt x="1699" y="8130"/>
                </a:lnTo>
                <a:close/>
              </a:path>
              <a:path w="289560" h="214629">
                <a:moveTo>
                  <a:pt x="1041" y="7619"/>
                </a:moveTo>
                <a:lnTo>
                  <a:pt x="1699" y="8130"/>
                </a:lnTo>
                <a:lnTo>
                  <a:pt x="1663" y="7916"/>
                </a:lnTo>
                <a:lnTo>
                  <a:pt x="1041" y="7619"/>
                </a:lnTo>
                <a:close/>
              </a:path>
              <a:path w="289560" h="214629">
                <a:moveTo>
                  <a:pt x="706" y="1373"/>
                </a:moveTo>
                <a:lnTo>
                  <a:pt x="3251" y="5079"/>
                </a:lnTo>
                <a:lnTo>
                  <a:pt x="4127" y="5079"/>
                </a:lnTo>
                <a:lnTo>
                  <a:pt x="4207" y="4830"/>
                </a:lnTo>
                <a:lnTo>
                  <a:pt x="1745" y="2105"/>
                </a:lnTo>
                <a:lnTo>
                  <a:pt x="706" y="1373"/>
                </a:lnTo>
                <a:close/>
              </a:path>
              <a:path w="289560" h="214629">
                <a:moveTo>
                  <a:pt x="4533" y="3809"/>
                </a:moveTo>
                <a:lnTo>
                  <a:pt x="4207" y="4830"/>
                </a:lnTo>
                <a:lnTo>
                  <a:pt x="4432" y="5079"/>
                </a:lnTo>
                <a:lnTo>
                  <a:pt x="4533" y="3809"/>
                </a:lnTo>
                <a:close/>
              </a:path>
              <a:path w="289560" h="214629">
                <a:moveTo>
                  <a:pt x="736" y="0"/>
                </a:moveTo>
                <a:lnTo>
                  <a:pt x="0" y="0"/>
                </a:lnTo>
                <a:lnTo>
                  <a:pt x="1117" y="1410"/>
                </a:lnTo>
                <a:lnTo>
                  <a:pt x="1745" y="2105"/>
                </a:lnTo>
                <a:lnTo>
                  <a:pt x="2362" y="2539"/>
                </a:lnTo>
                <a:lnTo>
                  <a:pt x="3062" y="1410"/>
                </a:lnTo>
                <a:lnTo>
                  <a:pt x="2893" y="1135"/>
                </a:lnTo>
                <a:lnTo>
                  <a:pt x="736" y="0"/>
                </a:lnTo>
                <a:close/>
              </a:path>
              <a:path w="289560" h="214629">
                <a:moveTo>
                  <a:pt x="2893" y="1135"/>
                </a:moveTo>
                <a:lnTo>
                  <a:pt x="3062" y="1410"/>
                </a:lnTo>
                <a:lnTo>
                  <a:pt x="3149" y="1269"/>
                </a:lnTo>
                <a:lnTo>
                  <a:pt x="2893" y="1135"/>
                </a:lnTo>
                <a:close/>
              </a:path>
              <a:path w="289560" h="214629">
                <a:moveTo>
                  <a:pt x="635" y="1269"/>
                </a:moveTo>
                <a:close/>
              </a:path>
            </a:pathLst>
          </a:custGeom>
          <a:solidFill>
            <a:srgbClr val="277E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5" name="object 3975"/>
          <p:cNvSpPr/>
          <p:nvPr/>
        </p:nvSpPr>
        <p:spPr>
          <a:xfrm>
            <a:off x="2407792" y="4023258"/>
            <a:ext cx="39370" cy="50800"/>
          </a:xfrm>
          <a:custGeom>
            <a:avLst/>
            <a:gdLst/>
            <a:ahLst/>
            <a:cxnLst/>
            <a:rect l="l" t="t" r="r" b="b"/>
            <a:pathLst>
              <a:path w="39369" h="50800">
                <a:moveTo>
                  <a:pt x="19659" y="0"/>
                </a:moveTo>
                <a:lnTo>
                  <a:pt x="12006" y="1988"/>
                </a:lnTo>
                <a:lnTo>
                  <a:pt x="5757" y="7408"/>
                </a:lnTo>
                <a:lnTo>
                  <a:pt x="1544" y="15446"/>
                </a:lnTo>
                <a:lnTo>
                  <a:pt x="0" y="25285"/>
                </a:lnTo>
                <a:lnTo>
                  <a:pt x="1544" y="35124"/>
                </a:lnTo>
                <a:lnTo>
                  <a:pt x="5757" y="43162"/>
                </a:lnTo>
                <a:lnTo>
                  <a:pt x="12006" y="48583"/>
                </a:lnTo>
                <a:lnTo>
                  <a:pt x="19659" y="50571"/>
                </a:lnTo>
                <a:lnTo>
                  <a:pt x="27314" y="48583"/>
                </a:lnTo>
                <a:lnTo>
                  <a:pt x="33567" y="43162"/>
                </a:lnTo>
                <a:lnTo>
                  <a:pt x="37785" y="35124"/>
                </a:lnTo>
                <a:lnTo>
                  <a:pt x="39331" y="25285"/>
                </a:lnTo>
                <a:lnTo>
                  <a:pt x="37785" y="15446"/>
                </a:lnTo>
                <a:lnTo>
                  <a:pt x="33567" y="7408"/>
                </a:lnTo>
                <a:lnTo>
                  <a:pt x="27314" y="1988"/>
                </a:lnTo>
                <a:lnTo>
                  <a:pt x="1965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6" name="object 3976"/>
          <p:cNvSpPr/>
          <p:nvPr/>
        </p:nvSpPr>
        <p:spPr>
          <a:xfrm>
            <a:off x="2426754" y="4036364"/>
            <a:ext cx="19050" cy="24765"/>
          </a:xfrm>
          <a:custGeom>
            <a:avLst/>
            <a:gdLst/>
            <a:ahLst/>
            <a:cxnLst/>
            <a:rect l="l" t="t" r="r" b="b"/>
            <a:pathLst>
              <a:path w="19050" h="24764">
                <a:moveTo>
                  <a:pt x="14605" y="0"/>
                </a:moveTo>
                <a:lnTo>
                  <a:pt x="4203" y="0"/>
                </a:lnTo>
                <a:lnTo>
                  <a:pt x="0" y="5410"/>
                </a:lnTo>
                <a:lnTo>
                  <a:pt x="0" y="18770"/>
                </a:lnTo>
                <a:lnTo>
                  <a:pt x="4203" y="24180"/>
                </a:lnTo>
                <a:lnTo>
                  <a:pt x="14605" y="24180"/>
                </a:lnTo>
                <a:lnTo>
                  <a:pt x="18808" y="18770"/>
                </a:lnTo>
                <a:lnTo>
                  <a:pt x="18808" y="5410"/>
                </a:lnTo>
                <a:lnTo>
                  <a:pt x="14605" y="0"/>
                </a:lnTo>
                <a:close/>
              </a:path>
            </a:pathLst>
          </a:custGeom>
          <a:solidFill>
            <a:srgbClr val="2E3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7" name="object 3977"/>
          <p:cNvSpPr/>
          <p:nvPr/>
        </p:nvSpPr>
        <p:spPr>
          <a:xfrm>
            <a:off x="2768117" y="3875328"/>
            <a:ext cx="39370" cy="50800"/>
          </a:xfrm>
          <a:custGeom>
            <a:avLst/>
            <a:gdLst/>
            <a:ahLst/>
            <a:cxnLst/>
            <a:rect l="l" t="t" r="r" b="b"/>
            <a:pathLst>
              <a:path w="39369" h="50800">
                <a:moveTo>
                  <a:pt x="19672" y="0"/>
                </a:moveTo>
                <a:lnTo>
                  <a:pt x="12017" y="1988"/>
                </a:lnTo>
                <a:lnTo>
                  <a:pt x="5764" y="7408"/>
                </a:lnTo>
                <a:lnTo>
                  <a:pt x="1546" y="15446"/>
                </a:lnTo>
                <a:lnTo>
                  <a:pt x="0" y="25285"/>
                </a:lnTo>
                <a:lnTo>
                  <a:pt x="1546" y="35130"/>
                </a:lnTo>
                <a:lnTo>
                  <a:pt x="5764" y="43167"/>
                </a:lnTo>
                <a:lnTo>
                  <a:pt x="12017" y="48585"/>
                </a:lnTo>
                <a:lnTo>
                  <a:pt x="19672" y="50571"/>
                </a:lnTo>
                <a:lnTo>
                  <a:pt x="27325" y="48585"/>
                </a:lnTo>
                <a:lnTo>
                  <a:pt x="33574" y="43167"/>
                </a:lnTo>
                <a:lnTo>
                  <a:pt x="37787" y="35130"/>
                </a:lnTo>
                <a:lnTo>
                  <a:pt x="39331" y="25285"/>
                </a:lnTo>
                <a:lnTo>
                  <a:pt x="37787" y="15446"/>
                </a:lnTo>
                <a:lnTo>
                  <a:pt x="33574" y="7408"/>
                </a:lnTo>
                <a:lnTo>
                  <a:pt x="27325" y="1988"/>
                </a:lnTo>
                <a:lnTo>
                  <a:pt x="1967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8" name="object 3978"/>
          <p:cNvSpPr/>
          <p:nvPr/>
        </p:nvSpPr>
        <p:spPr>
          <a:xfrm>
            <a:off x="2787091" y="3888435"/>
            <a:ext cx="19050" cy="24765"/>
          </a:xfrm>
          <a:custGeom>
            <a:avLst/>
            <a:gdLst/>
            <a:ahLst/>
            <a:cxnLst/>
            <a:rect l="l" t="t" r="r" b="b"/>
            <a:pathLst>
              <a:path w="19050" h="24764">
                <a:moveTo>
                  <a:pt x="14592" y="0"/>
                </a:moveTo>
                <a:lnTo>
                  <a:pt x="4203" y="0"/>
                </a:lnTo>
                <a:lnTo>
                  <a:pt x="0" y="5410"/>
                </a:lnTo>
                <a:lnTo>
                  <a:pt x="0" y="18770"/>
                </a:lnTo>
                <a:lnTo>
                  <a:pt x="4203" y="24193"/>
                </a:lnTo>
                <a:lnTo>
                  <a:pt x="14592" y="24193"/>
                </a:lnTo>
                <a:lnTo>
                  <a:pt x="18808" y="18770"/>
                </a:lnTo>
                <a:lnTo>
                  <a:pt x="18808" y="5410"/>
                </a:lnTo>
                <a:lnTo>
                  <a:pt x="14592" y="0"/>
                </a:lnTo>
                <a:close/>
              </a:path>
            </a:pathLst>
          </a:custGeom>
          <a:solidFill>
            <a:srgbClr val="2E30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9" name="object 3979"/>
          <p:cNvSpPr/>
          <p:nvPr/>
        </p:nvSpPr>
        <p:spPr>
          <a:xfrm>
            <a:off x="1635518" y="3535679"/>
            <a:ext cx="46355" cy="24130"/>
          </a:xfrm>
          <a:custGeom>
            <a:avLst/>
            <a:gdLst/>
            <a:ahLst/>
            <a:cxnLst/>
            <a:rect l="l" t="t" r="r" b="b"/>
            <a:pathLst>
              <a:path w="46355" h="24129">
                <a:moveTo>
                  <a:pt x="0" y="24129"/>
                </a:moveTo>
                <a:lnTo>
                  <a:pt x="46202" y="24129"/>
                </a:lnTo>
                <a:lnTo>
                  <a:pt x="46202" y="0"/>
                </a:lnTo>
                <a:lnTo>
                  <a:pt x="0" y="0"/>
                </a:lnTo>
                <a:lnTo>
                  <a:pt x="0" y="2412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0" name="object 3980"/>
          <p:cNvSpPr/>
          <p:nvPr/>
        </p:nvSpPr>
        <p:spPr>
          <a:xfrm>
            <a:off x="1610766" y="3514090"/>
            <a:ext cx="71120" cy="21590"/>
          </a:xfrm>
          <a:custGeom>
            <a:avLst/>
            <a:gdLst/>
            <a:ahLst/>
            <a:cxnLst/>
            <a:rect l="l" t="t" r="r" b="b"/>
            <a:pathLst>
              <a:path w="71119" h="21589">
                <a:moveTo>
                  <a:pt x="0" y="21589"/>
                </a:moveTo>
                <a:lnTo>
                  <a:pt x="70954" y="21589"/>
                </a:lnTo>
                <a:lnTo>
                  <a:pt x="70954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1" name="object 3981"/>
          <p:cNvSpPr/>
          <p:nvPr/>
        </p:nvSpPr>
        <p:spPr>
          <a:xfrm>
            <a:off x="1610766" y="3436620"/>
            <a:ext cx="46355" cy="77470"/>
          </a:xfrm>
          <a:custGeom>
            <a:avLst/>
            <a:gdLst/>
            <a:ahLst/>
            <a:cxnLst/>
            <a:rect l="l" t="t" r="r" b="b"/>
            <a:pathLst>
              <a:path w="46355" h="77470">
                <a:moveTo>
                  <a:pt x="0" y="77470"/>
                </a:moveTo>
                <a:lnTo>
                  <a:pt x="46202" y="77470"/>
                </a:lnTo>
                <a:lnTo>
                  <a:pt x="46202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2" name="object 3982"/>
          <p:cNvSpPr/>
          <p:nvPr/>
        </p:nvSpPr>
        <p:spPr>
          <a:xfrm>
            <a:off x="1610766" y="3425825"/>
            <a:ext cx="194945" cy="0"/>
          </a:xfrm>
          <a:custGeom>
            <a:avLst/>
            <a:gdLst/>
            <a:ahLst/>
            <a:cxnLst/>
            <a:rect l="l" t="t" r="r" b="b"/>
            <a:pathLst>
              <a:path w="194944">
                <a:moveTo>
                  <a:pt x="0" y="0"/>
                </a:moveTo>
                <a:lnTo>
                  <a:pt x="194602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3" name="object 3983"/>
          <p:cNvSpPr/>
          <p:nvPr/>
        </p:nvSpPr>
        <p:spPr>
          <a:xfrm>
            <a:off x="1685010" y="3522922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618" y="0"/>
                </a:lnTo>
              </a:path>
            </a:pathLst>
          </a:custGeom>
          <a:ln w="24701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4" name="object 3984"/>
          <p:cNvSpPr/>
          <p:nvPr/>
        </p:nvSpPr>
        <p:spPr>
          <a:xfrm>
            <a:off x="1660258" y="3499484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4">
                <a:moveTo>
                  <a:pt x="0" y="0"/>
                </a:moveTo>
                <a:lnTo>
                  <a:pt x="145110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5" name="object 3985"/>
          <p:cNvSpPr/>
          <p:nvPr/>
        </p:nvSpPr>
        <p:spPr>
          <a:xfrm>
            <a:off x="1660258" y="3486150"/>
            <a:ext cx="46355" cy="2540"/>
          </a:xfrm>
          <a:custGeom>
            <a:avLst/>
            <a:gdLst/>
            <a:ahLst/>
            <a:cxnLst/>
            <a:rect l="l" t="t" r="r" b="b"/>
            <a:pathLst>
              <a:path w="46355" h="2539">
                <a:moveTo>
                  <a:pt x="0" y="2539"/>
                </a:moveTo>
                <a:lnTo>
                  <a:pt x="46202" y="2539"/>
                </a:lnTo>
                <a:lnTo>
                  <a:pt x="4620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6" name="object 3986"/>
          <p:cNvSpPr/>
          <p:nvPr/>
        </p:nvSpPr>
        <p:spPr>
          <a:xfrm>
            <a:off x="1660258" y="3475354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656" y="0"/>
                </a:lnTo>
              </a:path>
            </a:pathLst>
          </a:custGeom>
          <a:ln w="2159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7" name="object 3987"/>
          <p:cNvSpPr/>
          <p:nvPr/>
        </p:nvSpPr>
        <p:spPr>
          <a:xfrm>
            <a:off x="1685010" y="3439159"/>
            <a:ext cx="71120" cy="25400"/>
          </a:xfrm>
          <a:custGeom>
            <a:avLst/>
            <a:gdLst/>
            <a:ahLst/>
            <a:cxnLst/>
            <a:rect l="l" t="t" r="r" b="b"/>
            <a:pathLst>
              <a:path w="71119" h="25400">
                <a:moveTo>
                  <a:pt x="0" y="25400"/>
                </a:moveTo>
                <a:lnTo>
                  <a:pt x="70904" y="25400"/>
                </a:lnTo>
                <a:lnTo>
                  <a:pt x="70904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8" name="object 3988"/>
          <p:cNvSpPr/>
          <p:nvPr/>
        </p:nvSpPr>
        <p:spPr>
          <a:xfrm>
            <a:off x="1759165" y="3436378"/>
            <a:ext cx="46355" cy="53340"/>
          </a:xfrm>
          <a:custGeom>
            <a:avLst/>
            <a:gdLst/>
            <a:ahLst/>
            <a:cxnLst/>
            <a:rect l="l" t="t" r="r" b="b"/>
            <a:pathLst>
              <a:path w="46355" h="53339">
                <a:moveTo>
                  <a:pt x="46202" y="0"/>
                </a:moveTo>
                <a:lnTo>
                  <a:pt x="0" y="0"/>
                </a:lnTo>
                <a:lnTo>
                  <a:pt x="0" y="52730"/>
                </a:lnTo>
                <a:lnTo>
                  <a:pt x="46202" y="52730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9" name="object 3989"/>
          <p:cNvSpPr/>
          <p:nvPr/>
        </p:nvSpPr>
        <p:spPr>
          <a:xfrm>
            <a:off x="1635518" y="3390176"/>
            <a:ext cx="145415" cy="24765"/>
          </a:xfrm>
          <a:custGeom>
            <a:avLst/>
            <a:gdLst/>
            <a:ahLst/>
            <a:cxnLst/>
            <a:rect l="l" t="t" r="r" b="b"/>
            <a:pathLst>
              <a:path w="145414" h="24764">
                <a:moveTo>
                  <a:pt x="0" y="24739"/>
                </a:moveTo>
                <a:lnTo>
                  <a:pt x="145110" y="24739"/>
                </a:lnTo>
                <a:lnTo>
                  <a:pt x="145110" y="0"/>
                </a:lnTo>
                <a:lnTo>
                  <a:pt x="0" y="0"/>
                </a:lnTo>
                <a:lnTo>
                  <a:pt x="0" y="247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0" name="object 3990"/>
          <p:cNvSpPr/>
          <p:nvPr/>
        </p:nvSpPr>
        <p:spPr>
          <a:xfrm>
            <a:off x="1808619" y="348907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46202" y="0"/>
                </a:moveTo>
                <a:lnTo>
                  <a:pt x="0" y="0"/>
                </a:lnTo>
                <a:lnTo>
                  <a:pt x="0" y="46202"/>
                </a:lnTo>
                <a:lnTo>
                  <a:pt x="46202" y="46202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1" name="object 3991"/>
          <p:cNvSpPr/>
          <p:nvPr/>
        </p:nvSpPr>
        <p:spPr>
          <a:xfrm>
            <a:off x="1881174" y="3390176"/>
            <a:ext cx="0" cy="145415"/>
          </a:xfrm>
          <a:custGeom>
            <a:avLst/>
            <a:gdLst/>
            <a:ahLst/>
            <a:cxnLst/>
            <a:rect l="l" t="t" r="r" b="b"/>
            <a:pathLst>
              <a:path h="145414">
                <a:moveTo>
                  <a:pt x="0" y="0"/>
                </a:moveTo>
                <a:lnTo>
                  <a:pt x="0" y="145097"/>
                </a:lnTo>
              </a:path>
            </a:pathLst>
          </a:custGeom>
          <a:ln w="462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2" name="object 3992"/>
          <p:cNvSpPr/>
          <p:nvPr/>
        </p:nvSpPr>
        <p:spPr>
          <a:xfrm>
            <a:off x="1930622" y="3436620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461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3" name="object 3993"/>
          <p:cNvSpPr/>
          <p:nvPr/>
        </p:nvSpPr>
        <p:spPr>
          <a:xfrm>
            <a:off x="1907527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4" name="object 3994"/>
          <p:cNvSpPr/>
          <p:nvPr/>
        </p:nvSpPr>
        <p:spPr>
          <a:xfrm>
            <a:off x="1981720" y="3436378"/>
            <a:ext cx="46355" cy="99060"/>
          </a:xfrm>
          <a:custGeom>
            <a:avLst/>
            <a:gdLst/>
            <a:ahLst/>
            <a:cxnLst/>
            <a:rect l="l" t="t" r="r" b="b"/>
            <a:pathLst>
              <a:path w="46355" h="99060">
                <a:moveTo>
                  <a:pt x="0" y="98894"/>
                </a:moveTo>
                <a:lnTo>
                  <a:pt x="46202" y="98894"/>
                </a:lnTo>
                <a:lnTo>
                  <a:pt x="46202" y="0"/>
                </a:lnTo>
                <a:lnTo>
                  <a:pt x="0" y="0"/>
                </a:lnTo>
                <a:lnTo>
                  <a:pt x="0" y="988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5" name="object 3995"/>
          <p:cNvSpPr/>
          <p:nvPr/>
        </p:nvSpPr>
        <p:spPr>
          <a:xfrm>
            <a:off x="1932266" y="3390176"/>
            <a:ext cx="71120" cy="24765"/>
          </a:xfrm>
          <a:custGeom>
            <a:avLst/>
            <a:gdLst/>
            <a:ahLst/>
            <a:cxnLst/>
            <a:rect l="l" t="t" r="r" b="b"/>
            <a:pathLst>
              <a:path w="71119" h="24764">
                <a:moveTo>
                  <a:pt x="70904" y="0"/>
                </a:moveTo>
                <a:lnTo>
                  <a:pt x="0" y="0"/>
                </a:lnTo>
                <a:lnTo>
                  <a:pt x="0" y="24739"/>
                </a:lnTo>
                <a:lnTo>
                  <a:pt x="70904" y="24739"/>
                </a:lnTo>
                <a:lnTo>
                  <a:pt x="7090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6" name="object 3996"/>
          <p:cNvSpPr/>
          <p:nvPr/>
        </p:nvSpPr>
        <p:spPr>
          <a:xfrm>
            <a:off x="2031161" y="3390176"/>
            <a:ext cx="95885" cy="46355"/>
          </a:xfrm>
          <a:custGeom>
            <a:avLst/>
            <a:gdLst/>
            <a:ahLst/>
            <a:cxnLst/>
            <a:rect l="l" t="t" r="r" b="b"/>
            <a:pathLst>
              <a:path w="95885" h="46354">
                <a:moveTo>
                  <a:pt x="0" y="46202"/>
                </a:moveTo>
                <a:lnTo>
                  <a:pt x="95694" y="46202"/>
                </a:lnTo>
                <a:lnTo>
                  <a:pt x="95694" y="0"/>
                </a:lnTo>
                <a:lnTo>
                  <a:pt x="0" y="0"/>
                </a:lnTo>
                <a:lnTo>
                  <a:pt x="0" y="4620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7" name="object 3997"/>
          <p:cNvSpPr/>
          <p:nvPr/>
        </p:nvSpPr>
        <p:spPr>
          <a:xfrm>
            <a:off x="2055914" y="3439617"/>
            <a:ext cx="46355" cy="95885"/>
          </a:xfrm>
          <a:custGeom>
            <a:avLst/>
            <a:gdLst/>
            <a:ahLst/>
            <a:cxnLst/>
            <a:rect l="l" t="t" r="r" b="b"/>
            <a:pathLst>
              <a:path w="46355" h="95885">
                <a:moveTo>
                  <a:pt x="0" y="95656"/>
                </a:moveTo>
                <a:lnTo>
                  <a:pt x="46202" y="95656"/>
                </a:lnTo>
                <a:lnTo>
                  <a:pt x="46202" y="0"/>
                </a:lnTo>
                <a:lnTo>
                  <a:pt x="0" y="0"/>
                </a:lnTo>
                <a:lnTo>
                  <a:pt x="0" y="9565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8" name="object 3998"/>
          <p:cNvSpPr/>
          <p:nvPr/>
        </p:nvSpPr>
        <p:spPr>
          <a:xfrm>
            <a:off x="2154859" y="3522979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643" y="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9" name="object 3999"/>
          <p:cNvSpPr/>
          <p:nvPr/>
        </p:nvSpPr>
        <p:spPr>
          <a:xfrm>
            <a:off x="2130107" y="349948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6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0" name="object 4000"/>
          <p:cNvSpPr/>
          <p:nvPr/>
        </p:nvSpPr>
        <p:spPr>
          <a:xfrm>
            <a:off x="2130107" y="3436620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5" h="52070">
                <a:moveTo>
                  <a:pt x="0" y="52070"/>
                </a:moveTo>
                <a:lnTo>
                  <a:pt x="46202" y="52070"/>
                </a:lnTo>
                <a:lnTo>
                  <a:pt x="46202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1" name="object 4001"/>
          <p:cNvSpPr/>
          <p:nvPr/>
        </p:nvSpPr>
        <p:spPr>
          <a:xfrm>
            <a:off x="2130107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6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2" name="object 4002"/>
          <p:cNvSpPr/>
          <p:nvPr/>
        </p:nvSpPr>
        <p:spPr>
          <a:xfrm>
            <a:off x="2154859" y="3389629"/>
            <a:ext cx="95885" cy="25400"/>
          </a:xfrm>
          <a:custGeom>
            <a:avLst/>
            <a:gdLst/>
            <a:ahLst/>
            <a:cxnLst/>
            <a:rect l="l" t="t" r="r" b="b"/>
            <a:pathLst>
              <a:path w="95885" h="25400">
                <a:moveTo>
                  <a:pt x="0" y="25400"/>
                </a:moveTo>
                <a:lnTo>
                  <a:pt x="95643" y="25400"/>
                </a:lnTo>
                <a:lnTo>
                  <a:pt x="95643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3" name="object 4003"/>
          <p:cNvSpPr/>
          <p:nvPr/>
        </p:nvSpPr>
        <p:spPr>
          <a:xfrm>
            <a:off x="2179561" y="3439617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46202" y="0"/>
                </a:moveTo>
                <a:lnTo>
                  <a:pt x="0" y="0"/>
                </a:lnTo>
                <a:lnTo>
                  <a:pt x="0" y="46202"/>
                </a:lnTo>
                <a:lnTo>
                  <a:pt x="46202" y="46202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4" name="object 4004"/>
          <p:cNvSpPr/>
          <p:nvPr/>
        </p:nvSpPr>
        <p:spPr>
          <a:xfrm>
            <a:off x="2276855" y="3436620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462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5" name="object 4005"/>
          <p:cNvSpPr/>
          <p:nvPr/>
        </p:nvSpPr>
        <p:spPr>
          <a:xfrm>
            <a:off x="2253754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6" name="object 4006"/>
          <p:cNvSpPr/>
          <p:nvPr/>
        </p:nvSpPr>
        <p:spPr>
          <a:xfrm>
            <a:off x="2327948" y="3510279"/>
            <a:ext cx="46355" cy="25400"/>
          </a:xfrm>
          <a:custGeom>
            <a:avLst/>
            <a:gdLst/>
            <a:ahLst/>
            <a:cxnLst/>
            <a:rect l="l" t="t" r="r" b="b"/>
            <a:pathLst>
              <a:path w="46355" h="25400">
                <a:moveTo>
                  <a:pt x="0" y="25400"/>
                </a:moveTo>
                <a:lnTo>
                  <a:pt x="46202" y="25400"/>
                </a:lnTo>
                <a:lnTo>
                  <a:pt x="46202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7" name="object 4007"/>
          <p:cNvSpPr/>
          <p:nvPr/>
        </p:nvSpPr>
        <p:spPr>
          <a:xfrm>
            <a:off x="2303208" y="3488690"/>
            <a:ext cx="71120" cy="21590"/>
          </a:xfrm>
          <a:custGeom>
            <a:avLst/>
            <a:gdLst/>
            <a:ahLst/>
            <a:cxnLst/>
            <a:rect l="l" t="t" r="r" b="b"/>
            <a:pathLst>
              <a:path w="71119" h="21589">
                <a:moveTo>
                  <a:pt x="0" y="21589"/>
                </a:moveTo>
                <a:lnTo>
                  <a:pt x="70942" y="21589"/>
                </a:lnTo>
                <a:lnTo>
                  <a:pt x="70942" y="0"/>
                </a:lnTo>
                <a:lnTo>
                  <a:pt x="0" y="0"/>
                </a:lnTo>
                <a:lnTo>
                  <a:pt x="0" y="2158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8" name="object 4008"/>
          <p:cNvSpPr/>
          <p:nvPr/>
        </p:nvSpPr>
        <p:spPr>
          <a:xfrm>
            <a:off x="2303208" y="3486150"/>
            <a:ext cx="46355" cy="2540"/>
          </a:xfrm>
          <a:custGeom>
            <a:avLst/>
            <a:gdLst/>
            <a:ahLst/>
            <a:cxnLst/>
            <a:rect l="l" t="t" r="r" b="b"/>
            <a:pathLst>
              <a:path w="46355" h="2539">
                <a:moveTo>
                  <a:pt x="0" y="2539"/>
                </a:moveTo>
                <a:lnTo>
                  <a:pt x="46202" y="2539"/>
                </a:lnTo>
                <a:lnTo>
                  <a:pt x="46202" y="0"/>
                </a:lnTo>
                <a:lnTo>
                  <a:pt x="0" y="0"/>
                </a:lnTo>
                <a:lnTo>
                  <a:pt x="0" y="25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9" name="object 4009"/>
          <p:cNvSpPr/>
          <p:nvPr/>
        </p:nvSpPr>
        <p:spPr>
          <a:xfrm>
            <a:off x="2303208" y="3464559"/>
            <a:ext cx="71120" cy="21590"/>
          </a:xfrm>
          <a:custGeom>
            <a:avLst/>
            <a:gdLst/>
            <a:ahLst/>
            <a:cxnLst/>
            <a:rect l="l" t="t" r="r" b="b"/>
            <a:pathLst>
              <a:path w="71119" h="21589">
                <a:moveTo>
                  <a:pt x="0" y="21590"/>
                </a:moveTo>
                <a:lnTo>
                  <a:pt x="70942" y="21590"/>
                </a:lnTo>
                <a:lnTo>
                  <a:pt x="70942" y="0"/>
                </a:lnTo>
                <a:lnTo>
                  <a:pt x="0" y="0"/>
                </a:lnTo>
                <a:lnTo>
                  <a:pt x="0" y="2159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0" name="object 4010"/>
          <p:cNvSpPr/>
          <p:nvPr/>
        </p:nvSpPr>
        <p:spPr>
          <a:xfrm>
            <a:off x="2327948" y="3436620"/>
            <a:ext cx="46355" cy="27940"/>
          </a:xfrm>
          <a:custGeom>
            <a:avLst/>
            <a:gdLst/>
            <a:ahLst/>
            <a:cxnLst/>
            <a:rect l="l" t="t" r="r" b="b"/>
            <a:pathLst>
              <a:path w="46355" h="27939">
                <a:moveTo>
                  <a:pt x="0" y="27939"/>
                </a:moveTo>
                <a:lnTo>
                  <a:pt x="46202" y="27939"/>
                </a:lnTo>
                <a:lnTo>
                  <a:pt x="46202" y="0"/>
                </a:lnTo>
                <a:lnTo>
                  <a:pt x="0" y="0"/>
                </a:lnTo>
                <a:lnTo>
                  <a:pt x="0" y="279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1" name="object 4011"/>
          <p:cNvSpPr/>
          <p:nvPr/>
        </p:nvSpPr>
        <p:spPr>
          <a:xfrm>
            <a:off x="2278494" y="3390176"/>
            <a:ext cx="71120" cy="24765"/>
          </a:xfrm>
          <a:custGeom>
            <a:avLst/>
            <a:gdLst/>
            <a:ahLst/>
            <a:cxnLst/>
            <a:rect l="l" t="t" r="r" b="b"/>
            <a:pathLst>
              <a:path w="71119" h="24764">
                <a:moveTo>
                  <a:pt x="70916" y="0"/>
                </a:moveTo>
                <a:lnTo>
                  <a:pt x="0" y="0"/>
                </a:lnTo>
                <a:lnTo>
                  <a:pt x="0" y="24739"/>
                </a:lnTo>
                <a:lnTo>
                  <a:pt x="70916" y="24739"/>
                </a:lnTo>
                <a:lnTo>
                  <a:pt x="7091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2" name="object 4012"/>
          <p:cNvSpPr/>
          <p:nvPr/>
        </p:nvSpPr>
        <p:spPr>
          <a:xfrm>
            <a:off x="2400503" y="3436620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462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3" name="object 4013"/>
          <p:cNvSpPr/>
          <p:nvPr/>
        </p:nvSpPr>
        <p:spPr>
          <a:xfrm>
            <a:off x="2377401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5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4" name="object 4014"/>
          <p:cNvSpPr/>
          <p:nvPr/>
        </p:nvSpPr>
        <p:spPr>
          <a:xfrm>
            <a:off x="2451595" y="3436378"/>
            <a:ext cx="46355" cy="99060"/>
          </a:xfrm>
          <a:custGeom>
            <a:avLst/>
            <a:gdLst/>
            <a:ahLst/>
            <a:cxnLst/>
            <a:rect l="l" t="t" r="r" b="b"/>
            <a:pathLst>
              <a:path w="46355" h="99060">
                <a:moveTo>
                  <a:pt x="0" y="98894"/>
                </a:moveTo>
                <a:lnTo>
                  <a:pt x="46202" y="98894"/>
                </a:lnTo>
                <a:lnTo>
                  <a:pt x="46202" y="0"/>
                </a:lnTo>
                <a:lnTo>
                  <a:pt x="0" y="0"/>
                </a:lnTo>
                <a:lnTo>
                  <a:pt x="0" y="98894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5" name="object 4015"/>
          <p:cNvSpPr/>
          <p:nvPr/>
        </p:nvSpPr>
        <p:spPr>
          <a:xfrm>
            <a:off x="2402141" y="3390176"/>
            <a:ext cx="71120" cy="24765"/>
          </a:xfrm>
          <a:custGeom>
            <a:avLst/>
            <a:gdLst/>
            <a:ahLst/>
            <a:cxnLst/>
            <a:rect l="l" t="t" r="r" b="b"/>
            <a:pathLst>
              <a:path w="71119" h="24764">
                <a:moveTo>
                  <a:pt x="70916" y="0"/>
                </a:moveTo>
                <a:lnTo>
                  <a:pt x="0" y="0"/>
                </a:lnTo>
                <a:lnTo>
                  <a:pt x="0" y="24739"/>
                </a:lnTo>
                <a:lnTo>
                  <a:pt x="70916" y="24739"/>
                </a:lnTo>
                <a:lnTo>
                  <a:pt x="7091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6" name="object 4016"/>
          <p:cNvSpPr/>
          <p:nvPr/>
        </p:nvSpPr>
        <p:spPr>
          <a:xfrm>
            <a:off x="2525788" y="3522979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656" y="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7" name="object 4017"/>
          <p:cNvSpPr/>
          <p:nvPr/>
        </p:nvSpPr>
        <p:spPr>
          <a:xfrm>
            <a:off x="2501049" y="349948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6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8" name="object 4018"/>
          <p:cNvSpPr/>
          <p:nvPr/>
        </p:nvSpPr>
        <p:spPr>
          <a:xfrm>
            <a:off x="2501049" y="3436620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5" h="52070">
                <a:moveTo>
                  <a:pt x="0" y="52070"/>
                </a:moveTo>
                <a:lnTo>
                  <a:pt x="46202" y="52070"/>
                </a:lnTo>
                <a:lnTo>
                  <a:pt x="46202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9" name="object 4019"/>
          <p:cNvSpPr/>
          <p:nvPr/>
        </p:nvSpPr>
        <p:spPr>
          <a:xfrm>
            <a:off x="2501049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396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0" name="object 4020"/>
          <p:cNvSpPr/>
          <p:nvPr/>
        </p:nvSpPr>
        <p:spPr>
          <a:xfrm>
            <a:off x="2525788" y="3389629"/>
            <a:ext cx="95885" cy="25400"/>
          </a:xfrm>
          <a:custGeom>
            <a:avLst/>
            <a:gdLst/>
            <a:ahLst/>
            <a:cxnLst/>
            <a:rect l="l" t="t" r="r" b="b"/>
            <a:pathLst>
              <a:path w="95885" h="25400">
                <a:moveTo>
                  <a:pt x="0" y="25400"/>
                </a:moveTo>
                <a:lnTo>
                  <a:pt x="95656" y="25400"/>
                </a:lnTo>
                <a:lnTo>
                  <a:pt x="95656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1" name="object 4021"/>
          <p:cNvSpPr/>
          <p:nvPr/>
        </p:nvSpPr>
        <p:spPr>
          <a:xfrm>
            <a:off x="2550502" y="3439617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46202" y="0"/>
                </a:moveTo>
                <a:lnTo>
                  <a:pt x="0" y="0"/>
                </a:lnTo>
                <a:lnTo>
                  <a:pt x="0" y="46202"/>
                </a:lnTo>
                <a:lnTo>
                  <a:pt x="46202" y="46202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2" name="object 4022"/>
          <p:cNvSpPr/>
          <p:nvPr/>
        </p:nvSpPr>
        <p:spPr>
          <a:xfrm>
            <a:off x="2624696" y="3390176"/>
            <a:ext cx="95885" cy="46355"/>
          </a:xfrm>
          <a:custGeom>
            <a:avLst/>
            <a:gdLst/>
            <a:ahLst/>
            <a:cxnLst/>
            <a:rect l="l" t="t" r="r" b="b"/>
            <a:pathLst>
              <a:path w="95885" h="46354">
                <a:moveTo>
                  <a:pt x="0" y="46202"/>
                </a:moveTo>
                <a:lnTo>
                  <a:pt x="95694" y="46202"/>
                </a:lnTo>
                <a:lnTo>
                  <a:pt x="95694" y="0"/>
                </a:lnTo>
                <a:lnTo>
                  <a:pt x="0" y="0"/>
                </a:lnTo>
                <a:lnTo>
                  <a:pt x="0" y="4620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3" name="object 4023"/>
          <p:cNvSpPr/>
          <p:nvPr/>
        </p:nvSpPr>
        <p:spPr>
          <a:xfrm>
            <a:off x="2649435" y="3439617"/>
            <a:ext cx="46355" cy="95885"/>
          </a:xfrm>
          <a:custGeom>
            <a:avLst/>
            <a:gdLst/>
            <a:ahLst/>
            <a:cxnLst/>
            <a:rect l="l" t="t" r="r" b="b"/>
            <a:pathLst>
              <a:path w="46355" h="95885">
                <a:moveTo>
                  <a:pt x="0" y="95656"/>
                </a:moveTo>
                <a:lnTo>
                  <a:pt x="46202" y="95656"/>
                </a:lnTo>
                <a:lnTo>
                  <a:pt x="46202" y="0"/>
                </a:lnTo>
                <a:lnTo>
                  <a:pt x="0" y="0"/>
                </a:lnTo>
                <a:lnTo>
                  <a:pt x="0" y="9565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4" name="object 4024"/>
          <p:cNvSpPr/>
          <p:nvPr/>
        </p:nvSpPr>
        <p:spPr>
          <a:xfrm>
            <a:off x="2723629" y="3489071"/>
            <a:ext cx="46355" cy="46355"/>
          </a:xfrm>
          <a:custGeom>
            <a:avLst/>
            <a:gdLst/>
            <a:ahLst/>
            <a:cxnLst/>
            <a:rect l="l" t="t" r="r" b="b"/>
            <a:pathLst>
              <a:path w="46355" h="46354">
                <a:moveTo>
                  <a:pt x="46202" y="0"/>
                </a:moveTo>
                <a:lnTo>
                  <a:pt x="0" y="0"/>
                </a:lnTo>
                <a:lnTo>
                  <a:pt x="0" y="46202"/>
                </a:lnTo>
                <a:lnTo>
                  <a:pt x="46202" y="46202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5" name="object 4025"/>
          <p:cNvSpPr/>
          <p:nvPr/>
        </p:nvSpPr>
        <p:spPr>
          <a:xfrm>
            <a:off x="2797835" y="3390176"/>
            <a:ext cx="95885" cy="46355"/>
          </a:xfrm>
          <a:custGeom>
            <a:avLst/>
            <a:gdLst/>
            <a:ahLst/>
            <a:cxnLst/>
            <a:rect l="l" t="t" r="r" b="b"/>
            <a:pathLst>
              <a:path w="95885" h="46354">
                <a:moveTo>
                  <a:pt x="0" y="46202"/>
                </a:moveTo>
                <a:lnTo>
                  <a:pt x="95656" y="46202"/>
                </a:lnTo>
                <a:lnTo>
                  <a:pt x="95656" y="0"/>
                </a:lnTo>
                <a:lnTo>
                  <a:pt x="0" y="0"/>
                </a:lnTo>
                <a:lnTo>
                  <a:pt x="0" y="46202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6" name="object 4026"/>
          <p:cNvSpPr/>
          <p:nvPr/>
        </p:nvSpPr>
        <p:spPr>
          <a:xfrm>
            <a:off x="2797835" y="3522979"/>
            <a:ext cx="95885" cy="0"/>
          </a:xfrm>
          <a:custGeom>
            <a:avLst/>
            <a:gdLst/>
            <a:ahLst/>
            <a:cxnLst/>
            <a:rect l="l" t="t" r="r" b="b"/>
            <a:pathLst>
              <a:path w="95885">
                <a:moveTo>
                  <a:pt x="0" y="0"/>
                </a:moveTo>
                <a:lnTo>
                  <a:pt x="95656" y="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7" name="object 4027"/>
          <p:cNvSpPr/>
          <p:nvPr/>
        </p:nvSpPr>
        <p:spPr>
          <a:xfrm>
            <a:off x="2773083" y="349948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408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8" name="object 4028"/>
          <p:cNvSpPr/>
          <p:nvPr/>
        </p:nvSpPr>
        <p:spPr>
          <a:xfrm>
            <a:off x="2773083" y="3439159"/>
            <a:ext cx="46355" cy="49530"/>
          </a:xfrm>
          <a:custGeom>
            <a:avLst/>
            <a:gdLst/>
            <a:ahLst/>
            <a:cxnLst/>
            <a:rect l="l" t="t" r="r" b="b"/>
            <a:pathLst>
              <a:path w="46355" h="49529">
                <a:moveTo>
                  <a:pt x="0" y="49530"/>
                </a:moveTo>
                <a:lnTo>
                  <a:pt x="46202" y="49530"/>
                </a:lnTo>
                <a:lnTo>
                  <a:pt x="46202" y="0"/>
                </a:lnTo>
                <a:lnTo>
                  <a:pt x="0" y="0"/>
                </a:lnTo>
                <a:lnTo>
                  <a:pt x="0" y="4953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9" name="object 4029"/>
          <p:cNvSpPr/>
          <p:nvPr/>
        </p:nvSpPr>
        <p:spPr>
          <a:xfrm>
            <a:off x="2921482" y="3510534"/>
            <a:ext cx="71120" cy="24765"/>
          </a:xfrm>
          <a:custGeom>
            <a:avLst/>
            <a:gdLst/>
            <a:ahLst/>
            <a:cxnLst/>
            <a:rect l="l" t="t" r="r" b="b"/>
            <a:pathLst>
              <a:path w="71119" h="24764">
                <a:moveTo>
                  <a:pt x="70904" y="0"/>
                </a:moveTo>
                <a:lnTo>
                  <a:pt x="0" y="0"/>
                </a:lnTo>
                <a:lnTo>
                  <a:pt x="0" y="24739"/>
                </a:lnTo>
                <a:lnTo>
                  <a:pt x="70904" y="24739"/>
                </a:lnTo>
                <a:lnTo>
                  <a:pt x="7090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0" name="object 4030"/>
          <p:cNvSpPr/>
          <p:nvPr/>
        </p:nvSpPr>
        <p:spPr>
          <a:xfrm>
            <a:off x="2896730" y="3499484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408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1" name="object 4031"/>
          <p:cNvSpPr/>
          <p:nvPr/>
        </p:nvSpPr>
        <p:spPr>
          <a:xfrm>
            <a:off x="2896730" y="3436620"/>
            <a:ext cx="46355" cy="52069"/>
          </a:xfrm>
          <a:custGeom>
            <a:avLst/>
            <a:gdLst/>
            <a:ahLst/>
            <a:cxnLst/>
            <a:rect l="l" t="t" r="r" b="b"/>
            <a:pathLst>
              <a:path w="46355" h="52070">
                <a:moveTo>
                  <a:pt x="0" y="52070"/>
                </a:moveTo>
                <a:lnTo>
                  <a:pt x="46202" y="52070"/>
                </a:lnTo>
                <a:lnTo>
                  <a:pt x="46202" y="0"/>
                </a:lnTo>
                <a:lnTo>
                  <a:pt x="0" y="0"/>
                </a:lnTo>
                <a:lnTo>
                  <a:pt x="0" y="5207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2" name="object 4032"/>
          <p:cNvSpPr/>
          <p:nvPr/>
        </p:nvSpPr>
        <p:spPr>
          <a:xfrm>
            <a:off x="2896730" y="3425825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408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3" name="object 4033"/>
          <p:cNvSpPr/>
          <p:nvPr/>
        </p:nvSpPr>
        <p:spPr>
          <a:xfrm>
            <a:off x="2970923" y="3436365"/>
            <a:ext cx="46355" cy="52705"/>
          </a:xfrm>
          <a:custGeom>
            <a:avLst/>
            <a:gdLst/>
            <a:ahLst/>
            <a:cxnLst/>
            <a:rect l="l" t="t" r="r" b="b"/>
            <a:pathLst>
              <a:path w="46355" h="52704">
                <a:moveTo>
                  <a:pt x="46215" y="0"/>
                </a:moveTo>
                <a:lnTo>
                  <a:pt x="0" y="0"/>
                </a:lnTo>
                <a:lnTo>
                  <a:pt x="0" y="52704"/>
                </a:lnTo>
                <a:lnTo>
                  <a:pt x="46215" y="52704"/>
                </a:lnTo>
                <a:lnTo>
                  <a:pt x="4621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4" name="object 4034"/>
          <p:cNvSpPr/>
          <p:nvPr/>
        </p:nvSpPr>
        <p:spPr>
          <a:xfrm>
            <a:off x="2921482" y="3390176"/>
            <a:ext cx="71120" cy="24765"/>
          </a:xfrm>
          <a:custGeom>
            <a:avLst/>
            <a:gdLst/>
            <a:ahLst/>
            <a:cxnLst/>
            <a:rect l="l" t="t" r="r" b="b"/>
            <a:pathLst>
              <a:path w="71119" h="24764">
                <a:moveTo>
                  <a:pt x="70904" y="0"/>
                </a:moveTo>
                <a:lnTo>
                  <a:pt x="0" y="0"/>
                </a:lnTo>
                <a:lnTo>
                  <a:pt x="0" y="24739"/>
                </a:lnTo>
                <a:lnTo>
                  <a:pt x="70904" y="24739"/>
                </a:lnTo>
                <a:lnTo>
                  <a:pt x="7090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5" name="object 4035"/>
          <p:cNvSpPr/>
          <p:nvPr/>
        </p:nvSpPr>
        <p:spPr>
          <a:xfrm>
            <a:off x="3043478" y="3436620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9060"/>
                </a:lnTo>
              </a:path>
            </a:pathLst>
          </a:custGeom>
          <a:ln w="4620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6" name="object 4036"/>
          <p:cNvSpPr/>
          <p:nvPr/>
        </p:nvSpPr>
        <p:spPr>
          <a:xfrm>
            <a:off x="3020377" y="3425825"/>
            <a:ext cx="145415" cy="0"/>
          </a:xfrm>
          <a:custGeom>
            <a:avLst/>
            <a:gdLst/>
            <a:ahLst/>
            <a:cxnLst/>
            <a:rect l="l" t="t" r="r" b="b"/>
            <a:pathLst>
              <a:path w="145414">
                <a:moveTo>
                  <a:pt x="0" y="0"/>
                </a:moveTo>
                <a:lnTo>
                  <a:pt x="145148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7" name="object 4037"/>
          <p:cNvSpPr/>
          <p:nvPr/>
        </p:nvSpPr>
        <p:spPr>
          <a:xfrm>
            <a:off x="3119323" y="3436327"/>
            <a:ext cx="46355" cy="99060"/>
          </a:xfrm>
          <a:custGeom>
            <a:avLst/>
            <a:gdLst/>
            <a:ahLst/>
            <a:cxnLst/>
            <a:rect l="l" t="t" r="r" b="b"/>
            <a:pathLst>
              <a:path w="46355" h="99060">
                <a:moveTo>
                  <a:pt x="0" y="98945"/>
                </a:moveTo>
                <a:lnTo>
                  <a:pt x="46202" y="98945"/>
                </a:lnTo>
                <a:lnTo>
                  <a:pt x="46202" y="0"/>
                </a:lnTo>
                <a:lnTo>
                  <a:pt x="0" y="0"/>
                </a:lnTo>
                <a:lnTo>
                  <a:pt x="0" y="98945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8" name="object 4038"/>
          <p:cNvSpPr/>
          <p:nvPr/>
        </p:nvSpPr>
        <p:spPr>
          <a:xfrm>
            <a:off x="3069869" y="3436327"/>
            <a:ext cx="46355" cy="24765"/>
          </a:xfrm>
          <a:custGeom>
            <a:avLst/>
            <a:gdLst/>
            <a:ahLst/>
            <a:cxnLst/>
            <a:rect l="l" t="t" r="r" b="b"/>
            <a:pathLst>
              <a:path w="46355" h="24764">
                <a:moveTo>
                  <a:pt x="46164" y="0"/>
                </a:moveTo>
                <a:lnTo>
                  <a:pt x="0" y="0"/>
                </a:lnTo>
                <a:lnTo>
                  <a:pt x="0" y="24752"/>
                </a:lnTo>
                <a:lnTo>
                  <a:pt x="46164" y="24752"/>
                </a:lnTo>
                <a:lnTo>
                  <a:pt x="4616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9" name="object 4039"/>
          <p:cNvSpPr/>
          <p:nvPr/>
        </p:nvSpPr>
        <p:spPr>
          <a:xfrm>
            <a:off x="3045129" y="3390176"/>
            <a:ext cx="46355" cy="24765"/>
          </a:xfrm>
          <a:custGeom>
            <a:avLst/>
            <a:gdLst/>
            <a:ahLst/>
            <a:cxnLst/>
            <a:rect l="l" t="t" r="r" b="b"/>
            <a:pathLst>
              <a:path w="46355" h="24764">
                <a:moveTo>
                  <a:pt x="46202" y="0"/>
                </a:moveTo>
                <a:lnTo>
                  <a:pt x="0" y="0"/>
                </a:lnTo>
                <a:lnTo>
                  <a:pt x="0" y="24701"/>
                </a:lnTo>
                <a:lnTo>
                  <a:pt x="46202" y="24701"/>
                </a:lnTo>
                <a:lnTo>
                  <a:pt x="46202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0" name="object 4040"/>
          <p:cNvSpPr/>
          <p:nvPr/>
        </p:nvSpPr>
        <p:spPr>
          <a:xfrm>
            <a:off x="3094583" y="3390176"/>
            <a:ext cx="46355" cy="24765"/>
          </a:xfrm>
          <a:custGeom>
            <a:avLst/>
            <a:gdLst/>
            <a:ahLst/>
            <a:cxnLst/>
            <a:rect l="l" t="t" r="r" b="b"/>
            <a:pathLst>
              <a:path w="46355" h="24764">
                <a:moveTo>
                  <a:pt x="46189" y="0"/>
                </a:moveTo>
                <a:lnTo>
                  <a:pt x="0" y="0"/>
                </a:lnTo>
                <a:lnTo>
                  <a:pt x="0" y="24701"/>
                </a:lnTo>
                <a:lnTo>
                  <a:pt x="46189" y="24701"/>
                </a:lnTo>
                <a:lnTo>
                  <a:pt x="4618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1" name="object 4041"/>
          <p:cNvSpPr/>
          <p:nvPr/>
        </p:nvSpPr>
        <p:spPr>
          <a:xfrm>
            <a:off x="1646250" y="352454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52"/>
                </a:lnTo>
                <a:lnTo>
                  <a:pt x="24739" y="24752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2" name="object 4042"/>
          <p:cNvSpPr/>
          <p:nvPr/>
        </p:nvSpPr>
        <p:spPr>
          <a:xfrm>
            <a:off x="1633874" y="3425647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894"/>
                </a:lnTo>
              </a:path>
            </a:pathLst>
          </a:custGeom>
          <a:ln w="247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3" name="object 4043"/>
          <p:cNvSpPr/>
          <p:nvPr/>
        </p:nvSpPr>
        <p:spPr>
          <a:xfrm>
            <a:off x="1695729" y="3499840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168" y="0"/>
                </a:moveTo>
                <a:lnTo>
                  <a:pt x="0" y="0"/>
                </a:lnTo>
                <a:lnTo>
                  <a:pt x="0" y="24701"/>
                </a:lnTo>
                <a:lnTo>
                  <a:pt x="74168" y="24701"/>
                </a:lnTo>
                <a:lnTo>
                  <a:pt x="74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4" name="object 4044"/>
          <p:cNvSpPr/>
          <p:nvPr/>
        </p:nvSpPr>
        <p:spPr>
          <a:xfrm>
            <a:off x="1670989" y="347508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52"/>
                </a:lnTo>
                <a:lnTo>
                  <a:pt x="24739" y="24752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5" name="object 4045"/>
          <p:cNvSpPr/>
          <p:nvPr/>
        </p:nvSpPr>
        <p:spPr>
          <a:xfrm>
            <a:off x="1769897" y="3425647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93"/>
                </a:lnTo>
                <a:lnTo>
                  <a:pt x="24739" y="74193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6" name="object 4046"/>
          <p:cNvSpPr/>
          <p:nvPr/>
        </p:nvSpPr>
        <p:spPr>
          <a:xfrm>
            <a:off x="1695729" y="3450348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39"/>
                </a:lnTo>
                <a:lnTo>
                  <a:pt x="49453" y="24739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7" name="object 4047"/>
          <p:cNvSpPr/>
          <p:nvPr/>
        </p:nvSpPr>
        <p:spPr>
          <a:xfrm>
            <a:off x="1646250" y="3400894"/>
            <a:ext cx="123825" cy="24765"/>
          </a:xfrm>
          <a:custGeom>
            <a:avLst/>
            <a:gdLst/>
            <a:ahLst/>
            <a:cxnLst/>
            <a:rect l="l" t="t" r="r" b="b"/>
            <a:pathLst>
              <a:path w="123825" h="24764">
                <a:moveTo>
                  <a:pt x="0" y="24752"/>
                </a:moveTo>
                <a:lnTo>
                  <a:pt x="123647" y="24752"/>
                </a:lnTo>
                <a:lnTo>
                  <a:pt x="123647" y="0"/>
                </a:lnTo>
                <a:lnTo>
                  <a:pt x="0" y="0"/>
                </a:lnTo>
                <a:lnTo>
                  <a:pt x="0" y="247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8" name="object 4048"/>
          <p:cNvSpPr/>
          <p:nvPr/>
        </p:nvSpPr>
        <p:spPr>
          <a:xfrm>
            <a:off x="1819338" y="349980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9" name="object 4049"/>
          <p:cNvSpPr/>
          <p:nvPr/>
        </p:nvSpPr>
        <p:spPr>
          <a:xfrm>
            <a:off x="1868792" y="340089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0" name="object 4050"/>
          <p:cNvSpPr/>
          <p:nvPr/>
        </p:nvSpPr>
        <p:spPr>
          <a:xfrm>
            <a:off x="1868792" y="3450348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93"/>
                </a:lnTo>
                <a:lnTo>
                  <a:pt x="24739" y="74193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1" name="object 4051"/>
          <p:cNvSpPr/>
          <p:nvPr/>
        </p:nvSpPr>
        <p:spPr>
          <a:xfrm>
            <a:off x="1930622" y="3425647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894"/>
                </a:lnTo>
              </a:path>
            </a:pathLst>
          </a:custGeom>
          <a:ln w="247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2" name="object 4052"/>
          <p:cNvSpPr/>
          <p:nvPr/>
        </p:nvSpPr>
        <p:spPr>
          <a:xfrm>
            <a:off x="1992452" y="3425647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4" h="99060">
                <a:moveTo>
                  <a:pt x="0" y="98894"/>
                </a:moveTo>
                <a:lnTo>
                  <a:pt x="24739" y="98894"/>
                </a:lnTo>
                <a:lnTo>
                  <a:pt x="24739" y="0"/>
                </a:lnTo>
                <a:lnTo>
                  <a:pt x="0" y="0"/>
                </a:lnTo>
                <a:lnTo>
                  <a:pt x="0" y="988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3" name="object 4053"/>
          <p:cNvSpPr/>
          <p:nvPr/>
        </p:nvSpPr>
        <p:spPr>
          <a:xfrm>
            <a:off x="1942998" y="3400894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52"/>
                </a:lnTo>
                <a:lnTo>
                  <a:pt x="49453" y="24752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4" name="object 4054"/>
          <p:cNvSpPr/>
          <p:nvPr/>
        </p:nvSpPr>
        <p:spPr>
          <a:xfrm>
            <a:off x="2041893" y="3400894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231" y="0"/>
                </a:moveTo>
                <a:lnTo>
                  <a:pt x="0" y="0"/>
                </a:lnTo>
                <a:lnTo>
                  <a:pt x="0" y="24739"/>
                </a:lnTo>
                <a:lnTo>
                  <a:pt x="74231" y="24739"/>
                </a:lnTo>
                <a:lnTo>
                  <a:pt x="74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5" name="object 4055"/>
          <p:cNvSpPr/>
          <p:nvPr/>
        </p:nvSpPr>
        <p:spPr>
          <a:xfrm>
            <a:off x="2066645" y="3450348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93"/>
                </a:lnTo>
                <a:lnTo>
                  <a:pt x="24739" y="74193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6" name="object 4056"/>
          <p:cNvSpPr/>
          <p:nvPr/>
        </p:nvSpPr>
        <p:spPr>
          <a:xfrm>
            <a:off x="2165578" y="3499802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206" y="0"/>
                </a:moveTo>
                <a:lnTo>
                  <a:pt x="0" y="0"/>
                </a:lnTo>
                <a:lnTo>
                  <a:pt x="0" y="24739"/>
                </a:lnTo>
                <a:lnTo>
                  <a:pt x="74206" y="24739"/>
                </a:lnTo>
                <a:lnTo>
                  <a:pt x="742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7" name="object 4057"/>
          <p:cNvSpPr/>
          <p:nvPr/>
        </p:nvSpPr>
        <p:spPr>
          <a:xfrm>
            <a:off x="2140839" y="3425647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55"/>
                </a:lnTo>
                <a:lnTo>
                  <a:pt x="24739" y="74155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8" name="object 4058"/>
          <p:cNvSpPr/>
          <p:nvPr/>
        </p:nvSpPr>
        <p:spPr>
          <a:xfrm>
            <a:off x="2190292" y="345034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9" name="object 4059"/>
          <p:cNvSpPr/>
          <p:nvPr/>
        </p:nvSpPr>
        <p:spPr>
          <a:xfrm>
            <a:off x="2165578" y="3400894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206" y="0"/>
                </a:moveTo>
                <a:lnTo>
                  <a:pt x="0" y="0"/>
                </a:lnTo>
                <a:lnTo>
                  <a:pt x="0" y="24752"/>
                </a:lnTo>
                <a:lnTo>
                  <a:pt x="74206" y="24752"/>
                </a:lnTo>
                <a:lnTo>
                  <a:pt x="742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0" name="object 4060"/>
          <p:cNvSpPr/>
          <p:nvPr/>
        </p:nvSpPr>
        <p:spPr>
          <a:xfrm>
            <a:off x="2276855" y="3425647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894"/>
                </a:lnTo>
              </a:path>
            </a:pathLst>
          </a:custGeom>
          <a:ln w="247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1" name="object 4061"/>
          <p:cNvSpPr/>
          <p:nvPr/>
        </p:nvSpPr>
        <p:spPr>
          <a:xfrm>
            <a:off x="2338679" y="349980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2" name="object 4062"/>
          <p:cNvSpPr/>
          <p:nvPr/>
        </p:nvSpPr>
        <p:spPr>
          <a:xfrm>
            <a:off x="2313939" y="3475063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3" name="object 4063"/>
          <p:cNvSpPr/>
          <p:nvPr/>
        </p:nvSpPr>
        <p:spPr>
          <a:xfrm>
            <a:off x="2338679" y="3425647"/>
            <a:ext cx="24765" cy="49530"/>
          </a:xfrm>
          <a:custGeom>
            <a:avLst/>
            <a:gdLst/>
            <a:ahLst/>
            <a:cxnLst/>
            <a:rect l="l" t="t" r="r" b="b"/>
            <a:pathLst>
              <a:path w="24764" h="49529">
                <a:moveTo>
                  <a:pt x="24739" y="0"/>
                </a:moveTo>
                <a:lnTo>
                  <a:pt x="0" y="0"/>
                </a:lnTo>
                <a:lnTo>
                  <a:pt x="0" y="49415"/>
                </a:lnTo>
                <a:lnTo>
                  <a:pt x="24739" y="49415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4" name="object 4064"/>
          <p:cNvSpPr/>
          <p:nvPr/>
        </p:nvSpPr>
        <p:spPr>
          <a:xfrm>
            <a:off x="2289225" y="3400894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52"/>
                </a:lnTo>
                <a:lnTo>
                  <a:pt x="49453" y="24752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5" name="object 4065"/>
          <p:cNvSpPr/>
          <p:nvPr/>
        </p:nvSpPr>
        <p:spPr>
          <a:xfrm>
            <a:off x="2400503" y="3425647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894"/>
                </a:lnTo>
              </a:path>
            </a:pathLst>
          </a:custGeom>
          <a:ln w="247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6" name="object 4066"/>
          <p:cNvSpPr/>
          <p:nvPr/>
        </p:nvSpPr>
        <p:spPr>
          <a:xfrm>
            <a:off x="2462326" y="3425647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4" h="99060">
                <a:moveTo>
                  <a:pt x="0" y="98894"/>
                </a:moveTo>
                <a:lnTo>
                  <a:pt x="24739" y="98894"/>
                </a:lnTo>
                <a:lnTo>
                  <a:pt x="24739" y="0"/>
                </a:lnTo>
                <a:lnTo>
                  <a:pt x="0" y="0"/>
                </a:lnTo>
                <a:lnTo>
                  <a:pt x="0" y="988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7" name="object 4067"/>
          <p:cNvSpPr/>
          <p:nvPr/>
        </p:nvSpPr>
        <p:spPr>
          <a:xfrm>
            <a:off x="2412873" y="3400894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52"/>
                </a:lnTo>
                <a:lnTo>
                  <a:pt x="49453" y="24752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8" name="object 4068"/>
          <p:cNvSpPr/>
          <p:nvPr/>
        </p:nvSpPr>
        <p:spPr>
          <a:xfrm>
            <a:off x="2536520" y="3499802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193" y="0"/>
                </a:moveTo>
                <a:lnTo>
                  <a:pt x="0" y="0"/>
                </a:lnTo>
                <a:lnTo>
                  <a:pt x="0" y="24739"/>
                </a:lnTo>
                <a:lnTo>
                  <a:pt x="74193" y="24739"/>
                </a:lnTo>
                <a:lnTo>
                  <a:pt x="741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9" name="object 4069"/>
          <p:cNvSpPr/>
          <p:nvPr/>
        </p:nvSpPr>
        <p:spPr>
          <a:xfrm>
            <a:off x="2511780" y="3425647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55"/>
                </a:lnTo>
                <a:lnTo>
                  <a:pt x="24739" y="74155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0" name="object 4070"/>
          <p:cNvSpPr/>
          <p:nvPr/>
        </p:nvSpPr>
        <p:spPr>
          <a:xfrm>
            <a:off x="2561234" y="3450348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1" name="object 4071"/>
          <p:cNvSpPr/>
          <p:nvPr/>
        </p:nvSpPr>
        <p:spPr>
          <a:xfrm>
            <a:off x="2536520" y="3400894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193" y="0"/>
                </a:moveTo>
                <a:lnTo>
                  <a:pt x="0" y="0"/>
                </a:lnTo>
                <a:lnTo>
                  <a:pt x="0" y="24752"/>
                </a:lnTo>
                <a:lnTo>
                  <a:pt x="74193" y="24752"/>
                </a:lnTo>
                <a:lnTo>
                  <a:pt x="741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2" name="object 4072"/>
          <p:cNvSpPr/>
          <p:nvPr/>
        </p:nvSpPr>
        <p:spPr>
          <a:xfrm>
            <a:off x="2635427" y="3400894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231" y="0"/>
                </a:moveTo>
                <a:lnTo>
                  <a:pt x="0" y="0"/>
                </a:lnTo>
                <a:lnTo>
                  <a:pt x="0" y="24739"/>
                </a:lnTo>
                <a:lnTo>
                  <a:pt x="74231" y="24739"/>
                </a:lnTo>
                <a:lnTo>
                  <a:pt x="74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3" name="object 4073"/>
          <p:cNvSpPr/>
          <p:nvPr/>
        </p:nvSpPr>
        <p:spPr>
          <a:xfrm>
            <a:off x="2660167" y="3450348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93"/>
                </a:lnTo>
                <a:lnTo>
                  <a:pt x="24739" y="74193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4" name="object 4074"/>
          <p:cNvSpPr/>
          <p:nvPr/>
        </p:nvSpPr>
        <p:spPr>
          <a:xfrm>
            <a:off x="2734360" y="3499802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39" y="0"/>
                </a:moveTo>
                <a:lnTo>
                  <a:pt x="0" y="0"/>
                </a:lnTo>
                <a:lnTo>
                  <a:pt x="0" y="24739"/>
                </a:lnTo>
                <a:lnTo>
                  <a:pt x="24739" y="24739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5" name="object 4075"/>
          <p:cNvSpPr/>
          <p:nvPr/>
        </p:nvSpPr>
        <p:spPr>
          <a:xfrm>
            <a:off x="2808566" y="3400894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193" y="0"/>
                </a:moveTo>
                <a:lnTo>
                  <a:pt x="0" y="0"/>
                </a:lnTo>
                <a:lnTo>
                  <a:pt x="0" y="24739"/>
                </a:lnTo>
                <a:lnTo>
                  <a:pt x="74193" y="24739"/>
                </a:lnTo>
                <a:lnTo>
                  <a:pt x="741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6" name="object 4076"/>
          <p:cNvSpPr/>
          <p:nvPr/>
        </p:nvSpPr>
        <p:spPr>
          <a:xfrm>
            <a:off x="2808566" y="3499802"/>
            <a:ext cx="74295" cy="24765"/>
          </a:xfrm>
          <a:custGeom>
            <a:avLst/>
            <a:gdLst/>
            <a:ahLst/>
            <a:cxnLst/>
            <a:rect l="l" t="t" r="r" b="b"/>
            <a:pathLst>
              <a:path w="74294" h="24764">
                <a:moveTo>
                  <a:pt x="74193" y="0"/>
                </a:moveTo>
                <a:lnTo>
                  <a:pt x="0" y="0"/>
                </a:lnTo>
                <a:lnTo>
                  <a:pt x="0" y="24739"/>
                </a:lnTo>
                <a:lnTo>
                  <a:pt x="74193" y="24739"/>
                </a:lnTo>
                <a:lnTo>
                  <a:pt x="741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7" name="object 4077"/>
          <p:cNvSpPr/>
          <p:nvPr/>
        </p:nvSpPr>
        <p:spPr>
          <a:xfrm>
            <a:off x="2783814" y="3450348"/>
            <a:ext cx="24765" cy="49530"/>
          </a:xfrm>
          <a:custGeom>
            <a:avLst/>
            <a:gdLst/>
            <a:ahLst/>
            <a:cxnLst/>
            <a:rect l="l" t="t" r="r" b="b"/>
            <a:pathLst>
              <a:path w="24764" h="49529">
                <a:moveTo>
                  <a:pt x="24752" y="0"/>
                </a:moveTo>
                <a:lnTo>
                  <a:pt x="0" y="0"/>
                </a:lnTo>
                <a:lnTo>
                  <a:pt x="0" y="49453"/>
                </a:lnTo>
                <a:lnTo>
                  <a:pt x="24752" y="49453"/>
                </a:lnTo>
                <a:lnTo>
                  <a:pt x="24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8" name="object 4078"/>
          <p:cNvSpPr/>
          <p:nvPr/>
        </p:nvSpPr>
        <p:spPr>
          <a:xfrm>
            <a:off x="2932201" y="3499802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39"/>
                </a:lnTo>
                <a:lnTo>
                  <a:pt x="49453" y="24739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9" name="object 4079"/>
          <p:cNvSpPr/>
          <p:nvPr/>
        </p:nvSpPr>
        <p:spPr>
          <a:xfrm>
            <a:off x="2907461" y="3425647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39" y="0"/>
                </a:moveTo>
                <a:lnTo>
                  <a:pt x="0" y="0"/>
                </a:lnTo>
                <a:lnTo>
                  <a:pt x="0" y="74155"/>
                </a:lnTo>
                <a:lnTo>
                  <a:pt x="24739" y="74155"/>
                </a:lnTo>
                <a:lnTo>
                  <a:pt x="247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0" name="object 4080"/>
          <p:cNvSpPr/>
          <p:nvPr/>
        </p:nvSpPr>
        <p:spPr>
          <a:xfrm>
            <a:off x="2981655" y="3425647"/>
            <a:ext cx="24765" cy="74295"/>
          </a:xfrm>
          <a:custGeom>
            <a:avLst/>
            <a:gdLst/>
            <a:ahLst/>
            <a:cxnLst/>
            <a:rect l="l" t="t" r="r" b="b"/>
            <a:pathLst>
              <a:path w="24764" h="74295">
                <a:moveTo>
                  <a:pt x="24752" y="0"/>
                </a:moveTo>
                <a:lnTo>
                  <a:pt x="0" y="0"/>
                </a:lnTo>
                <a:lnTo>
                  <a:pt x="0" y="74155"/>
                </a:lnTo>
                <a:lnTo>
                  <a:pt x="24752" y="74155"/>
                </a:lnTo>
                <a:lnTo>
                  <a:pt x="24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1" name="object 4081"/>
          <p:cNvSpPr/>
          <p:nvPr/>
        </p:nvSpPr>
        <p:spPr>
          <a:xfrm>
            <a:off x="2932201" y="3400894"/>
            <a:ext cx="49530" cy="24765"/>
          </a:xfrm>
          <a:custGeom>
            <a:avLst/>
            <a:gdLst/>
            <a:ahLst/>
            <a:cxnLst/>
            <a:rect l="l" t="t" r="r" b="b"/>
            <a:pathLst>
              <a:path w="49530" h="24764">
                <a:moveTo>
                  <a:pt x="49453" y="0"/>
                </a:moveTo>
                <a:lnTo>
                  <a:pt x="0" y="0"/>
                </a:lnTo>
                <a:lnTo>
                  <a:pt x="0" y="24752"/>
                </a:lnTo>
                <a:lnTo>
                  <a:pt x="49453" y="24752"/>
                </a:lnTo>
                <a:lnTo>
                  <a:pt x="494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2" name="object 4082"/>
          <p:cNvSpPr/>
          <p:nvPr/>
        </p:nvSpPr>
        <p:spPr>
          <a:xfrm>
            <a:off x="3043478" y="3425609"/>
            <a:ext cx="0" cy="99060"/>
          </a:xfrm>
          <a:custGeom>
            <a:avLst/>
            <a:gdLst/>
            <a:ahLst/>
            <a:cxnLst/>
            <a:rect l="l" t="t" r="r" b="b"/>
            <a:pathLst>
              <a:path h="99060">
                <a:moveTo>
                  <a:pt x="0" y="0"/>
                </a:moveTo>
                <a:lnTo>
                  <a:pt x="0" y="98933"/>
                </a:lnTo>
              </a:path>
            </a:pathLst>
          </a:custGeom>
          <a:ln w="247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3" name="object 4083"/>
          <p:cNvSpPr/>
          <p:nvPr/>
        </p:nvSpPr>
        <p:spPr>
          <a:xfrm>
            <a:off x="3130054" y="3425609"/>
            <a:ext cx="24765" cy="99060"/>
          </a:xfrm>
          <a:custGeom>
            <a:avLst/>
            <a:gdLst/>
            <a:ahLst/>
            <a:cxnLst/>
            <a:rect l="l" t="t" r="r" b="b"/>
            <a:pathLst>
              <a:path w="24764" h="99060">
                <a:moveTo>
                  <a:pt x="0" y="98933"/>
                </a:moveTo>
                <a:lnTo>
                  <a:pt x="24739" y="98933"/>
                </a:lnTo>
                <a:lnTo>
                  <a:pt x="24739" y="0"/>
                </a:lnTo>
                <a:lnTo>
                  <a:pt x="0" y="0"/>
                </a:lnTo>
                <a:lnTo>
                  <a:pt x="0" y="98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4" name="object 4084"/>
          <p:cNvSpPr/>
          <p:nvPr/>
        </p:nvSpPr>
        <p:spPr>
          <a:xfrm>
            <a:off x="3080600" y="3425609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01" y="0"/>
                </a:moveTo>
                <a:lnTo>
                  <a:pt x="0" y="0"/>
                </a:lnTo>
                <a:lnTo>
                  <a:pt x="0" y="24739"/>
                </a:lnTo>
                <a:lnTo>
                  <a:pt x="24701" y="24739"/>
                </a:lnTo>
                <a:lnTo>
                  <a:pt x="247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5" name="object 4085"/>
          <p:cNvSpPr/>
          <p:nvPr/>
        </p:nvSpPr>
        <p:spPr>
          <a:xfrm>
            <a:off x="3055848" y="340089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52" y="0"/>
                </a:moveTo>
                <a:lnTo>
                  <a:pt x="0" y="0"/>
                </a:lnTo>
                <a:lnTo>
                  <a:pt x="0" y="24714"/>
                </a:lnTo>
                <a:lnTo>
                  <a:pt x="24752" y="24714"/>
                </a:lnTo>
                <a:lnTo>
                  <a:pt x="24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6" name="object 4086"/>
          <p:cNvSpPr/>
          <p:nvPr/>
        </p:nvSpPr>
        <p:spPr>
          <a:xfrm>
            <a:off x="3105302" y="3400894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752" y="0"/>
                </a:moveTo>
                <a:lnTo>
                  <a:pt x="0" y="0"/>
                </a:lnTo>
                <a:lnTo>
                  <a:pt x="0" y="24714"/>
                </a:lnTo>
                <a:lnTo>
                  <a:pt x="24752" y="24714"/>
                </a:lnTo>
                <a:lnTo>
                  <a:pt x="247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7" name="object 4087"/>
          <p:cNvSpPr/>
          <p:nvPr/>
        </p:nvSpPr>
        <p:spPr>
          <a:xfrm>
            <a:off x="554697" y="1108062"/>
            <a:ext cx="4312881" cy="1012012"/>
          </a:xfrm>
          <a:prstGeom prst="rect">
            <a:avLst/>
          </a:prstGeom>
          <a:blipFill>
            <a:blip r:embed="rId10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8" name="object 4088"/>
          <p:cNvSpPr txBox="1">
            <a:spLocks noGrp="1"/>
          </p:cNvSpPr>
          <p:nvPr>
            <p:ph type="title"/>
          </p:nvPr>
        </p:nvSpPr>
        <p:spPr>
          <a:xfrm>
            <a:off x="509300" y="940498"/>
            <a:ext cx="4217670" cy="101854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912494" marR="5080" indent="-900430">
              <a:lnSpc>
                <a:spcPts val="3500"/>
              </a:lnSpc>
              <a:spcBef>
                <a:spcPts val="900"/>
              </a:spcBef>
            </a:pPr>
            <a:r>
              <a:rPr sz="3600" spc="-5" dirty="0">
                <a:solidFill>
                  <a:srgbClr val="FFFFFF"/>
                </a:solidFill>
              </a:rPr>
              <a:t>Как </a:t>
            </a:r>
            <a:r>
              <a:rPr sz="3600" spc="-130" dirty="0">
                <a:solidFill>
                  <a:srgbClr val="FFFFFF"/>
                </a:solidFill>
              </a:rPr>
              <a:t>защититься </a:t>
            </a:r>
            <a:r>
              <a:rPr sz="3600" spc="-145" dirty="0">
                <a:solidFill>
                  <a:srgbClr val="FFFFFF"/>
                </a:solidFill>
              </a:rPr>
              <a:t>от  </a:t>
            </a:r>
            <a:r>
              <a:rPr sz="3600" spc="-100" dirty="0">
                <a:solidFill>
                  <a:srgbClr val="FFFFFF"/>
                </a:solidFill>
              </a:rPr>
              <a:t>ин</a:t>
            </a:r>
            <a:r>
              <a:rPr sz="3600" spc="-130" dirty="0">
                <a:solidFill>
                  <a:srgbClr val="FFFFFF"/>
                </a:solidFill>
              </a:rPr>
              <a:t>т</a:t>
            </a:r>
            <a:r>
              <a:rPr sz="3600" spc="-95" dirty="0">
                <a:solidFill>
                  <a:srgbClr val="FFFFFF"/>
                </a:solidFill>
              </a:rPr>
              <a:t>ерн</a:t>
            </a:r>
            <a:r>
              <a:rPr sz="3600" spc="-125" dirty="0">
                <a:solidFill>
                  <a:srgbClr val="FFFFFF"/>
                </a:solidFill>
              </a:rPr>
              <a:t>е</a:t>
            </a:r>
            <a:r>
              <a:rPr sz="3600" spc="-185" dirty="0">
                <a:solidFill>
                  <a:srgbClr val="FFFFFF"/>
                </a:solidFill>
              </a:rPr>
              <a:t>т</a:t>
            </a:r>
            <a:r>
              <a:rPr sz="3600" spc="-70" dirty="0">
                <a:solidFill>
                  <a:srgbClr val="FFFFFF"/>
                </a:solidFill>
              </a:rPr>
              <a:t>-угроз</a:t>
            </a:r>
            <a:endParaRPr sz="3600"/>
          </a:p>
        </p:txBody>
      </p:sp>
      <p:sp>
        <p:nvSpPr>
          <p:cNvPr id="4089" name="object 4089"/>
          <p:cNvSpPr txBox="1"/>
          <p:nvPr/>
        </p:nvSpPr>
        <p:spPr>
          <a:xfrm>
            <a:off x="1106855" y="5926099"/>
            <a:ext cx="3114040" cy="4292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590"/>
              </a:lnSpc>
              <a:spcBef>
                <a:spcPts val="100"/>
              </a:spcBef>
            </a:pP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ПАМЯТКА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590"/>
              </a:lnSpc>
            </a:pPr>
            <a:r>
              <a:rPr sz="1400" b="1" spc="-110" dirty="0">
                <a:solidFill>
                  <a:srgbClr val="FFFFFF"/>
                </a:solidFill>
                <a:latin typeface="Arial"/>
                <a:cs typeface="Arial"/>
              </a:rPr>
              <a:t>для 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школьников,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учителей,</a:t>
            </a:r>
            <a:r>
              <a:rPr sz="14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80" dirty="0">
                <a:solidFill>
                  <a:srgbClr val="FFFFFF"/>
                </a:solidFill>
                <a:latin typeface="Arial"/>
                <a:cs typeface="Arial"/>
              </a:rPr>
              <a:t>родителей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4090" name="object 4090"/>
          <p:cNvSpPr/>
          <p:nvPr/>
        </p:nvSpPr>
        <p:spPr>
          <a:xfrm>
            <a:off x="1595412" y="228168"/>
            <a:ext cx="211289" cy="173481"/>
          </a:xfrm>
          <a:prstGeom prst="rect">
            <a:avLst/>
          </a:prstGeom>
          <a:blipFill>
            <a:blip r:embed="rId10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1" name="object 4091"/>
          <p:cNvSpPr/>
          <p:nvPr/>
        </p:nvSpPr>
        <p:spPr>
          <a:xfrm>
            <a:off x="1623771" y="179476"/>
            <a:ext cx="264795" cy="384810"/>
          </a:xfrm>
          <a:custGeom>
            <a:avLst/>
            <a:gdLst/>
            <a:ahLst/>
            <a:cxnLst/>
            <a:rect l="l" t="t" r="r" b="b"/>
            <a:pathLst>
              <a:path w="264794" h="384809">
                <a:moveTo>
                  <a:pt x="142275" y="15125"/>
                </a:moveTo>
                <a:lnTo>
                  <a:pt x="64757" y="15125"/>
                </a:lnTo>
                <a:lnTo>
                  <a:pt x="101694" y="18494"/>
                </a:lnTo>
                <a:lnTo>
                  <a:pt x="135839" y="28601"/>
                </a:lnTo>
                <a:lnTo>
                  <a:pt x="195224" y="69024"/>
                </a:lnTo>
                <a:lnTo>
                  <a:pt x="235816" y="128581"/>
                </a:lnTo>
                <a:lnTo>
                  <a:pt x="249110" y="199491"/>
                </a:lnTo>
                <a:lnTo>
                  <a:pt x="245809" y="236166"/>
                </a:lnTo>
                <a:lnTo>
                  <a:pt x="218999" y="301725"/>
                </a:lnTo>
                <a:lnTo>
                  <a:pt x="181311" y="342827"/>
                </a:lnTo>
                <a:lnTo>
                  <a:pt x="134251" y="371081"/>
                </a:lnTo>
                <a:lnTo>
                  <a:pt x="139446" y="384784"/>
                </a:lnTo>
                <a:lnTo>
                  <a:pt x="174366" y="366471"/>
                </a:lnTo>
                <a:lnTo>
                  <a:pt x="206095" y="340347"/>
                </a:lnTo>
                <a:lnTo>
                  <a:pt x="231532" y="309696"/>
                </a:lnTo>
                <a:lnTo>
                  <a:pt x="249701" y="275944"/>
                </a:lnTo>
                <a:lnTo>
                  <a:pt x="260602" y="239179"/>
                </a:lnTo>
                <a:lnTo>
                  <a:pt x="264236" y="199491"/>
                </a:lnTo>
                <a:lnTo>
                  <a:pt x="260602" y="159862"/>
                </a:lnTo>
                <a:lnTo>
                  <a:pt x="249701" y="123204"/>
                </a:lnTo>
                <a:lnTo>
                  <a:pt x="231532" y="89472"/>
                </a:lnTo>
                <a:lnTo>
                  <a:pt x="206095" y="58623"/>
                </a:lnTo>
                <a:lnTo>
                  <a:pt x="175437" y="33111"/>
                </a:lnTo>
                <a:lnTo>
                  <a:pt x="142275" y="15125"/>
                </a:lnTo>
                <a:close/>
              </a:path>
              <a:path w="264794" h="384809">
                <a:moveTo>
                  <a:pt x="64757" y="0"/>
                </a:moveTo>
                <a:lnTo>
                  <a:pt x="47723" y="628"/>
                </a:lnTo>
                <a:lnTo>
                  <a:pt x="31311" y="2543"/>
                </a:lnTo>
                <a:lnTo>
                  <a:pt x="15433" y="5786"/>
                </a:lnTo>
                <a:lnTo>
                  <a:pt x="0" y="10401"/>
                </a:lnTo>
                <a:lnTo>
                  <a:pt x="5194" y="25057"/>
                </a:lnTo>
                <a:lnTo>
                  <a:pt x="19553" y="20713"/>
                </a:lnTo>
                <a:lnTo>
                  <a:pt x="34266" y="17610"/>
                </a:lnTo>
                <a:lnTo>
                  <a:pt x="49333" y="15747"/>
                </a:lnTo>
                <a:lnTo>
                  <a:pt x="64757" y="15125"/>
                </a:lnTo>
                <a:lnTo>
                  <a:pt x="142275" y="15125"/>
                </a:lnTo>
                <a:lnTo>
                  <a:pt x="141631" y="14776"/>
                </a:lnTo>
                <a:lnTo>
                  <a:pt x="104724" y="3709"/>
                </a:lnTo>
                <a:lnTo>
                  <a:pt x="647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2" name="object 4092"/>
          <p:cNvSpPr/>
          <p:nvPr/>
        </p:nvSpPr>
        <p:spPr>
          <a:xfrm>
            <a:off x="1583588" y="411111"/>
            <a:ext cx="170649" cy="143230"/>
          </a:xfrm>
          <a:prstGeom prst="rect">
            <a:avLst/>
          </a:prstGeom>
          <a:blipFill>
            <a:blip r:embed="rId10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3" name="object 4093"/>
          <p:cNvSpPr/>
          <p:nvPr/>
        </p:nvSpPr>
        <p:spPr>
          <a:xfrm>
            <a:off x="1990585" y="202171"/>
            <a:ext cx="1750428" cy="353110"/>
          </a:xfrm>
          <a:prstGeom prst="rect">
            <a:avLst/>
          </a:prstGeom>
          <a:blipFill>
            <a:blip r:embed="rId10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4" name="object 4094"/>
          <p:cNvSpPr/>
          <p:nvPr/>
        </p:nvSpPr>
        <p:spPr>
          <a:xfrm>
            <a:off x="950709" y="7070318"/>
            <a:ext cx="957287" cy="240322"/>
          </a:xfrm>
          <a:prstGeom prst="rect">
            <a:avLst/>
          </a:prstGeom>
          <a:blipFill>
            <a:blip r:embed="rId10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5" name="object 4095"/>
          <p:cNvSpPr/>
          <p:nvPr/>
        </p:nvSpPr>
        <p:spPr>
          <a:xfrm>
            <a:off x="540004" y="7014324"/>
            <a:ext cx="362585" cy="362585"/>
          </a:xfrm>
          <a:custGeom>
            <a:avLst/>
            <a:gdLst/>
            <a:ahLst/>
            <a:cxnLst/>
            <a:rect l="l" t="t" r="r" b="b"/>
            <a:pathLst>
              <a:path w="362584" h="362584">
                <a:moveTo>
                  <a:pt x="181063" y="0"/>
                </a:moveTo>
                <a:lnTo>
                  <a:pt x="132934" y="6469"/>
                </a:lnTo>
                <a:lnTo>
                  <a:pt x="89682" y="24726"/>
                </a:lnTo>
                <a:lnTo>
                  <a:pt x="53036" y="53044"/>
                </a:lnTo>
                <a:lnTo>
                  <a:pt x="24723" y="89695"/>
                </a:lnTo>
                <a:lnTo>
                  <a:pt x="6468" y="132953"/>
                </a:lnTo>
                <a:lnTo>
                  <a:pt x="0" y="181089"/>
                </a:lnTo>
                <a:lnTo>
                  <a:pt x="6468" y="229229"/>
                </a:lnTo>
                <a:lnTo>
                  <a:pt x="24723" y="272488"/>
                </a:lnTo>
                <a:lnTo>
                  <a:pt x="53036" y="309138"/>
                </a:lnTo>
                <a:lnTo>
                  <a:pt x="89682" y="337454"/>
                </a:lnTo>
                <a:lnTo>
                  <a:pt x="132934" y="355709"/>
                </a:lnTo>
                <a:lnTo>
                  <a:pt x="181063" y="362178"/>
                </a:lnTo>
                <a:lnTo>
                  <a:pt x="229199" y="355709"/>
                </a:lnTo>
                <a:lnTo>
                  <a:pt x="272454" y="337454"/>
                </a:lnTo>
                <a:lnTo>
                  <a:pt x="309102" y="309138"/>
                </a:lnTo>
                <a:lnTo>
                  <a:pt x="329506" y="282727"/>
                </a:lnTo>
                <a:lnTo>
                  <a:pt x="134962" y="282727"/>
                </a:lnTo>
                <a:lnTo>
                  <a:pt x="116992" y="265125"/>
                </a:lnTo>
                <a:lnTo>
                  <a:pt x="46278" y="265049"/>
                </a:lnTo>
                <a:lnTo>
                  <a:pt x="46367" y="161810"/>
                </a:lnTo>
                <a:lnTo>
                  <a:pt x="93586" y="161810"/>
                </a:lnTo>
                <a:lnTo>
                  <a:pt x="93586" y="79616"/>
                </a:lnTo>
                <a:lnTo>
                  <a:pt x="329482" y="79425"/>
                </a:lnTo>
                <a:lnTo>
                  <a:pt x="309102" y="53044"/>
                </a:lnTo>
                <a:lnTo>
                  <a:pt x="272454" y="24726"/>
                </a:lnTo>
                <a:lnTo>
                  <a:pt x="229199" y="6469"/>
                </a:lnTo>
                <a:lnTo>
                  <a:pt x="181063" y="0"/>
                </a:lnTo>
                <a:close/>
              </a:path>
              <a:path w="362584" h="362584">
                <a:moveTo>
                  <a:pt x="143815" y="177876"/>
                </a:moveTo>
                <a:lnTo>
                  <a:pt x="131902" y="177876"/>
                </a:lnTo>
                <a:lnTo>
                  <a:pt x="131902" y="262102"/>
                </a:lnTo>
                <a:lnTo>
                  <a:pt x="140766" y="262102"/>
                </a:lnTo>
                <a:lnTo>
                  <a:pt x="140766" y="282727"/>
                </a:lnTo>
                <a:lnTo>
                  <a:pt x="329506" y="282727"/>
                </a:lnTo>
                <a:lnTo>
                  <a:pt x="337416" y="272488"/>
                </a:lnTo>
                <a:lnTo>
                  <a:pt x="340524" y="265125"/>
                </a:lnTo>
                <a:lnTo>
                  <a:pt x="190880" y="265125"/>
                </a:lnTo>
                <a:lnTo>
                  <a:pt x="143751" y="265074"/>
                </a:lnTo>
                <a:lnTo>
                  <a:pt x="143815" y="177876"/>
                </a:lnTo>
                <a:close/>
              </a:path>
              <a:path w="362584" h="362584">
                <a:moveTo>
                  <a:pt x="229298" y="194195"/>
                </a:moveTo>
                <a:lnTo>
                  <a:pt x="229234" y="265125"/>
                </a:lnTo>
                <a:lnTo>
                  <a:pt x="264642" y="265125"/>
                </a:lnTo>
                <a:lnTo>
                  <a:pt x="264642" y="197967"/>
                </a:lnTo>
                <a:lnTo>
                  <a:pt x="234403" y="197967"/>
                </a:lnTo>
                <a:lnTo>
                  <a:pt x="229298" y="194195"/>
                </a:lnTo>
                <a:close/>
              </a:path>
              <a:path w="362584" h="362584">
                <a:moveTo>
                  <a:pt x="300012" y="173621"/>
                </a:moveTo>
                <a:lnTo>
                  <a:pt x="291185" y="173621"/>
                </a:lnTo>
                <a:lnTo>
                  <a:pt x="291185" y="265049"/>
                </a:lnTo>
                <a:lnTo>
                  <a:pt x="264642" y="265125"/>
                </a:lnTo>
                <a:lnTo>
                  <a:pt x="340524" y="265125"/>
                </a:lnTo>
                <a:lnTo>
                  <a:pt x="355671" y="229229"/>
                </a:lnTo>
                <a:lnTo>
                  <a:pt x="359038" y="204177"/>
                </a:lnTo>
                <a:lnTo>
                  <a:pt x="326567" y="204177"/>
                </a:lnTo>
                <a:lnTo>
                  <a:pt x="300012" y="173621"/>
                </a:lnTo>
                <a:close/>
              </a:path>
              <a:path w="362584" h="362584">
                <a:moveTo>
                  <a:pt x="190880" y="223761"/>
                </a:moveTo>
                <a:lnTo>
                  <a:pt x="149605" y="264960"/>
                </a:lnTo>
                <a:lnTo>
                  <a:pt x="143751" y="265074"/>
                </a:lnTo>
                <a:lnTo>
                  <a:pt x="190880" y="265074"/>
                </a:lnTo>
                <a:lnTo>
                  <a:pt x="190880" y="223761"/>
                </a:lnTo>
                <a:close/>
              </a:path>
              <a:path w="362584" h="362584">
                <a:moveTo>
                  <a:pt x="93586" y="161810"/>
                </a:moveTo>
                <a:lnTo>
                  <a:pt x="84696" y="161810"/>
                </a:lnTo>
                <a:lnTo>
                  <a:pt x="84696" y="262102"/>
                </a:lnTo>
                <a:lnTo>
                  <a:pt x="93586" y="262001"/>
                </a:lnTo>
                <a:lnTo>
                  <a:pt x="93586" y="216090"/>
                </a:lnTo>
                <a:lnTo>
                  <a:pt x="103645" y="206057"/>
                </a:lnTo>
                <a:lnTo>
                  <a:pt x="93586" y="206057"/>
                </a:lnTo>
                <a:lnTo>
                  <a:pt x="93586" y="161810"/>
                </a:lnTo>
                <a:close/>
              </a:path>
              <a:path w="362584" h="362584">
                <a:moveTo>
                  <a:pt x="193862" y="161963"/>
                </a:moveTo>
                <a:lnTo>
                  <a:pt x="182054" y="161963"/>
                </a:lnTo>
                <a:lnTo>
                  <a:pt x="182054" y="210362"/>
                </a:lnTo>
                <a:lnTo>
                  <a:pt x="213254" y="178015"/>
                </a:lnTo>
                <a:lnTo>
                  <a:pt x="206387" y="178015"/>
                </a:lnTo>
                <a:lnTo>
                  <a:pt x="198399" y="170816"/>
                </a:lnTo>
                <a:lnTo>
                  <a:pt x="194297" y="164520"/>
                </a:lnTo>
                <a:lnTo>
                  <a:pt x="193862" y="161963"/>
                </a:lnTo>
                <a:close/>
              </a:path>
              <a:path w="362584" h="362584">
                <a:moveTo>
                  <a:pt x="143713" y="79425"/>
                </a:moveTo>
                <a:lnTo>
                  <a:pt x="131902" y="79425"/>
                </a:lnTo>
                <a:lnTo>
                  <a:pt x="131940" y="167487"/>
                </a:lnTo>
                <a:lnTo>
                  <a:pt x="93586" y="206057"/>
                </a:lnTo>
                <a:lnTo>
                  <a:pt x="103645" y="206057"/>
                </a:lnTo>
                <a:lnTo>
                  <a:pt x="131902" y="177876"/>
                </a:lnTo>
                <a:lnTo>
                  <a:pt x="143815" y="177876"/>
                </a:lnTo>
                <a:lnTo>
                  <a:pt x="143827" y="161963"/>
                </a:lnTo>
                <a:lnTo>
                  <a:pt x="193862" y="161963"/>
                </a:lnTo>
                <a:lnTo>
                  <a:pt x="192786" y="155622"/>
                </a:lnTo>
                <a:lnTo>
                  <a:pt x="192579" y="141274"/>
                </a:lnTo>
                <a:lnTo>
                  <a:pt x="143802" y="141274"/>
                </a:lnTo>
                <a:lnTo>
                  <a:pt x="143713" y="79425"/>
                </a:lnTo>
                <a:close/>
              </a:path>
              <a:path w="362584" h="362584">
                <a:moveTo>
                  <a:pt x="342338" y="101358"/>
                </a:moveTo>
                <a:lnTo>
                  <a:pt x="287299" y="101358"/>
                </a:lnTo>
                <a:lnTo>
                  <a:pt x="291782" y="107216"/>
                </a:lnTo>
                <a:lnTo>
                  <a:pt x="295875" y="115392"/>
                </a:lnTo>
                <a:lnTo>
                  <a:pt x="298857" y="125215"/>
                </a:lnTo>
                <a:lnTo>
                  <a:pt x="300012" y="136017"/>
                </a:lnTo>
                <a:lnTo>
                  <a:pt x="299206" y="146267"/>
                </a:lnTo>
                <a:lnTo>
                  <a:pt x="297433" y="154443"/>
                </a:lnTo>
                <a:lnTo>
                  <a:pt x="295661" y="159853"/>
                </a:lnTo>
                <a:lnTo>
                  <a:pt x="294855" y="161810"/>
                </a:lnTo>
                <a:lnTo>
                  <a:pt x="326567" y="161810"/>
                </a:lnTo>
                <a:lnTo>
                  <a:pt x="326567" y="204177"/>
                </a:lnTo>
                <a:lnTo>
                  <a:pt x="359038" y="204177"/>
                </a:lnTo>
                <a:lnTo>
                  <a:pt x="362140" y="181089"/>
                </a:lnTo>
                <a:lnTo>
                  <a:pt x="355671" y="132953"/>
                </a:lnTo>
                <a:lnTo>
                  <a:pt x="342338" y="101358"/>
                </a:lnTo>
                <a:close/>
              </a:path>
              <a:path w="362584" h="362584">
                <a:moveTo>
                  <a:pt x="264642" y="194348"/>
                </a:moveTo>
                <a:lnTo>
                  <a:pt x="258483" y="197967"/>
                </a:lnTo>
                <a:lnTo>
                  <a:pt x="264642" y="197967"/>
                </a:lnTo>
                <a:lnTo>
                  <a:pt x="264642" y="194348"/>
                </a:lnTo>
                <a:close/>
              </a:path>
              <a:path w="362584" h="362584">
                <a:moveTo>
                  <a:pt x="331474" y="82003"/>
                </a:moveTo>
                <a:lnTo>
                  <a:pt x="244881" y="82003"/>
                </a:lnTo>
                <a:lnTo>
                  <a:pt x="262340" y="84256"/>
                </a:lnTo>
                <a:lnTo>
                  <a:pt x="274251" y="89279"/>
                </a:lnTo>
                <a:lnTo>
                  <a:pt x="281212" y="94471"/>
                </a:lnTo>
                <a:lnTo>
                  <a:pt x="283819" y="97231"/>
                </a:lnTo>
                <a:lnTo>
                  <a:pt x="206387" y="178015"/>
                </a:lnTo>
                <a:lnTo>
                  <a:pt x="213254" y="178015"/>
                </a:lnTo>
                <a:lnTo>
                  <a:pt x="285654" y="102990"/>
                </a:lnTo>
                <a:lnTo>
                  <a:pt x="287299" y="101358"/>
                </a:lnTo>
                <a:lnTo>
                  <a:pt x="342338" y="101358"/>
                </a:lnTo>
                <a:lnTo>
                  <a:pt x="337416" y="89695"/>
                </a:lnTo>
                <a:lnTo>
                  <a:pt x="331474" y="82003"/>
                </a:lnTo>
                <a:close/>
              </a:path>
              <a:path w="362584" h="362584">
                <a:moveTo>
                  <a:pt x="329482" y="79425"/>
                </a:moveTo>
                <a:lnTo>
                  <a:pt x="170256" y="79425"/>
                </a:lnTo>
                <a:lnTo>
                  <a:pt x="180058" y="86020"/>
                </a:lnTo>
                <a:lnTo>
                  <a:pt x="185091" y="91465"/>
                </a:lnTo>
                <a:lnTo>
                  <a:pt x="186945" y="98681"/>
                </a:lnTo>
                <a:lnTo>
                  <a:pt x="187210" y="110591"/>
                </a:lnTo>
                <a:lnTo>
                  <a:pt x="184446" y="123914"/>
                </a:lnTo>
                <a:lnTo>
                  <a:pt x="178365" y="133486"/>
                </a:lnTo>
                <a:lnTo>
                  <a:pt x="172283" y="139263"/>
                </a:lnTo>
                <a:lnTo>
                  <a:pt x="169519" y="141198"/>
                </a:lnTo>
                <a:lnTo>
                  <a:pt x="143802" y="141274"/>
                </a:lnTo>
                <a:lnTo>
                  <a:pt x="192579" y="141274"/>
                </a:lnTo>
                <a:lnTo>
                  <a:pt x="208529" y="100388"/>
                </a:lnTo>
                <a:lnTo>
                  <a:pt x="244881" y="82003"/>
                </a:lnTo>
                <a:lnTo>
                  <a:pt x="331474" y="82003"/>
                </a:lnTo>
                <a:lnTo>
                  <a:pt x="329482" y="794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6" name="object 4096"/>
          <p:cNvSpPr/>
          <p:nvPr/>
        </p:nvSpPr>
        <p:spPr>
          <a:xfrm>
            <a:off x="2340076" y="6857472"/>
            <a:ext cx="827951" cy="519804"/>
          </a:xfrm>
          <a:prstGeom prst="rect">
            <a:avLst/>
          </a:prstGeom>
          <a:blipFill>
            <a:blip r:embed="rId10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7" name="object 4097"/>
          <p:cNvSpPr/>
          <p:nvPr/>
        </p:nvSpPr>
        <p:spPr>
          <a:xfrm>
            <a:off x="3600259" y="7148524"/>
            <a:ext cx="1188046" cy="228066"/>
          </a:xfrm>
          <a:prstGeom prst="rect">
            <a:avLst/>
          </a:prstGeom>
          <a:blipFill>
            <a:blip r:embed="rId10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300" y="836180"/>
            <a:ext cx="4201795" cy="572643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605280" marR="5080">
              <a:lnSpc>
                <a:spcPts val="1600"/>
              </a:lnSpc>
              <a:spcBef>
                <a:spcPts val="320"/>
              </a:spcBef>
            </a:pPr>
            <a:r>
              <a:rPr sz="1500" b="1" spc="-70" dirty="0">
                <a:solidFill>
                  <a:srgbClr val="231F20"/>
                </a:solidFill>
                <a:latin typeface="Arial"/>
                <a:cs typeface="Arial"/>
              </a:rPr>
              <a:t>Центр</a:t>
            </a:r>
            <a:r>
              <a:rPr sz="1500" b="1" spc="-3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b="1" spc="-90" dirty="0">
                <a:solidFill>
                  <a:srgbClr val="231F20"/>
                </a:solidFill>
                <a:latin typeface="Arial"/>
                <a:cs typeface="Arial"/>
              </a:rPr>
              <a:t>Безопасного </a:t>
            </a:r>
            <a:r>
              <a:rPr sz="1500" b="1" spc="-75" dirty="0">
                <a:solidFill>
                  <a:srgbClr val="231F20"/>
                </a:solidFill>
                <a:latin typeface="Arial"/>
                <a:cs typeface="Arial"/>
              </a:rPr>
              <a:t>Интернета  </a:t>
            </a:r>
            <a:r>
              <a:rPr sz="1500" b="1" spc="-13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500" b="1" spc="-120" dirty="0">
                <a:solidFill>
                  <a:srgbClr val="231F20"/>
                </a:solidFill>
                <a:latin typeface="Arial"/>
                <a:cs typeface="Arial"/>
              </a:rPr>
              <a:t>России</a:t>
            </a:r>
            <a:r>
              <a:rPr sz="15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b="1" spc="-65" dirty="0">
                <a:solidFill>
                  <a:srgbClr val="007DC5"/>
                </a:solidFill>
                <a:latin typeface="Arial"/>
                <a:cs typeface="Arial"/>
                <a:hlinkClick r:id="rId2"/>
              </a:rPr>
              <a:t>www.saferunet.ru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370"/>
              </a:lnSpc>
              <a:spcBef>
                <a:spcPts val="1345"/>
              </a:spcBef>
            </a:pP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Национальный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Узел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создан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для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того,</a:t>
            </a: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чтобы:</a:t>
            </a:r>
            <a:endParaRPr sz="1200">
              <a:latin typeface="Arial"/>
              <a:cs typeface="Arial"/>
            </a:endParaRPr>
          </a:p>
          <a:p>
            <a:pPr marL="192405" marR="5080" indent="-107950">
              <a:lnSpc>
                <a:spcPts val="1100"/>
              </a:lnSpc>
              <a:spcBef>
                <a:spcPts val="50"/>
              </a:spcBef>
              <a:buChar char="•"/>
              <a:tabLst>
                <a:tab pos="193040" algn="l"/>
              </a:tabLst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дать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понятную,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качественную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доступную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информацию 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2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вредных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проявлениях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Интернета;</a:t>
            </a:r>
            <a:endParaRPr sz="1000">
              <a:latin typeface="Trebuchet MS"/>
              <a:cs typeface="Trebuchet MS"/>
            </a:endParaRPr>
          </a:p>
          <a:p>
            <a:pPr marL="192405" marR="5080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помочь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им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уберечь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себя,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свой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компьютер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своих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близких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воздейс-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твия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интернет-угроз;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030"/>
              </a:lnSpc>
              <a:buChar char="•"/>
              <a:tabLst>
                <a:tab pos="193040" algn="l"/>
              </a:tabLst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формировать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культуру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пользования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Интернетом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детей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взрослых;</a:t>
            </a:r>
            <a:endParaRPr sz="1000">
              <a:latin typeface="Trebuchet MS"/>
              <a:cs typeface="Trebuchet MS"/>
            </a:endParaRPr>
          </a:p>
          <a:p>
            <a:pPr marL="192405" marR="5080" indent="-107950">
              <a:lnSpc>
                <a:spcPts val="1100"/>
              </a:lnSpc>
              <a:spcBef>
                <a:spcPts val="70"/>
              </a:spcBef>
              <a:buChar char="•"/>
              <a:tabLst>
                <a:tab pos="193040" algn="l"/>
              </a:tabLst>
            </a:pP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помочь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обществу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государству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бороться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преступлениями,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совершае-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мыми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помощью</a:t>
            </a:r>
            <a:r>
              <a:rPr sz="1000" spc="-1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Интернета;</a:t>
            </a:r>
            <a:endParaRPr sz="1000">
              <a:latin typeface="Trebuchet MS"/>
              <a:cs typeface="Trebuchet MS"/>
            </a:endParaRPr>
          </a:p>
          <a:p>
            <a:pPr marL="192405" marR="571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помочь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пользователям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жертвам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интернет-преступлений советом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профессиональной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консультацией.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Национальный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Узел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включает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следующие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разделы.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260"/>
              </a:lnSpc>
              <a:spcBef>
                <a:spcPts val="145"/>
              </a:spcBef>
            </a:pPr>
            <a:r>
              <a:rPr sz="1100" b="1" i="1" spc="-50" dirty="0">
                <a:solidFill>
                  <a:srgbClr val="231F20"/>
                </a:solidFill>
                <a:latin typeface="Trebuchet MS"/>
                <a:cs typeface="Trebuchet MS"/>
              </a:rPr>
              <a:t>Информационно-аналитическая</a:t>
            </a:r>
            <a:r>
              <a:rPr sz="1100" b="1" i="1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часть:</a:t>
            </a:r>
            <a:endParaRPr sz="1100">
              <a:latin typeface="Trebuchet MS"/>
              <a:cs typeface="Trebuchet MS"/>
            </a:endParaRPr>
          </a:p>
          <a:p>
            <a:pPr marL="192405" indent="-107950">
              <a:lnSpc>
                <a:spcPts val="1090"/>
              </a:lnSpc>
              <a:buChar char="•"/>
              <a:tabLst>
                <a:tab pos="193040" algn="l"/>
              </a:tabLst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статьи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интернет-угрозах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способах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защиты;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аналитика;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памятки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борьбе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конкретными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интернет-угрозами;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статистика;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наглядные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ролики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вреде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интернет-угроз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защите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них;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50"/>
              </a:lnSpc>
              <a:buChar char="•"/>
              <a:tabLst>
                <a:tab pos="193040" algn="l"/>
              </a:tabLst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безопасные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ресурсы.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260"/>
              </a:lnSpc>
              <a:spcBef>
                <a:spcPts val="185"/>
              </a:spcBef>
            </a:pPr>
            <a:r>
              <a:rPr sz="1100" b="1" i="1" spc="-75" dirty="0">
                <a:solidFill>
                  <a:srgbClr val="231F20"/>
                </a:solidFill>
                <a:latin typeface="Trebuchet MS"/>
                <a:cs typeface="Trebuchet MS"/>
              </a:rPr>
              <a:t>«Горячая</a:t>
            </a:r>
            <a:r>
              <a:rPr sz="1100" b="1" i="1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линия»</a:t>
            </a:r>
            <a:r>
              <a:rPr sz="1100" b="1" i="1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противоправному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контенту:</a:t>
            </a:r>
            <a:endParaRPr sz="1100">
              <a:latin typeface="Trebuchet MS"/>
              <a:cs typeface="Trebuchet MS"/>
            </a:endParaRPr>
          </a:p>
          <a:p>
            <a:pPr marL="192405" indent="-107950">
              <a:lnSpc>
                <a:spcPts val="1090"/>
              </a:lnSpc>
              <a:buChar char="•"/>
              <a:tabLst>
                <a:tab pos="193040" algn="l"/>
              </a:tabLst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прием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сообщений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противоправном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контенте;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50"/>
              </a:lnSpc>
              <a:buChar char="•"/>
              <a:tabLst>
                <a:tab pos="193040" algn="l"/>
              </a:tabLst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содействие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прекращении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оборота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Сети.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260"/>
              </a:lnSpc>
              <a:spcBef>
                <a:spcPts val="180"/>
              </a:spcBef>
            </a:pPr>
            <a:r>
              <a:rPr sz="1100" b="1" i="1" spc="-65" dirty="0">
                <a:solidFill>
                  <a:srgbClr val="231F20"/>
                </a:solidFill>
                <a:latin typeface="Trebuchet MS"/>
                <a:cs typeface="Trebuchet MS"/>
              </a:rPr>
              <a:t>«Линия</a:t>
            </a:r>
            <a:r>
              <a:rPr sz="1100" b="1" i="1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b="1" i="1" spc="-70" dirty="0">
                <a:solidFill>
                  <a:srgbClr val="231F20"/>
                </a:solidFill>
                <a:latin typeface="Trebuchet MS"/>
                <a:cs typeface="Trebuchet MS"/>
              </a:rPr>
              <a:t>помощи»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:</a:t>
            </a:r>
            <a:endParaRPr sz="1100">
              <a:latin typeface="Trebuchet MS"/>
              <a:cs typeface="Trebuchet MS"/>
            </a:endParaRPr>
          </a:p>
          <a:p>
            <a:pPr marL="192405" indent="-107950">
              <a:lnSpc>
                <a:spcPts val="1090"/>
              </a:lnSpc>
              <a:buChar char="•"/>
              <a:tabLst>
                <a:tab pos="193040" algn="l"/>
              </a:tabLst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консультации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защите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интернет-угроз;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50"/>
              </a:lnSpc>
              <a:buChar char="•"/>
              <a:tabLst>
                <a:tab pos="193040" algn="l"/>
              </a:tabLst>
            </a:pP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помощь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жертвам</a:t>
            </a:r>
            <a:r>
              <a:rPr sz="1000" spc="-1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интернет-преступлений.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Специальные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проекты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Национального</a:t>
            </a:r>
            <a:r>
              <a:rPr sz="1200" b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Узла: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200"/>
              </a:lnSpc>
              <a:spcBef>
                <a:spcPts val="285"/>
              </a:spcBef>
            </a:pPr>
            <a:r>
              <a:rPr sz="1100" b="1" spc="-85" dirty="0">
                <a:solidFill>
                  <a:srgbClr val="231F20"/>
                </a:solidFill>
                <a:latin typeface="Arial"/>
                <a:cs typeface="Arial"/>
              </a:rPr>
              <a:t>Социальный </a:t>
            </a:r>
            <a:r>
              <a:rPr sz="1100" b="1" spc="-40" dirty="0">
                <a:solidFill>
                  <a:srgbClr val="231F20"/>
                </a:solidFill>
                <a:latin typeface="Arial"/>
                <a:cs typeface="Arial"/>
              </a:rPr>
              <a:t>проект </a:t>
            </a:r>
            <a:r>
              <a:rPr sz="1100" b="1" spc="-75" dirty="0">
                <a:solidFill>
                  <a:srgbClr val="231F20"/>
                </a:solidFill>
                <a:latin typeface="Arial"/>
                <a:cs typeface="Arial"/>
              </a:rPr>
              <a:t>«НеДопусти»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призван помочь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борьбе </a:t>
            </a:r>
            <a:r>
              <a:rPr sz="1100" spc="2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таким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злом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как сексуальная эксплуатация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похищения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детей 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  <a:hlinkClick r:id="rId3"/>
              </a:rPr>
              <a:t>(w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w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  <a:hlinkClick r:id="rId3"/>
              </a:rPr>
              <a:t>w.detivrunete.ru,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www.nedopusti.ru).</a:t>
            </a:r>
            <a:endParaRPr sz="1100">
              <a:latin typeface="Trebuchet MS"/>
              <a:cs typeface="Trebuchet MS"/>
            </a:endParaRPr>
          </a:p>
          <a:p>
            <a:pPr marL="264160" marR="5715" algn="just">
              <a:lnSpc>
                <a:spcPts val="1200"/>
              </a:lnSpc>
              <a:spcBef>
                <a:spcPts val="284"/>
              </a:spcBef>
            </a:pPr>
            <a:r>
              <a:rPr sz="1100" b="1" spc="-65" dirty="0">
                <a:solidFill>
                  <a:srgbClr val="231F20"/>
                </a:solidFill>
                <a:latin typeface="Arial"/>
                <a:cs typeface="Arial"/>
              </a:rPr>
              <a:t>Хулиганам.Нет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киберунижений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психологического  насилия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Сети</a:t>
            </a:r>
            <a:r>
              <a:rPr sz="1100" spc="-2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(www.huliganam.net)</a:t>
            </a:r>
            <a:endParaRPr sz="1100">
              <a:latin typeface="Trebuchet MS"/>
              <a:cs typeface="Trebuchet MS"/>
            </a:endParaRPr>
          </a:p>
          <a:p>
            <a:pPr marL="264160" marR="5080" algn="just">
              <a:lnSpc>
                <a:spcPts val="1200"/>
              </a:lnSpc>
              <a:spcBef>
                <a:spcPts val="280"/>
              </a:spcBef>
            </a:pPr>
            <a:r>
              <a:rPr sz="1100" b="1" spc="-70" dirty="0">
                <a:solidFill>
                  <a:srgbClr val="231F20"/>
                </a:solidFill>
                <a:latin typeface="Arial"/>
                <a:cs typeface="Arial"/>
              </a:rPr>
              <a:t>СтопКонтрафакт</a:t>
            </a:r>
            <a:r>
              <a:rPr sz="11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помощь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авторам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владельцам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интелектуаль- 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ной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собственности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(www.stopcontrafact.ru)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55291" y="848854"/>
            <a:ext cx="4201795" cy="5017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0"/>
              </a:spcBef>
            </a:pPr>
            <a:r>
              <a:rPr sz="1100" b="1" spc="-65" dirty="0">
                <a:solidFill>
                  <a:srgbClr val="007DC5"/>
                </a:solidFill>
                <a:latin typeface="Arial"/>
                <a:cs typeface="Arial"/>
              </a:rPr>
              <a:t>Национальный</a:t>
            </a:r>
            <a:r>
              <a:rPr sz="1100" b="1" spc="-110" dirty="0">
                <a:solidFill>
                  <a:srgbClr val="007DC5"/>
                </a:solidFill>
                <a:latin typeface="Arial"/>
                <a:cs typeface="Arial"/>
              </a:rPr>
              <a:t> </a:t>
            </a:r>
            <a:r>
              <a:rPr sz="1100" b="1" spc="-75" dirty="0">
                <a:solidFill>
                  <a:srgbClr val="007DC5"/>
                </a:solidFill>
                <a:latin typeface="Arial"/>
                <a:cs typeface="Arial"/>
              </a:rPr>
              <a:t>Узел</a:t>
            </a:r>
            <a:r>
              <a:rPr sz="1100" b="1" spc="-105" dirty="0">
                <a:solidFill>
                  <a:srgbClr val="007DC5"/>
                </a:solidFill>
                <a:latin typeface="Arial"/>
                <a:cs typeface="Arial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является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первым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членом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Международной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Сети</a:t>
            </a:r>
            <a:endParaRPr sz="1100">
              <a:latin typeface="Trebuchet MS"/>
              <a:cs typeface="Trebuchet MS"/>
            </a:endParaRPr>
          </a:p>
          <a:p>
            <a:pPr marL="12700" marR="5715">
              <a:lnSpc>
                <a:spcPts val="1200"/>
              </a:lnSpc>
              <a:spcBef>
                <a:spcPts val="80"/>
              </a:spcBef>
            </a:pP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«горячих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линий»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по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противоправному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контенту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INHOPE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из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Российс- 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кой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Федерации.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ts val="1200"/>
              </a:lnSpc>
              <a:spcBef>
                <a:spcPts val="280"/>
              </a:spcBef>
            </a:pPr>
            <a:r>
              <a:rPr sz="1100" b="1" spc="-65" dirty="0">
                <a:solidFill>
                  <a:srgbClr val="007DC5"/>
                </a:solidFill>
                <a:latin typeface="Arial"/>
                <a:cs typeface="Arial"/>
              </a:rPr>
              <a:t>Национальный </a:t>
            </a:r>
            <a:r>
              <a:rPr sz="1100" b="1" spc="-75" dirty="0">
                <a:solidFill>
                  <a:srgbClr val="007DC5"/>
                </a:solidFill>
                <a:latin typeface="Arial"/>
                <a:cs typeface="Arial"/>
              </a:rPr>
              <a:t>Узел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соорганизатор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ведущей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российской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конфе- 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ренции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контентной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безопасности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Сети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i-SAFETY.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ts val="1200"/>
              </a:lnSpc>
              <a:spcBef>
                <a:spcPts val="285"/>
              </a:spcBef>
            </a:pPr>
            <a:r>
              <a:rPr sz="1100" b="1" spc="-65" dirty="0">
                <a:solidFill>
                  <a:srgbClr val="007DC5"/>
                </a:solidFill>
                <a:latin typeface="Arial"/>
                <a:cs typeface="Arial"/>
              </a:rPr>
              <a:t>Национальный </a:t>
            </a:r>
            <a:r>
              <a:rPr sz="1100" b="1" spc="-75" dirty="0">
                <a:solidFill>
                  <a:srgbClr val="007DC5"/>
                </a:solidFill>
                <a:latin typeface="Arial"/>
                <a:cs typeface="Arial"/>
              </a:rPr>
              <a:t>Узел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участник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проекта Европейской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комиссии 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Safer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Internet</a:t>
            </a:r>
            <a:r>
              <a:rPr sz="11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Day.</a:t>
            </a:r>
            <a:endParaRPr sz="1100">
              <a:latin typeface="Trebuchet MS"/>
              <a:cs typeface="Trebuchet MS"/>
            </a:endParaRPr>
          </a:p>
          <a:p>
            <a:pPr marL="12700" marR="5715">
              <a:lnSpc>
                <a:spcPts val="1200"/>
              </a:lnSpc>
              <a:spcBef>
                <a:spcPts val="285"/>
              </a:spcBef>
            </a:pPr>
            <a:r>
              <a:rPr sz="1100" b="1" spc="-65" dirty="0">
                <a:solidFill>
                  <a:srgbClr val="007DC5"/>
                </a:solidFill>
                <a:latin typeface="Arial"/>
                <a:cs typeface="Arial"/>
              </a:rPr>
              <a:t>Национальный </a:t>
            </a:r>
            <a:r>
              <a:rPr sz="1100" b="1" spc="-75" dirty="0">
                <a:solidFill>
                  <a:srgbClr val="007DC5"/>
                </a:solidFill>
                <a:latin typeface="Arial"/>
                <a:cs typeface="Arial"/>
              </a:rPr>
              <a:t>Узел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участник 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Года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безопасного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Интернета 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России.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ts val="1200"/>
              </a:lnSpc>
              <a:spcBef>
                <a:spcPts val="280"/>
              </a:spcBef>
            </a:pPr>
            <a:r>
              <a:rPr sz="1100" b="1" spc="-65" dirty="0">
                <a:solidFill>
                  <a:srgbClr val="007DC5"/>
                </a:solidFill>
                <a:latin typeface="Arial"/>
                <a:cs typeface="Arial"/>
              </a:rPr>
              <a:t>Национальный </a:t>
            </a:r>
            <a:r>
              <a:rPr sz="1100" b="1" spc="-75" dirty="0">
                <a:solidFill>
                  <a:srgbClr val="007DC5"/>
                </a:solidFill>
                <a:latin typeface="Arial"/>
                <a:cs typeface="Arial"/>
              </a:rPr>
              <a:t>Узел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партнер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главного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российского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проекта 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этике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«Этика.Ру».</a:t>
            </a:r>
            <a:endParaRPr sz="1100">
              <a:latin typeface="Trebuchet MS"/>
              <a:cs typeface="Trebuchet MS"/>
            </a:endParaRPr>
          </a:p>
          <a:p>
            <a:pPr marL="264160" marR="5080">
              <a:lnSpc>
                <a:spcPts val="1100"/>
              </a:lnSpc>
              <a:spcBef>
                <a:spcPts val="1085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Организаторы Национального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Узла: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РОЦИТ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правозащитное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движе-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ние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«Сопротивление».</a:t>
            </a:r>
            <a:endParaRPr sz="1000">
              <a:latin typeface="Trebuchet MS"/>
              <a:cs typeface="Trebuchet MS"/>
            </a:endParaRPr>
          </a:p>
          <a:p>
            <a:pPr marL="264160">
              <a:lnSpc>
                <a:spcPts val="1080"/>
              </a:lnSpc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Под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патронатом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Общественной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Палаты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Российской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Федерации.</a:t>
            </a:r>
            <a:endParaRPr sz="1000">
              <a:latin typeface="Trebuchet MS"/>
              <a:cs typeface="Trebuchet MS"/>
            </a:endParaRPr>
          </a:p>
          <a:p>
            <a:pPr marL="930275">
              <a:lnSpc>
                <a:spcPts val="1700"/>
              </a:lnSpc>
              <a:spcBef>
                <a:spcPts val="1000"/>
              </a:spcBef>
            </a:pPr>
            <a:r>
              <a:rPr sz="1500" b="1" spc="-114" dirty="0">
                <a:solidFill>
                  <a:srgbClr val="231F20"/>
                </a:solidFill>
                <a:latin typeface="Arial"/>
                <a:cs typeface="Arial"/>
              </a:rPr>
              <a:t>«Горячая </a:t>
            </a:r>
            <a:r>
              <a:rPr sz="1500" b="1" spc="-100" dirty="0">
                <a:solidFill>
                  <a:srgbClr val="231F20"/>
                </a:solidFill>
                <a:latin typeface="Arial"/>
                <a:cs typeface="Arial"/>
              </a:rPr>
              <a:t>линия»</a:t>
            </a:r>
            <a:endParaRPr sz="1500">
              <a:latin typeface="Arial"/>
              <a:cs typeface="Arial"/>
            </a:endParaRPr>
          </a:p>
          <a:p>
            <a:pPr marL="930275">
              <a:lnSpc>
                <a:spcPts val="1700"/>
              </a:lnSpc>
            </a:pPr>
            <a:r>
              <a:rPr sz="1500" b="1" spc="-75" dirty="0">
                <a:solidFill>
                  <a:srgbClr val="231F20"/>
                </a:solidFill>
                <a:latin typeface="Arial"/>
                <a:cs typeface="Arial"/>
              </a:rPr>
              <a:t>по </a:t>
            </a:r>
            <a:r>
              <a:rPr sz="1500" b="1" spc="-85" dirty="0">
                <a:solidFill>
                  <a:srgbClr val="231F20"/>
                </a:solidFill>
                <a:latin typeface="Arial"/>
                <a:cs typeface="Arial"/>
              </a:rPr>
              <a:t>противоправному</a:t>
            </a:r>
            <a:r>
              <a:rPr sz="1500" b="1" spc="-1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b="1" spc="-65" dirty="0">
                <a:solidFill>
                  <a:srgbClr val="231F20"/>
                </a:solidFill>
                <a:latin typeface="Arial"/>
                <a:cs typeface="Arial"/>
              </a:rPr>
              <a:t>контенту</a:t>
            </a:r>
            <a:endParaRPr sz="1500">
              <a:latin typeface="Arial"/>
              <a:cs typeface="Arial"/>
            </a:endParaRPr>
          </a:p>
          <a:p>
            <a:pPr marL="930275" marR="183515">
              <a:lnSpc>
                <a:spcPts val="1400"/>
              </a:lnSpc>
              <a:spcBef>
                <a:spcPts val="1075"/>
              </a:spcBef>
            </a:pPr>
            <a:r>
              <a:rPr sz="1200" spc="-35" dirty="0">
                <a:solidFill>
                  <a:srgbClr val="231F20"/>
                </a:solidFill>
                <a:latin typeface="Trebuchet MS"/>
                <a:cs typeface="Trebuchet MS"/>
              </a:rPr>
              <a:t>Нашли</a:t>
            </a:r>
            <a:r>
              <a:rPr sz="12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2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2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2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противоправный</a:t>
            </a:r>
            <a:r>
              <a:rPr sz="12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200" spc="-30" dirty="0">
                <a:solidFill>
                  <a:srgbClr val="231F20"/>
                </a:solidFill>
                <a:latin typeface="Trebuchet MS"/>
                <a:cs typeface="Trebuchet MS"/>
              </a:rPr>
              <a:t>контент?  Сообщите </a:t>
            </a:r>
            <a:r>
              <a:rPr sz="1200" spc="-10" dirty="0">
                <a:solidFill>
                  <a:srgbClr val="231F20"/>
                </a:solidFill>
                <a:latin typeface="Trebuchet MS"/>
                <a:cs typeface="Trebuchet MS"/>
              </a:rPr>
              <a:t>об </a:t>
            </a:r>
            <a:r>
              <a:rPr sz="1200" spc="-45" dirty="0">
                <a:solidFill>
                  <a:srgbClr val="231F20"/>
                </a:solidFill>
                <a:latin typeface="Trebuchet MS"/>
                <a:cs typeface="Trebuchet MS"/>
              </a:rPr>
              <a:t>этом </a:t>
            </a:r>
            <a:r>
              <a:rPr sz="12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200" spc="-60" dirty="0">
                <a:solidFill>
                  <a:srgbClr val="231F20"/>
                </a:solidFill>
                <a:latin typeface="Trebuchet MS"/>
                <a:cs typeface="Trebuchet MS"/>
              </a:rPr>
              <a:t>«Горячую </a:t>
            </a:r>
            <a:r>
              <a:rPr sz="1200" spc="-55" dirty="0">
                <a:solidFill>
                  <a:srgbClr val="231F20"/>
                </a:solidFill>
                <a:latin typeface="Trebuchet MS"/>
                <a:cs typeface="Trebuchet MS"/>
              </a:rPr>
              <a:t>линию»  </a:t>
            </a:r>
            <a:r>
              <a:rPr sz="1200" spc="-25" dirty="0">
                <a:solidFill>
                  <a:srgbClr val="231F20"/>
                </a:solidFill>
                <a:latin typeface="Trebuchet MS"/>
                <a:cs typeface="Trebuchet MS"/>
              </a:rPr>
              <a:t>Национального </a:t>
            </a:r>
            <a:r>
              <a:rPr sz="1200" spc="-60" dirty="0">
                <a:solidFill>
                  <a:srgbClr val="231F20"/>
                </a:solidFill>
                <a:latin typeface="Trebuchet MS"/>
                <a:cs typeface="Trebuchet MS"/>
              </a:rPr>
              <a:t>Узла </a:t>
            </a:r>
            <a:r>
              <a:rPr sz="12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Интернет-безопасности  </a:t>
            </a:r>
            <a:r>
              <a:rPr sz="12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2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200" spc="-60" dirty="0">
                <a:solidFill>
                  <a:srgbClr val="231F20"/>
                </a:solidFill>
                <a:latin typeface="Trebuchet MS"/>
                <a:cs typeface="Trebuchet MS"/>
              </a:rPr>
              <a:t>России!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ts val="1370"/>
              </a:lnSpc>
              <a:spcBef>
                <a:spcPts val="290"/>
              </a:spcBef>
            </a:pP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«Горячая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линия»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–</a:t>
            </a:r>
            <a:r>
              <a:rPr sz="1200" b="1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это:</a:t>
            </a:r>
            <a:endParaRPr sz="1200">
              <a:latin typeface="Arial"/>
              <a:cs typeface="Arial"/>
            </a:endParaRPr>
          </a:p>
          <a:p>
            <a:pPr marL="192405" indent="-107950">
              <a:lnSpc>
                <a:spcPts val="1080"/>
              </a:lnSpc>
              <a:buChar char="•"/>
              <a:tabLst>
                <a:tab pos="193040" algn="l"/>
              </a:tabLst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простота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сообщения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противоправном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контенте;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анонимность;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независимость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экспертизы;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общественный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характер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механизма;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прием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сообщений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любой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точки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мира;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00"/>
              </a:lnSpc>
              <a:buChar char="•"/>
              <a:tabLst>
                <a:tab pos="193040" algn="l"/>
              </a:tabLst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быстрое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закрытие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противоправного</a:t>
            </a:r>
            <a:r>
              <a:rPr sz="1000" spc="-2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контента;</a:t>
            </a:r>
            <a:endParaRPr sz="1000">
              <a:latin typeface="Trebuchet MS"/>
              <a:cs typeface="Trebuchet MS"/>
            </a:endParaRPr>
          </a:p>
          <a:p>
            <a:pPr marL="192405" indent="-107950">
              <a:lnSpc>
                <a:spcPts val="1150"/>
              </a:lnSpc>
              <a:buChar char="•"/>
              <a:tabLst>
                <a:tab pos="193040" algn="l"/>
              </a:tabLst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передача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информации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зарубежных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сайтах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нужную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страну.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5298" y="5973419"/>
            <a:ext cx="4201160" cy="51117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251460" algn="just">
              <a:lnSpc>
                <a:spcPts val="1250"/>
              </a:lnSpc>
              <a:spcBef>
                <a:spcPts val="200"/>
              </a:spcBef>
            </a:pP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«Горячая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линия»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Национального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Узла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входит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Международную 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сеть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«горячих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линий»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INHOPE и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является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ее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официальной частью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на 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территории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Российской</a:t>
            </a:r>
            <a:r>
              <a:rPr sz="1100" spc="-1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Федерации.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2000" y="896505"/>
            <a:ext cx="1411833" cy="354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67996" y="3452507"/>
            <a:ext cx="737997" cy="9360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22771" y="6995787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18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031308" y="6995787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19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6949" y="6434499"/>
            <a:ext cx="328358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1590" algn="ctr">
              <a:lnSpc>
                <a:spcPts val="1260"/>
              </a:lnSpc>
              <a:spcBef>
                <a:spcPts val="100"/>
              </a:spcBef>
            </a:pPr>
            <a:r>
              <a:rPr sz="1100" spc="-60" dirty="0">
                <a:solidFill>
                  <a:srgbClr val="FFFFFF"/>
                </a:solidFill>
                <a:latin typeface="Trebuchet MS"/>
                <a:cs typeface="Trebuchet MS"/>
                <a:hlinkClick r:id="rId2"/>
              </a:rPr>
              <a:t>www.saferunet.ru</a:t>
            </a:r>
            <a:endParaRPr sz="1100">
              <a:latin typeface="Trebuchet MS"/>
              <a:cs typeface="Trebuchet MS"/>
            </a:endParaRPr>
          </a:p>
          <a:p>
            <a:pPr marL="12065" marR="5080" algn="ctr">
              <a:lnSpc>
                <a:spcPts val="1200"/>
              </a:lnSpc>
              <a:spcBef>
                <a:spcPts val="80"/>
              </a:spcBef>
            </a:pPr>
            <a:r>
              <a:rPr sz="1100" spc="-20" dirty="0">
                <a:solidFill>
                  <a:srgbClr val="FFFFFF"/>
                </a:solidFill>
                <a:latin typeface="Trebuchet MS"/>
                <a:cs typeface="Trebuchet MS"/>
              </a:rPr>
              <a:t>Национальный </a:t>
            </a:r>
            <a:r>
              <a:rPr sz="1100" spc="-60" dirty="0">
                <a:solidFill>
                  <a:srgbClr val="FFFFFF"/>
                </a:solidFill>
                <a:latin typeface="Trebuchet MS"/>
                <a:cs typeface="Trebuchet MS"/>
              </a:rPr>
              <a:t>Узел </a:t>
            </a:r>
            <a:r>
              <a:rPr sz="1100" spc="-35" dirty="0">
                <a:solidFill>
                  <a:srgbClr val="FFFFFF"/>
                </a:solidFill>
                <a:latin typeface="Trebuchet MS"/>
                <a:cs typeface="Trebuchet MS"/>
              </a:rPr>
              <a:t>Интернет-безопасности </a:t>
            </a:r>
            <a:r>
              <a:rPr sz="1100" spc="-2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100" spc="-2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Trebuchet MS"/>
                <a:cs typeface="Trebuchet MS"/>
              </a:rPr>
              <a:t>России  Общественная </a:t>
            </a:r>
            <a:r>
              <a:rPr sz="1100" spc="-45" dirty="0">
                <a:solidFill>
                  <a:srgbClr val="FFFFFF"/>
                </a:solidFill>
                <a:latin typeface="Trebuchet MS"/>
                <a:cs typeface="Trebuchet MS"/>
              </a:rPr>
              <a:t>Палата</a:t>
            </a:r>
            <a:r>
              <a:rPr sz="11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Trebuchet MS"/>
                <a:cs typeface="Trebuchet MS"/>
              </a:rPr>
              <a:t>РФ</a:t>
            </a:r>
            <a:endParaRPr sz="1100">
              <a:latin typeface="Trebuchet MS"/>
              <a:cs typeface="Trebuchet MS"/>
            </a:endParaRPr>
          </a:p>
          <a:p>
            <a:pPr marL="680085" marR="701675" algn="ctr">
              <a:lnSpc>
                <a:spcPts val="1200"/>
              </a:lnSpc>
            </a:pPr>
            <a:r>
              <a:rPr sz="1100" spc="-15" dirty="0">
                <a:solidFill>
                  <a:srgbClr val="FFFFFF"/>
                </a:solidFill>
                <a:latin typeface="Trebuchet MS"/>
                <a:cs typeface="Trebuchet MS"/>
              </a:rPr>
              <a:t>125993</a:t>
            </a:r>
            <a:r>
              <a:rPr sz="11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FFFFFF"/>
                </a:solidFill>
                <a:latin typeface="Trebuchet MS"/>
                <a:cs typeface="Trebuchet MS"/>
              </a:rPr>
              <a:t>Москва,</a:t>
            </a:r>
            <a:r>
              <a:rPr sz="11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Trebuchet MS"/>
                <a:cs typeface="Trebuchet MS"/>
              </a:rPr>
              <a:t>Миусская</a:t>
            </a:r>
            <a:r>
              <a:rPr sz="11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05" dirty="0">
                <a:solidFill>
                  <a:srgbClr val="FFFFFF"/>
                </a:solidFill>
                <a:latin typeface="Trebuchet MS"/>
                <a:cs typeface="Trebuchet MS"/>
              </a:rPr>
              <a:t>пл.,</a:t>
            </a:r>
            <a:r>
              <a:rPr sz="11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Trebuchet MS"/>
                <a:cs typeface="Trebuchet MS"/>
              </a:rPr>
              <a:t>7  </a:t>
            </a:r>
            <a:r>
              <a:rPr sz="1100" spc="-55" dirty="0">
                <a:solidFill>
                  <a:srgbClr val="FFFFFF"/>
                </a:solidFill>
                <a:latin typeface="Trebuchet MS"/>
                <a:cs typeface="Trebuchet MS"/>
                <a:hlinkClick r:id="rId3"/>
              </a:rPr>
              <a:t>info@saferunet.ru</a:t>
            </a:r>
            <a:endParaRPr sz="11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5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0046" y="6987572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735" y="698372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4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424" y="6980099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113" y="6978941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815" y="6977775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504" y="6976617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6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193" y="6975460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882" y="6974302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69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571" y="697314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273" y="697197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6962" y="697082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651" y="696966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7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341" y="696850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219" y="696713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4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421" y="6966601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110" y="6966072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8799" y="6965543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488" y="6965015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7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2177" y="6964487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879" y="6963954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5568" y="6963426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5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257" y="6962898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8946" y="6962370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0635" y="6961841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2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2337" y="696130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4026" y="696078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5715" y="6960252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0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7404" y="6959724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9093" y="6959502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0782" y="6959343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2484" y="6959183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4173" y="695902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5862" y="6958865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552" y="6958707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9241" y="695854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0942" y="695838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2632" y="6958228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4321" y="695806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6010" y="695791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7699" y="6957752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9388" y="695759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3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1090" y="6957433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2779" y="695727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4468" y="6957115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6157" y="695695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7846" y="695679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9548" y="695663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12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9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461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630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799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6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138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307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47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64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815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98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15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322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491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659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83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99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16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336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505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67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84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01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18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351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52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69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85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028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19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36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536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70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87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04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12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38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55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72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88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05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226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39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56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73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90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07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24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41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58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74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918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08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257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42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59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76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93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10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27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44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61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77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94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11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28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45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62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79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96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13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30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47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639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809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978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14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31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48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65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82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99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16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33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50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67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83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00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17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34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51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68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85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02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19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360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530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699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86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03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20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37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54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71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88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05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22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39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56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72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89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406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23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40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57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74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91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5081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251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420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58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75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92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609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26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43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60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77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94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11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28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45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61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78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95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12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29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46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63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802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973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141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31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47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64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81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98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015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32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49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66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83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00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17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34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50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67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84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201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18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35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524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694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863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03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20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36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54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70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87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404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21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38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55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72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89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506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23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40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56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73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90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607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24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41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584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753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92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709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26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43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59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76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93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8106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27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44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61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78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95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121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29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45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62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79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96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13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30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474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643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81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982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15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32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48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65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828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996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216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33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50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67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842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3011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18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34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51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688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85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02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195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364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53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703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872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504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21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3789" y="6956631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5491" y="695679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180" y="695695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8869" y="695711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0558" y="695726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2247" y="695742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3949" y="695758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5638" y="695774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7327" y="695790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9016" y="6958064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70705" y="6958223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2394" y="6958382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4096" y="6958542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5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5785" y="695870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7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7474" y="6958860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9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9164" y="6959019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1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0853" y="6959178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3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2554" y="6959338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4244" y="695949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4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5933" y="695970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7622" y="696023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9311" y="696076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1000" y="696129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35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2702" y="696182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6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4391" y="6962352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2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6080" y="696288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5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7769" y="6963409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7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9458" y="6963938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0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1160" y="6964470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5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2849" y="696499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7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4538" y="6965527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0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6227" y="6966056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3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7916" y="696658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9605" y="6967112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8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2996" y="6968470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4685" y="696962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59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6375" y="697078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3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8064" y="6971942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27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9765" y="6973109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3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21455" y="6974267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7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3144" y="697542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1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4833" y="697658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6522" y="6977739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29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8224" y="697890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5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9913" y="698006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7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1602" y="6983606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3291" y="698745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4980" y="6991306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 txBox="1"/>
          <p:nvPr/>
        </p:nvSpPr>
        <p:spPr>
          <a:xfrm>
            <a:off x="671300" y="2933712"/>
            <a:ext cx="4131310" cy="33616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61925" marR="675005" indent="-161925">
              <a:lnSpc>
                <a:spcPts val="1200"/>
              </a:lnSpc>
              <a:spcBef>
                <a:spcPts val="340"/>
              </a:spcBef>
              <a:buAutoNum type="arabicPeriod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Проверьте «черные списки» недобросовестных 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магазинов.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Такие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списки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легко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доступны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существуют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того,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что-</a:t>
            </a:r>
            <a:endParaRPr sz="1000">
              <a:latin typeface="Trebuchet MS"/>
              <a:cs typeface="Trebuchet MS"/>
            </a:endParaRPr>
          </a:p>
          <a:p>
            <a:pPr marL="264160" marR="6350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предостеречь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других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пользователей.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Посмотрите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несколько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спис-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ков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ведь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один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автор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субъективен.</a:t>
            </a:r>
            <a:endParaRPr sz="1000">
              <a:latin typeface="Trebuchet MS"/>
              <a:cs typeface="Trebuchet MS"/>
            </a:endParaRPr>
          </a:p>
          <a:p>
            <a:pPr marL="161925" indent="-149225">
              <a:lnSpc>
                <a:spcPts val="1370"/>
              </a:lnSpc>
              <a:spcBef>
                <a:spcPts val="345"/>
              </a:spcBef>
              <a:buAutoNum type="arabicPeriod" startAt="2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Ознакомьтесь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отзывами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покупателей.</a:t>
            </a:r>
            <a:endParaRPr sz="1200">
              <a:latin typeface="Arial"/>
              <a:cs typeface="Arial"/>
            </a:endParaRPr>
          </a:p>
          <a:p>
            <a:pPr marL="264160" marR="5715" algn="just">
              <a:lnSpc>
                <a:spcPts val="1100"/>
              </a:lnSpc>
              <a:spcBef>
                <a:spcPts val="5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Стоит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поискать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отзывы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магазине,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котором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собирае-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тесь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сделать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покупку.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сайт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обманул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кого-то,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об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обязательно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напишут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каком-нибудь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форуме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блоге.</a:t>
            </a:r>
            <a:endParaRPr sz="1000">
              <a:latin typeface="Trebuchet MS"/>
              <a:cs typeface="Trebuchet MS"/>
            </a:endParaRPr>
          </a:p>
          <a:p>
            <a:pPr marL="161925" indent="-149225">
              <a:lnSpc>
                <a:spcPts val="1370"/>
              </a:lnSpc>
              <a:spcBef>
                <a:spcPts val="345"/>
              </a:spcBef>
              <a:buAutoNum type="arabicPeriod" startAt="3"/>
              <a:tabLst>
                <a:tab pos="161925" algn="l"/>
              </a:tabLst>
            </a:pP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Избегайте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предоплаты.</a:t>
            </a:r>
            <a:endParaRPr sz="1200">
              <a:latin typeface="Arial"/>
              <a:cs typeface="Arial"/>
            </a:endParaRPr>
          </a:p>
          <a:p>
            <a:pPr marL="264160" marR="5715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 возможно,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закажите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товар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оплатой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факту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получения.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Например,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доставку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курьером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оплату на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почте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при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получении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посылки.</a:t>
            </a:r>
            <a:endParaRPr sz="1000">
              <a:latin typeface="Trebuchet MS"/>
              <a:cs typeface="Trebuchet MS"/>
            </a:endParaRPr>
          </a:p>
          <a:p>
            <a:pPr marL="161925" marR="144145" indent="-161925">
              <a:lnSpc>
                <a:spcPts val="1200"/>
              </a:lnSpc>
              <a:spcBef>
                <a:spcPts val="590"/>
              </a:spcBef>
              <a:buAutoNum type="arabicPeriod" startAt="4"/>
              <a:tabLst>
                <a:tab pos="161925" algn="l"/>
              </a:tabLst>
            </a:pP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Проверьте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реквизиты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название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юридического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лица</a:t>
            </a:r>
            <a:r>
              <a:rPr sz="1200" b="1" spc="-1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– 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владельца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магазина.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Магазины-«однодневки»,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скрываясь от контролирующих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органов,</a:t>
            </a:r>
            <a:endParaRPr sz="1000">
              <a:latin typeface="Trebuchet MS"/>
              <a:cs typeface="Trebuchet MS"/>
            </a:endParaRPr>
          </a:p>
          <a:p>
            <a:pPr marL="264160">
              <a:lnSpc>
                <a:spcPts val="115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часто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указывают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свои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реквизиты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либо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вовсе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имеют.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65"/>
              </a:spcBef>
              <a:buAutoNum type="arabicPeriod" startAt="5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Уточните, </a:t>
            </a:r>
            <a:r>
              <a:rPr sz="1200" b="1" spc="-15" dirty="0">
                <a:solidFill>
                  <a:srgbClr val="231F20"/>
                </a:solidFill>
                <a:latin typeface="Arial"/>
                <a:cs typeface="Arial"/>
              </a:rPr>
              <a:t>как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долго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существует</a:t>
            </a:r>
            <a:r>
              <a:rPr sz="1200" b="1" spc="-1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магазин.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Даже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сайте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утверждается,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магазин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работает</a:t>
            </a:r>
            <a:r>
              <a:rPr sz="10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несколько</a:t>
            </a:r>
            <a:r>
              <a:rPr sz="10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лет,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обманом.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Посмотреть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можно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поисковике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да- 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регистрации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домена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(сервис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WhoIs).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5855296" y="2933712"/>
            <a:ext cx="4130040" cy="36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indent="-161925">
              <a:lnSpc>
                <a:spcPts val="1370"/>
              </a:lnSpc>
              <a:spcBef>
                <a:spcPts val="100"/>
              </a:spcBef>
              <a:buAutoNum type="arabicPeriod" startAt="6"/>
              <a:tabLst>
                <a:tab pos="161925" algn="l"/>
              </a:tabLst>
            </a:pP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Поинтересуйтесь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выдачей</a:t>
            </a:r>
            <a:r>
              <a:rPr sz="1200" b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чека.</a:t>
            </a:r>
            <a:endParaRPr sz="1200">
              <a:latin typeface="Arial"/>
              <a:cs typeface="Arial"/>
            </a:endParaRPr>
          </a:p>
          <a:p>
            <a:pPr marL="264160" marR="5715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магазин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выдает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кассовых или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товарных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чеков,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значит,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ним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что-то не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так.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при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доставке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товара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обнаружите,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чеке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указана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другая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организация,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покупки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надежнее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отказаться.</a:t>
            </a:r>
            <a:endParaRPr sz="1000">
              <a:latin typeface="Trebuchet MS"/>
              <a:cs typeface="Trebuchet MS"/>
            </a:endParaRPr>
          </a:p>
          <a:p>
            <a:pPr marL="161925" indent="-161925">
              <a:lnSpc>
                <a:spcPts val="1370"/>
              </a:lnSpc>
              <a:spcBef>
                <a:spcPts val="345"/>
              </a:spcBef>
              <a:buAutoNum type="arabicPeriod" startAt="7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Сравните цены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разных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интернет-магазинах.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должно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насторожить,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магазин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предлагает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товар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слишком  низким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ценам,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объясняя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тем,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продает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товар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оптового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склада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конфискат.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8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Позвоните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справочную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магазина.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Каждый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уважающий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себя интернет-магазин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отвечает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вопросы 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телефону.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Позвонив,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сможете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составить представление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ка-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честве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обслуживания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убедиться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лишний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раз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правильности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своего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выбора.</a:t>
            </a:r>
            <a:endParaRPr sz="1000">
              <a:latin typeface="Trebuchet MS"/>
              <a:cs typeface="Trebuchet MS"/>
            </a:endParaRPr>
          </a:p>
          <a:p>
            <a:pPr marL="161925" marR="5715" indent="-161925">
              <a:lnSpc>
                <a:spcPct val="91100"/>
              </a:lnSpc>
              <a:spcBef>
                <a:spcPts val="475"/>
              </a:spcBef>
              <a:buAutoNum type="arabicPeriod" startAt="9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Обратите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внимание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правила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интернет-магазина.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Практически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всех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сайтах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присутствует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текст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соглашения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между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ма-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газином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заказчиком,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которым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пользователь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автоматически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согла- 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шается,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оформляя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заказ.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Крайне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важно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ознакомиться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этим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соглаше-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нием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заранее,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чтобы,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например,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узнать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момент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получения</a:t>
            </a:r>
            <a:r>
              <a:rPr sz="1000" spc="-1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товара,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бесплатная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доставка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полагается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только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постоянным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клиентам.</a:t>
            </a:r>
            <a:endParaRPr sz="1000">
              <a:latin typeface="Trebuchet MS"/>
              <a:cs typeface="Trebuchet MS"/>
            </a:endParaRPr>
          </a:p>
          <a:p>
            <a:pPr marL="243840" marR="5080" indent="-243840">
              <a:lnSpc>
                <a:spcPct val="90700"/>
              </a:lnSpc>
              <a:spcBef>
                <a:spcPts val="505"/>
              </a:spcBef>
              <a:buAutoNum type="arabicPeriod" startAt="9"/>
              <a:tabLst>
                <a:tab pos="243840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Уточните,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сколько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точно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вам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придется заплатить.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Недобросовестные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магазины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могут указывать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сайте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оптовую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цену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стоимость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без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комплектации,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реальности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доставленный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то-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вар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придется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заплатить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намного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больше.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1188249"/>
            <a:ext cx="3077845" cy="7518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620"/>
              </a:spcBef>
            </a:pPr>
            <a:r>
              <a:rPr sz="2600" b="1" spc="-210" dirty="0">
                <a:solidFill>
                  <a:srgbClr val="F26529"/>
                </a:solidFill>
                <a:latin typeface="Arial"/>
                <a:cs typeface="Arial"/>
              </a:rPr>
              <a:t>…фальшивых  </a:t>
            </a:r>
            <a:r>
              <a:rPr sz="2600" b="1" spc="-125" dirty="0">
                <a:solidFill>
                  <a:srgbClr val="F26529"/>
                </a:solidFill>
                <a:latin typeface="Arial"/>
                <a:cs typeface="Arial"/>
              </a:rPr>
              <a:t>ин</a:t>
            </a:r>
            <a:r>
              <a:rPr sz="2600" b="1" spc="-145" dirty="0">
                <a:solidFill>
                  <a:srgbClr val="F26529"/>
                </a:solidFill>
                <a:latin typeface="Arial"/>
                <a:cs typeface="Arial"/>
              </a:rPr>
              <a:t>т</a:t>
            </a:r>
            <a:r>
              <a:rPr sz="2600" b="1" spc="-105" dirty="0">
                <a:solidFill>
                  <a:srgbClr val="F26529"/>
                </a:solidFill>
                <a:latin typeface="Arial"/>
                <a:cs typeface="Arial"/>
              </a:rPr>
              <a:t>ерн</a:t>
            </a:r>
            <a:r>
              <a:rPr sz="2600" b="1" spc="-114" dirty="0">
                <a:solidFill>
                  <a:srgbClr val="F26529"/>
                </a:solidFill>
                <a:latin typeface="Arial"/>
                <a:cs typeface="Arial"/>
              </a:rPr>
              <a:t>е</a:t>
            </a:r>
            <a:r>
              <a:rPr sz="2600" b="1" spc="-210" dirty="0">
                <a:solidFill>
                  <a:srgbClr val="F26529"/>
                </a:solidFill>
                <a:latin typeface="Arial"/>
                <a:cs typeface="Arial"/>
              </a:rPr>
              <a:t>т</a:t>
            </a:r>
            <a:r>
              <a:rPr sz="2600" b="1" spc="-100" dirty="0">
                <a:solidFill>
                  <a:srgbClr val="F26529"/>
                </a:solidFill>
                <a:latin typeface="Arial"/>
                <a:cs typeface="Arial"/>
              </a:rPr>
              <a:t>-ма</a:t>
            </a:r>
            <a:r>
              <a:rPr sz="2600" b="1" spc="-110" dirty="0">
                <a:solidFill>
                  <a:srgbClr val="F26529"/>
                </a:solidFill>
                <a:latin typeface="Arial"/>
                <a:cs typeface="Arial"/>
              </a:rPr>
              <a:t>г</a:t>
            </a:r>
            <a:r>
              <a:rPr sz="2600" b="1" spc="-135" dirty="0">
                <a:solidFill>
                  <a:srgbClr val="F26529"/>
                </a:solidFill>
                <a:latin typeface="Arial"/>
                <a:cs typeface="Arial"/>
              </a:rPr>
              <a:t>азинов</a:t>
            </a:r>
            <a:endParaRPr sz="2600">
              <a:latin typeface="Arial"/>
              <a:cs typeface="Arial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3143123" y="550900"/>
            <a:ext cx="1623745" cy="2127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4112082" y="2011387"/>
            <a:ext cx="108675" cy="69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4055592" y="1955825"/>
            <a:ext cx="283768" cy="56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4089488" y="1950275"/>
            <a:ext cx="261178" cy="69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4112082" y="1944712"/>
            <a:ext cx="244236" cy="69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4134675" y="1939163"/>
            <a:ext cx="227288" cy="69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4157268" y="1933600"/>
            <a:ext cx="204694" cy="69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4179861" y="1928050"/>
            <a:ext cx="182101" cy="69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4196803" y="1922487"/>
            <a:ext cx="165159" cy="69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4219397" y="1916938"/>
            <a:ext cx="142565" cy="69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4236339" y="1905825"/>
            <a:ext cx="125616" cy="124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4264583" y="1889150"/>
            <a:ext cx="91727" cy="1802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4298467" y="1883600"/>
            <a:ext cx="46539" cy="691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4304119" y="1878037"/>
            <a:ext cx="35242" cy="69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828567" y="2385326"/>
            <a:ext cx="103784" cy="70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754577" y="2207933"/>
            <a:ext cx="280225" cy="17875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555377" y="1898916"/>
            <a:ext cx="359905" cy="31036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538308" y="1893189"/>
            <a:ext cx="206235" cy="707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526929" y="1887473"/>
            <a:ext cx="200543" cy="707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515550" y="1876031"/>
            <a:ext cx="194848" cy="1279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515537" y="1818805"/>
            <a:ext cx="166396" cy="5857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544011" y="1813077"/>
            <a:ext cx="29806" cy="707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824846" y="1148080"/>
            <a:ext cx="72390" cy="31750"/>
          </a:xfrm>
          <a:custGeom>
            <a:avLst/>
            <a:gdLst/>
            <a:ahLst/>
            <a:cxnLst/>
            <a:rect l="l" t="t" r="r" b="b"/>
            <a:pathLst>
              <a:path w="72389" h="31750">
                <a:moveTo>
                  <a:pt x="0" y="31750"/>
                </a:moveTo>
                <a:lnTo>
                  <a:pt x="71907" y="31750"/>
                </a:lnTo>
                <a:lnTo>
                  <a:pt x="71907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824846" y="1127760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569" y="0"/>
                </a:lnTo>
              </a:path>
            </a:pathLst>
          </a:custGeom>
          <a:ln w="4063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824846" y="1080769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950" y="0"/>
                </a:lnTo>
              </a:path>
            </a:pathLst>
          </a:custGeom>
          <a:ln w="5333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824846" y="1049655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715" y="0"/>
                </a:lnTo>
              </a:path>
            </a:pathLst>
          </a:custGeom>
          <a:ln w="889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824846" y="1029335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527" y="0"/>
                </a:lnTo>
              </a:path>
            </a:pathLst>
          </a:custGeom>
          <a:ln w="317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824846" y="981710"/>
            <a:ext cx="72390" cy="31750"/>
          </a:xfrm>
          <a:custGeom>
            <a:avLst/>
            <a:gdLst/>
            <a:ahLst/>
            <a:cxnLst/>
            <a:rect l="l" t="t" r="r" b="b"/>
            <a:pathLst>
              <a:path w="72389" h="31750">
                <a:moveTo>
                  <a:pt x="0" y="31750"/>
                </a:moveTo>
                <a:lnTo>
                  <a:pt x="71907" y="31750"/>
                </a:lnTo>
                <a:lnTo>
                  <a:pt x="71907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919423" y="1163929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446" y="0"/>
                </a:lnTo>
              </a:path>
            </a:pathLst>
          </a:custGeom>
          <a:ln w="3154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4175988" y="108458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ln w="7190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982465" y="1069339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476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4234611" y="1148080"/>
            <a:ext cx="72390" cy="31750"/>
          </a:xfrm>
          <a:custGeom>
            <a:avLst/>
            <a:gdLst/>
            <a:ahLst/>
            <a:cxnLst/>
            <a:rect l="l" t="t" r="r" b="b"/>
            <a:pathLst>
              <a:path w="72389" h="31750">
                <a:moveTo>
                  <a:pt x="0" y="31750"/>
                </a:moveTo>
                <a:lnTo>
                  <a:pt x="71920" y="31750"/>
                </a:lnTo>
                <a:lnTo>
                  <a:pt x="7192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4234611" y="1127760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620" y="0"/>
                </a:lnTo>
              </a:path>
            </a:pathLst>
          </a:custGeom>
          <a:ln w="4063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4234611" y="1080769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950" y="0"/>
                </a:lnTo>
              </a:path>
            </a:pathLst>
          </a:custGeom>
          <a:ln w="5333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4329201" y="1163929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031" y="0"/>
                </a:lnTo>
              </a:path>
            </a:pathLst>
          </a:custGeom>
          <a:ln w="3154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4013999" y="1096460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416" y="0"/>
                </a:lnTo>
              </a:path>
            </a:pathLst>
          </a:custGeom>
          <a:ln w="2266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4392231" y="981710"/>
            <a:ext cx="135255" cy="126364"/>
          </a:xfrm>
          <a:custGeom>
            <a:avLst/>
            <a:gdLst/>
            <a:ahLst/>
            <a:cxnLst/>
            <a:rect l="l" t="t" r="r" b="b"/>
            <a:pathLst>
              <a:path w="135254" h="126365">
                <a:moveTo>
                  <a:pt x="135000" y="0"/>
                </a:moveTo>
                <a:lnTo>
                  <a:pt x="0" y="0"/>
                </a:lnTo>
                <a:lnTo>
                  <a:pt x="0" y="126085"/>
                </a:lnTo>
                <a:lnTo>
                  <a:pt x="135000" y="126085"/>
                </a:lnTo>
                <a:lnTo>
                  <a:pt x="13500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4077043" y="1013231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519" y="0"/>
                </a:lnTo>
              </a:path>
            </a:pathLst>
          </a:custGeom>
          <a:ln w="6304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919423" y="997458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950" y="0"/>
                </a:lnTo>
              </a:path>
            </a:pathLst>
          </a:custGeom>
          <a:ln w="314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908069" y="103339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34" y="0"/>
                </a:moveTo>
                <a:lnTo>
                  <a:pt x="0" y="0"/>
                </a:lnTo>
                <a:lnTo>
                  <a:pt x="0" y="31534"/>
                </a:lnTo>
                <a:lnTo>
                  <a:pt x="31534" y="31534"/>
                </a:lnTo>
                <a:lnTo>
                  <a:pt x="315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939603" y="1001902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46" y="0"/>
                </a:moveTo>
                <a:lnTo>
                  <a:pt x="0" y="0"/>
                </a:lnTo>
                <a:lnTo>
                  <a:pt x="0" y="31496"/>
                </a:lnTo>
                <a:lnTo>
                  <a:pt x="31546" y="31496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939603" y="1127975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46" y="0"/>
                </a:moveTo>
                <a:lnTo>
                  <a:pt x="0" y="0"/>
                </a:lnTo>
                <a:lnTo>
                  <a:pt x="0" y="31546"/>
                </a:lnTo>
                <a:lnTo>
                  <a:pt x="31546" y="31546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908069" y="109642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34" y="0"/>
                </a:moveTo>
                <a:lnTo>
                  <a:pt x="0" y="0"/>
                </a:lnTo>
                <a:lnTo>
                  <a:pt x="0" y="31546"/>
                </a:lnTo>
                <a:lnTo>
                  <a:pt x="31534" y="31546"/>
                </a:lnTo>
                <a:lnTo>
                  <a:pt x="315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860800" y="1001902"/>
            <a:ext cx="0" cy="158115"/>
          </a:xfrm>
          <a:custGeom>
            <a:avLst/>
            <a:gdLst/>
            <a:ahLst/>
            <a:cxnLst/>
            <a:rect l="l" t="t" r="r" b="b"/>
            <a:pathLst>
              <a:path h="158115">
                <a:moveTo>
                  <a:pt x="0" y="0"/>
                </a:moveTo>
                <a:lnTo>
                  <a:pt x="0" y="157619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002646" y="1127975"/>
            <a:ext cx="63500" cy="31750"/>
          </a:xfrm>
          <a:custGeom>
            <a:avLst/>
            <a:gdLst/>
            <a:ahLst/>
            <a:cxnLst/>
            <a:rect l="l" t="t" r="r" b="b"/>
            <a:pathLst>
              <a:path w="63500" h="31750">
                <a:moveTo>
                  <a:pt x="63042" y="0"/>
                </a:moveTo>
                <a:lnTo>
                  <a:pt x="0" y="0"/>
                </a:lnTo>
                <a:lnTo>
                  <a:pt x="0" y="31546"/>
                </a:lnTo>
                <a:lnTo>
                  <a:pt x="63042" y="31546"/>
                </a:lnTo>
                <a:lnTo>
                  <a:pt x="6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065689" y="1096010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31750"/>
                </a:moveTo>
                <a:lnTo>
                  <a:pt x="31534" y="31750"/>
                </a:lnTo>
                <a:lnTo>
                  <a:pt x="31534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034193" y="1065530"/>
            <a:ext cx="63500" cy="30480"/>
          </a:xfrm>
          <a:custGeom>
            <a:avLst/>
            <a:gdLst/>
            <a:ahLst/>
            <a:cxnLst/>
            <a:rect l="l" t="t" r="r" b="b"/>
            <a:pathLst>
              <a:path w="63500" h="30480">
                <a:moveTo>
                  <a:pt x="0" y="30479"/>
                </a:moveTo>
                <a:lnTo>
                  <a:pt x="63030" y="30479"/>
                </a:lnTo>
                <a:lnTo>
                  <a:pt x="6303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002646" y="1001902"/>
            <a:ext cx="31750" cy="63500"/>
          </a:xfrm>
          <a:custGeom>
            <a:avLst/>
            <a:gdLst/>
            <a:ahLst/>
            <a:cxnLst/>
            <a:rect l="l" t="t" r="r" b="b"/>
            <a:pathLst>
              <a:path w="31750" h="63500">
                <a:moveTo>
                  <a:pt x="31546" y="0"/>
                </a:moveTo>
                <a:lnTo>
                  <a:pt x="0" y="0"/>
                </a:lnTo>
                <a:lnTo>
                  <a:pt x="0" y="63030"/>
                </a:lnTo>
                <a:lnTo>
                  <a:pt x="31546" y="63030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4097223" y="1001902"/>
            <a:ext cx="31750" cy="63500"/>
          </a:xfrm>
          <a:custGeom>
            <a:avLst/>
            <a:gdLst/>
            <a:ahLst/>
            <a:cxnLst/>
            <a:rect l="l" t="t" r="r" b="b"/>
            <a:pathLst>
              <a:path w="31750" h="63500">
                <a:moveTo>
                  <a:pt x="31546" y="0"/>
                </a:moveTo>
                <a:lnTo>
                  <a:pt x="0" y="0"/>
                </a:lnTo>
                <a:lnTo>
                  <a:pt x="0" y="63030"/>
                </a:lnTo>
                <a:lnTo>
                  <a:pt x="31546" y="63030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4175988" y="1033780"/>
            <a:ext cx="0" cy="125730"/>
          </a:xfrm>
          <a:custGeom>
            <a:avLst/>
            <a:gdLst/>
            <a:ahLst/>
            <a:cxnLst/>
            <a:rect l="l" t="t" r="r" b="b"/>
            <a:pathLst>
              <a:path h="125730">
                <a:moveTo>
                  <a:pt x="0" y="0"/>
                </a:moveTo>
                <a:lnTo>
                  <a:pt x="0" y="125729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4160215" y="101790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4">
                <a:moveTo>
                  <a:pt x="0" y="0"/>
                </a:moveTo>
                <a:lnTo>
                  <a:pt x="126123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4270571" y="1033437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085"/>
                </a:lnTo>
              </a:path>
            </a:pathLst>
          </a:custGeom>
          <a:ln w="31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4349381" y="1143635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576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4428191" y="1002030"/>
            <a:ext cx="0" cy="125730"/>
          </a:xfrm>
          <a:custGeom>
            <a:avLst/>
            <a:gdLst/>
            <a:ahLst/>
            <a:cxnLst/>
            <a:rect l="l" t="t" r="r" b="b"/>
            <a:pathLst>
              <a:path h="125730">
                <a:moveTo>
                  <a:pt x="0" y="0"/>
                </a:moveTo>
                <a:lnTo>
                  <a:pt x="0" y="125729"/>
                </a:lnTo>
              </a:path>
            </a:pathLst>
          </a:custGeom>
          <a:ln w="31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4333608" y="1001902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072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4491278" y="1001902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576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4475505" y="1127975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46" y="0"/>
                </a:moveTo>
                <a:lnTo>
                  <a:pt x="0" y="0"/>
                </a:lnTo>
                <a:lnTo>
                  <a:pt x="0" y="31546"/>
                </a:lnTo>
                <a:lnTo>
                  <a:pt x="31546" y="31546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502748" y="1284230"/>
            <a:ext cx="885465" cy="133591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4082148" y="1984108"/>
            <a:ext cx="150164" cy="1268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4093590" y="1978444"/>
            <a:ext cx="150168" cy="701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4110761" y="1955774"/>
            <a:ext cx="184505" cy="2402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4202341" y="1950110"/>
            <a:ext cx="98656" cy="701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4219511" y="1944446"/>
            <a:ext cx="92930" cy="7018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4236681" y="1938769"/>
            <a:ext cx="87205" cy="701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4253852" y="1933105"/>
            <a:ext cx="81485" cy="701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4265307" y="1927440"/>
            <a:ext cx="75760" cy="701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4276750" y="1921776"/>
            <a:ext cx="64315" cy="701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4293920" y="1916112"/>
            <a:ext cx="41419" cy="701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4299648" y="1910448"/>
            <a:ext cx="35693" cy="701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780167" y="2347341"/>
            <a:ext cx="222505" cy="1866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774503" y="2203069"/>
            <a:ext cx="194137" cy="14561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661092" y="1926043"/>
            <a:ext cx="222491" cy="27835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655415" y="1920278"/>
            <a:ext cx="97748" cy="712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644074" y="1914499"/>
            <a:ext cx="92076" cy="712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627069" y="1902955"/>
            <a:ext cx="92087" cy="12903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615728" y="1897189"/>
            <a:ext cx="75067" cy="712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570363" y="1874113"/>
            <a:ext cx="103418" cy="2443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542017" y="1856790"/>
            <a:ext cx="80723" cy="1866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3542017" y="1839480"/>
            <a:ext cx="52386" cy="1866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3596748" y="1309458"/>
            <a:ext cx="663519" cy="665543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 txBox="1"/>
          <p:nvPr/>
        </p:nvSpPr>
        <p:spPr>
          <a:xfrm>
            <a:off x="476167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2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762" name="object 762"/>
          <p:cNvSpPr txBox="1"/>
          <p:nvPr/>
        </p:nvSpPr>
        <p:spPr>
          <a:xfrm>
            <a:off x="10016172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3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5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0046" y="6987572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735" y="698372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4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424" y="6980099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113" y="6978941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815" y="6977775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504" y="6976617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6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193" y="6975460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882" y="6974302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69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571" y="697314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273" y="697197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6962" y="697082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651" y="696966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7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341" y="696850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219" y="696713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4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421" y="6966601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110" y="6966072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8799" y="6965543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488" y="6965015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7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2177" y="6964487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879" y="6963954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5568" y="6963426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5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257" y="6962898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8946" y="6962370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0635" y="6961841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2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2337" y="696130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4026" y="696078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5715" y="6960252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0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7404" y="6959724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9093" y="6959502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0782" y="6959343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2484" y="6959183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4173" y="695902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5862" y="6958865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552" y="6958707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9241" y="695854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0942" y="695838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2632" y="6958228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4321" y="695806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6010" y="695791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7699" y="6957752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9388" y="695759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3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1090" y="6957433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2779" y="695727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4468" y="6957115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6157" y="695695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7846" y="695679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9548" y="695663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12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9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461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630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799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6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138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307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47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64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815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98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15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322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491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659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83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99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16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336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505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67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84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01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18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351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52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69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85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028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19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36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536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70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87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04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12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38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55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72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88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05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226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39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56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73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90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072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24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41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58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749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918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08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257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42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59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76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933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10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27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44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61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779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947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11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28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45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62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793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96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13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30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470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639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809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978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14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31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48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65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82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99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16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33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500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67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83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00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17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34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514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68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85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02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191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360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530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699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86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03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206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375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54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71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88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05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221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39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56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72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89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4067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235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40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57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74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912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5081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251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420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58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75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927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609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26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43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60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77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942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11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28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45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61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788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95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12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29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46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633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802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973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141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31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47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648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81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98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015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32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494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663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83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00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17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34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509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67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84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201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18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355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524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694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863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03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20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369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54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70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87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404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215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38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55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72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89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506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230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40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56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73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90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6076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24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41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584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753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92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7090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26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43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59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76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936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8106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27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44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61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78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951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121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29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45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62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797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96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13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305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474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643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812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982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15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32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488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657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828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9969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21658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334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503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672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8427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30116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180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349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518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6885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8574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026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195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364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534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7033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8722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50411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2100" y="695659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3789" y="6956631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5491" y="695679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180" y="695695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8869" y="695711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0558" y="695726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2247" y="695742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3949" y="695758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5638" y="695774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7327" y="695790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9016" y="6958064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70705" y="6958223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2394" y="6958382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4096" y="6958542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5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5785" y="695870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7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7474" y="6958860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9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9164" y="6959019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1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0853" y="6959178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3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2554" y="6959338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4244" y="695949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4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5933" y="695970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7622" y="696023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9311" y="696076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1000" y="696129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35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2702" y="696182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6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4391" y="6962352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2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6080" y="696288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5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7769" y="6963409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7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9458" y="6963938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0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1160" y="6964470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5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2849" y="696499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7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4538" y="6965527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0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6227" y="6966056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3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7916" y="696658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9605" y="6967112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8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2996" y="6968470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4685" y="696962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59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6375" y="697078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3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8064" y="6971942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27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9765" y="6973109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3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21455" y="6974267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7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3144" y="697542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1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4833" y="697658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6522" y="6977739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29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8224" y="697890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5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9913" y="698006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7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1602" y="6983606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3291" y="698745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4980" y="6991306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 txBox="1"/>
          <p:nvPr/>
        </p:nvSpPr>
        <p:spPr>
          <a:xfrm>
            <a:off x="671295" y="2936875"/>
            <a:ext cx="4130675" cy="36791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251460" algn="just">
              <a:lnSpc>
                <a:spcPts val="1200"/>
              </a:lnSpc>
              <a:spcBef>
                <a:spcPts val="240"/>
              </a:spcBef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Родители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вполне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состоянии избавить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своего ребенка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воз- 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никновения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интернет-зависимости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причем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задолго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до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того,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как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это 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придется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делать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психологу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психиатру.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Специалистами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разных  стран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разного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профиля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установлено,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этого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необходимо.</a:t>
            </a:r>
            <a:endParaRPr sz="1100">
              <a:latin typeface="Trebuchet MS"/>
              <a:cs typeface="Trebuchet MS"/>
            </a:endParaRPr>
          </a:p>
          <a:p>
            <a:pPr marL="161925" indent="-161925">
              <a:lnSpc>
                <a:spcPts val="1370"/>
              </a:lnSpc>
              <a:spcBef>
                <a:spcPts val="890"/>
              </a:spcBef>
              <a:buAutoNum type="arabicPeriod"/>
              <a:tabLst>
                <a:tab pos="161925" algn="l"/>
              </a:tabLst>
            </a:pPr>
            <a:r>
              <a:rPr sz="1200" b="1" spc="-30" dirty="0">
                <a:solidFill>
                  <a:srgbClr val="231F20"/>
                </a:solidFill>
                <a:latin typeface="Arial"/>
                <a:cs typeface="Arial"/>
              </a:rPr>
              <a:t>Как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можно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больше общаться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1200" b="1" spc="-1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ребенком.</a:t>
            </a:r>
            <a:endParaRPr sz="1200">
              <a:latin typeface="Arial"/>
              <a:cs typeface="Arial"/>
            </a:endParaRPr>
          </a:p>
          <a:p>
            <a:pPr marL="264160" marR="5715" algn="just">
              <a:lnSpc>
                <a:spcPts val="1100"/>
              </a:lnSpc>
              <a:spcBef>
                <a:spcPts val="50"/>
              </a:spcBef>
            </a:pP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Дети,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обделенные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родительским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вниманием,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станут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искать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уте-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шения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уничтожении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монстров,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поскольку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будут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чувствовать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себя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одинокими.</a:t>
            </a:r>
            <a:endParaRPr sz="1000">
              <a:latin typeface="Trebuchet MS"/>
              <a:cs typeface="Trebuchet MS"/>
            </a:endParaRPr>
          </a:p>
          <a:p>
            <a:pPr marL="161925" marR="695960" indent="-161925">
              <a:lnSpc>
                <a:spcPts val="1200"/>
              </a:lnSpc>
              <a:spcBef>
                <a:spcPts val="590"/>
              </a:spcBef>
              <a:buAutoNum type="arabicPeriod" startAt="2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Приобщать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ребенка </a:t>
            </a:r>
            <a:r>
              <a:rPr sz="1200" b="1" spc="5" dirty="0">
                <a:solidFill>
                  <a:srgbClr val="231F20"/>
                </a:solidFill>
                <a:latin typeface="Arial"/>
                <a:cs typeface="Arial"/>
              </a:rPr>
              <a:t>к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культуре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1200" b="1" spc="-25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спорту,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чтобы 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он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стремился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заполнить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свободное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время 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компьютерными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играми.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ребенка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останется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времени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компьютерные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игры,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за-</a:t>
            </a:r>
            <a:endParaRPr sz="1000">
              <a:latin typeface="Trebuchet MS"/>
              <a:cs typeface="Trebuchet MS"/>
            </a:endParaRPr>
          </a:p>
          <a:p>
            <a:pPr marL="264160" marR="5715" algn="just">
              <a:lnSpc>
                <a:spcPts val="1100"/>
              </a:lnSpc>
              <a:spcBef>
                <a:spcPts val="7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висимости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взяться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неоткуда.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К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тому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заниматься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спортом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куда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полезнее, нежели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горбиться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перед монитором.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Интересно,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 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90%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детей,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занимающихся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спортом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искусством,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увлекаются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компьютерными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играми.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20"/>
              </a:lnSpc>
              <a:spcBef>
                <a:spcPts val="345"/>
              </a:spcBef>
              <a:buAutoNum type="arabicPeriod" startAt="3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сердиться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ребенка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за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увлечение</a:t>
            </a:r>
            <a:r>
              <a:rPr sz="1200" b="1" spc="-2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играми</a:t>
            </a:r>
            <a:endParaRPr sz="1200">
              <a:latin typeface="Arial"/>
              <a:cs typeface="Arial"/>
            </a:endParaRPr>
          </a:p>
          <a:p>
            <a:pPr marL="264160" marR="486409">
              <a:lnSpc>
                <a:spcPts val="1200"/>
              </a:lnSpc>
              <a:spcBef>
                <a:spcPts val="120"/>
              </a:spcBef>
            </a:pP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ни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коем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случае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запрещать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их.</a:t>
            </a:r>
            <a:r>
              <a:rPr sz="1200" b="1" spc="-2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Исключение  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составляют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игры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насилием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жестокостью.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Детская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психология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такова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чем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больше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нельзя,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тем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больше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хочется.</a:t>
            </a:r>
            <a:endParaRPr sz="1000">
              <a:latin typeface="Trebuchet MS"/>
              <a:cs typeface="Trebuchet MS"/>
            </a:endParaRPr>
          </a:p>
          <a:p>
            <a:pPr marL="264160" marR="5715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Поэтому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заострять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внимание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том,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«компьютерные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игры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зло»,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излишне,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лишь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сделаете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малыша одержимым мыслями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запрет- 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ном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плоде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всеми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вытекающими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последствиями.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5855296" y="2933712"/>
            <a:ext cx="4130675" cy="38614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61925" marR="1077595" indent="-161925">
              <a:lnSpc>
                <a:spcPts val="1200"/>
              </a:lnSpc>
              <a:spcBef>
                <a:spcPts val="340"/>
              </a:spcBef>
              <a:buAutoNum type="arabicPeriod" startAt="4"/>
              <a:tabLst>
                <a:tab pos="161925" algn="l"/>
              </a:tabLst>
            </a:pP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Объяснять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ребенку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разницу между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игрой  и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реальностью.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Реалистичная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компьютерная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графика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стирает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мозгу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ребенка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разни-</a:t>
            </a:r>
            <a:endParaRPr sz="1000">
              <a:latin typeface="Trebuchet MS"/>
              <a:cs typeface="Trebuchet MS"/>
            </a:endParaRPr>
          </a:p>
          <a:p>
            <a:pPr marL="264160">
              <a:lnSpc>
                <a:spcPts val="1100"/>
              </a:lnSpc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цу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между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виртуальным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реальным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мирами.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Важно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дать понять,</a:t>
            </a:r>
            <a:r>
              <a:rPr sz="1000" spc="1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endParaRPr sz="1000">
              <a:latin typeface="Trebuchet MS"/>
              <a:cs typeface="Trebuchet MS"/>
            </a:endParaRPr>
          </a:p>
          <a:p>
            <a:pPr marL="264160">
              <a:lnSpc>
                <a:spcPts val="1150"/>
              </a:lnSpc>
            </a:pP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«в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реале»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гибель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навсегда.</a:t>
            </a:r>
            <a:endParaRPr sz="1000">
              <a:latin typeface="Trebuchet MS"/>
              <a:cs typeface="Trebuchet MS"/>
            </a:endParaRPr>
          </a:p>
          <a:p>
            <a:pPr marL="161925" marR="229235" indent="-161925">
              <a:lnSpc>
                <a:spcPts val="1200"/>
              </a:lnSpc>
              <a:spcBef>
                <a:spcPts val="605"/>
              </a:spcBef>
              <a:buAutoNum type="arabicPeriod" startAt="5"/>
              <a:tabLst>
                <a:tab pos="161925" algn="l"/>
              </a:tabLst>
            </a:pP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давать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ребенку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забыть,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что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существуют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настоящие  друзья, родители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учеба.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верить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статистике, </a:t>
            </a:r>
            <a:r>
              <a:rPr sz="1000" spc="50" dirty="0">
                <a:solidFill>
                  <a:srgbClr val="231F20"/>
                </a:solidFill>
                <a:latin typeface="Trebuchet MS"/>
                <a:cs typeface="Trebuchet MS"/>
              </a:rPr>
              <a:t>80%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детей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начинают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увлекаться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компьютер-</a:t>
            </a:r>
            <a:endParaRPr sz="1000">
              <a:latin typeface="Trebuchet MS"/>
              <a:cs typeface="Trebuchet MS"/>
            </a:endParaRPr>
          </a:p>
          <a:p>
            <a:pPr marL="264160" marR="6350" algn="just">
              <a:lnSpc>
                <a:spcPts val="1100"/>
              </a:lnSpc>
              <a:spcBef>
                <a:spcPts val="7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ными играми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из-за недостатка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общения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реальной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жизни.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Помогите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своему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ребенку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найти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общий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язык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сверстниками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предпочтет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поиграть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во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дворе,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нежели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играть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одиночестве.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6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Занимать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его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чем-то еще,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кроме</a:t>
            </a:r>
            <a:r>
              <a:rPr sz="1200" b="1" spc="-1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компьютера.</a:t>
            </a:r>
            <a:endParaRPr sz="1200">
              <a:latin typeface="Arial"/>
              <a:cs typeface="Arial"/>
            </a:endParaRPr>
          </a:p>
          <a:p>
            <a:pPr marL="264160" marR="5715" algn="just">
              <a:lnSpc>
                <a:spcPts val="1100"/>
              </a:lnSpc>
              <a:spcBef>
                <a:spcPts val="5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Найдите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своему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ребенку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замену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компьютерной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игре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исходя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личных талантов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предпочтений.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существует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детей,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которых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  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интересовало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ничего,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кроме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компьютера.</a:t>
            </a:r>
            <a:endParaRPr sz="1000">
              <a:latin typeface="Trebuchet MS"/>
              <a:cs typeface="Trebuchet MS"/>
            </a:endParaRPr>
          </a:p>
          <a:p>
            <a:pPr marL="161925" indent="-161925">
              <a:lnSpc>
                <a:spcPts val="1320"/>
              </a:lnSpc>
              <a:spcBef>
                <a:spcPts val="350"/>
              </a:spcBef>
              <a:buAutoNum type="arabicPeriod" startAt="7"/>
              <a:tabLst>
                <a:tab pos="161925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Ребенку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обязательно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нужно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чувствовать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вашу</a:t>
            </a:r>
            <a:r>
              <a:rPr sz="1200" b="1" spc="-1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110" dirty="0">
                <a:solidFill>
                  <a:srgbClr val="231F20"/>
                </a:solidFill>
                <a:latin typeface="Arial"/>
                <a:cs typeface="Arial"/>
              </a:rPr>
              <a:t>любовь</a:t>
            </a:r>
            <a:endParaRPr sz="1200">
              <a:latin typeface="Arial"/>
              <a:cs typeface="Arial"/>
            </a:endParaRPr>
          </a:p>
          <a:p>
            <a:pPr marL="264160" marR="57150" algn="just">
              <a:lnSpc>
                <a:spcPts val="1200"/>
              </a:lnSpc>
              <a:spcBef>
                <a:spcPts val="120"/>
              </a:spcBef>
            </a:pP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заботу,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быть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уверенным,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что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его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обязательно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поймут 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поддержат.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Тогда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него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меньше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поводов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отдалиться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вас,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«зависнув»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виртуальной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реальности.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Больше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половины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юных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пользователей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Интернета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ищут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нем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игры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развлечения,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которых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им не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хватает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реальной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жизни.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Они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стремятся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заполнить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этот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пробел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виртуальны-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радостями. Если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 ребенка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будет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достаточно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увлечений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дру-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зей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реальной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жизни,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ему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просто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захочется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проводить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долгие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часы за</a:t>
            </a:r>
            <a:r>
              <a:rPr sz="10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компьютером.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1269263"/>
            <a:ext cx="412940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00"/>
              </a:lnSpc>
              <a:spcBef>
                <a:spcPts val="100"/>
              </a:spcBef>
            </a:pPr>
            <a:r>
              <a:rPr sz="2600" b="1" spc="-135" dirty="0">
                <a:solidFill>
                  <a:srgbClr val="F26529"/>
                </a:solidFill>
                <a:latin typeface="Arial"/>
                <a:cs typeface="Arial"/>
              </a:rPr>
              <a:t>…интернет-зависимости</a:t>
            </a:r>
            <a:endParaRPr sz="2600">
              <a:latin typeface="Arial"/>
              <a:cs typeface="Arial"/>
            </a:endParaRPr>
          </a:p>
          <a:p>
            <a:pPr marL="2749550">
              <a:lnSpc>
                <a:spcPts val="1320"/>
              </a:lnSpc>
            </a:pPr>
            <a:r>
              <a:rPr sz="1200" b="1" spc="-95" dirty="0">
                <a:solidFill>
                  <a:srgbClr val="F26529"/>
                </a:solidFill>
                <a:latin typeface="Arial"/>
                <a:cs typeface="Arial"/>
              </a:rPr>
              <a:t>(советы</a:t>
            </a:r>
            <a:r>
              <a:rPr sz="1200" b="1" spc="-135" dirty="0">
                <a:solidFill>
                  <a:srgbClr val="F26529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F26529"/>
                </a:solidFill>
                <a:latin typeface="Arial"/>
                <a:cs typeface="Arial"/>
              </a:rPr>
              <a:t>родителям)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3144126" y="550900"/>
            <a:ext cx="1623745" cy="2127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4028300" y="1965325"/>
            <a:ext cx="40571" cy="6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4033901" y="1959762"/>
            <a:ext cx="29368" cy="6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845077" y="2385326"/>
            <a:ext cx="103784" cy="7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771087" y="2207933"/>
            <a:ext cx="280212" cy="1787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571887" y="1898916"/>
            <a:ext cx="359892" cy="3103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554819" y="1893189"/>
            <a:ext cx="206235" cy="70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543427" y="1887473"/>
            <a:ext cx="200543" cy="70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532047" y="1876031"/>
            <a:ext cx="194848" cy="127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532047" y="1818805"/>
            <a:ext cx="166396" cy="585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560508" y="1813077"/>
            <a:ext cx="29806" cy="70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519258" y="1284230"/>
            <a:ext cx="782739" cy="13359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4137037" y="2133269"/>
            <a:ext cx="45261" cy="69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4131551" y="2127630"/>
            <a:ext cx="50744" cy="69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4098620" y="2099411"/>
            <a:ext cx="78176" cy="2957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4093133" y="2093772"/>
            <a:ext cx="50744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087634" y="2088121"/>
            <a:ext cx="50744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4065689" y="2059901"/>
            <a:ext cx="67216" cy="2957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4060202" y="2037333"/>
            <a:ext cx="50747" cy="2392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4054716" y="1986546"/>
            <a:ext cx="39767" cy="521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808018" y="2353119"/>
            <a:ext cx="216828" cy="128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802354" y="2347341"/>
            <a:ext cx="205488" cy="712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796677" y="2203069"/>
            <a:ext cx="194149" cy="14561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558514" y="1839480"/>
            <a:ext cx="347256" cy="36492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571747" y="1309458"/>
            <a:ext cx="829029" cy="66554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636848" y="1134459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403" y="0"/>
                </a:lnTo>
              </a:path>
            </a:pathLst>
          </a:custGeom>
          <a:ln w="3905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871023" y="1134459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391" y="0"/>
                </a:lnTo>
              </a:path>
            </a:pathLst>
          </a:custGeom>
          <a:ln w="3905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4105186" y="1134459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403" y="0"/>
                </a:lnTo>
              </a:path>
            </a:pathLst>
          </a:custGeom>
          <a:ln w="39052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597808" y="1075055"/>
            <a:ext cx="704215" cy="0"/>
          </a:xfrm>
          <a:custGeom>
            <a:avLst/>
            <a:gdLst/>
            <a:ahLst/>
            <a:cxnLst/>
            <a:rect l="l" t="t" r="r" b="b"/>
            <a:pathLst>
              <a:path w="704214">
                <a:moveTo>
                  <a:pt x="0" y="0"/>
                </a:moveTo>
                <a:lnTo>
                  <a:pt x="703821" y="0"/>
                </a:lnTo>
              </a:path>
            </a:pathLst>
          </a:custGeom>
          <a:ln w="8000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637514" y="918210"/>
            <a:ext cx="0" cy="116839"/>
          </a:xfrm>
          <a:custGeom>
            <a:avLst/>
            <a:gdLst/>
            <a:ahLst/>
            <a:cxnLst/>
            <a:rect l="l" t="t" r="r" b="b"/>
            <a:pathLst>
              <a:path h="116840">
                <a:moveTo>
                  <a:pt x="0" y="0"/>
                </a:moveTo>
                <a:lnTo>
                  <a:pt x="0" y="116840"/>
                </a:lnTo>
              </a:path>
            </a:pathLst>
          </a:custGeom>
          <a:ln w="79413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753878" y="918489"/>
            <a:ext cx="158115" cy="117475"/>
          </a:xfrm>
          <a:custGeom>
            <a:avLst/>
            <a:gdLst/>
            <a:ahLst/>
            <a:cxnLst/>
            <a:rect l="l" t="t" r="r" b="b"/>
            <a:pathLst>
              <a:path w="158114" h="117475">
                <a:moveTo>
                  <a:pt x="157505" y="0"/>
                </a:moveTo>
                <a:lnTo>
                  <a:pt x="0" y="0"/>
                </a:lnTo>
                <a:lnTo>
                  <a:pt x="0" y="117030"/>
                </a:lnTo>
                <a:lnTo>
                  <a:pt x="157505" y="117030"/>
                </a:lnTo>
                <a:lnTo>
                  <a:pt x="157505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988041" y="918489"/>
            <a:ext cx="158115" cy="117475"/>
          </a:xfrm>
          <a:custGeom>
            <a:avLst/>
            <a:gdLst/>
            <a:ahLst/>
            <a:cxnLst/>
            <a:rect l="l" t="t" r="r" b="b"/>
            <a:pathLst>
              <a:path w="158114" h="117475">
                <a:moveTo>
                  <a:pt x="157518" y="0"/>
                </a:moveTo>
                <a:lnTo>
                  <a:pt x="0" y="0"/>
                </a:lnTo>
                <a:lnTo>
                  <a:pt x="0" y="117030"/>
                </a:lnTo>
                <a:lnTo>
                  <a:pt x="157518" y="117030"/>
                </a:lnTo>
                <a:lnTo>
                  <a:pt x="157518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4261923" y="918489"/>
            <a:ext cx="0" cy="117475"/>
          </a:xfrm>
          <a:custGeom>
            <a:avLst/>
            <a:gdLst/>
            <a:ahLst/>
            <a:cxnLst/>
            <a:rect l="l" t="t" r="r" b="b"/>
            <a:pathLst>
              <a:path h="117475">
                <a:moveTo>
                  <a:pt x="0" y="0"/>
                </a:moveTo>
                <a:lnTo>
                  <a:pt x="0" y="117030"/>
                </a:lnTo>
              </a:path>
            </a:pathLst>
          </a:custGeom>
          <a:ln w="79413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657041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8988" y="0"/>
                </a:moveTo>
                <a:lnTo>
                  <a:pt x="0" y="0"/>
                </a:lnTo>
                <a:lnTo>
                  <a:pt x="0" y="39039"/>
                </a:lnTo>
                <a:lnTo>
                  <a:pt x="38988" y="39039"/>
                </a:lnTo>
                <a:lnTo>
                  <a:pt x="38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735070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8988" y="0"/>
                </a:moveTo>
                <a:lnTo>
                  <a:pt x="0" y="0"/>
                </a:lnTo>
                <a:lnTo>
                  <a:pt x="0" y="39039"/>
                </a:lnTo>
                <a:lnTo>
                  <a:pt x="38988" y="39039"/>
                </a:lnTo>
                <a:lnTo>
                  <a:pt x="38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637514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696030" y="1055700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9039" y="0"/>
                </a:moveTo>
                <a:lnTo>
                  <a:pt x="0" y="0"/>
                </a:lnTo>
                <a:lnTo>
                  <a:pt x="0" y="39052"/>
                </a:lnTo>
                <a:lnTo>
                  <a:pt x="39039" y="39052"/>
                </a:lnTo>
                <a:lnTo>
                  <a:pt x="390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793585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891203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8988" y="0"/>
                </a:moveTo>
                <a:lnTo>
                  <a:pt x="0" y="0"/>
                </a:lnTo>
                <a:lnTo>
                  <a:pt x="0" y="39039"/>
                </a:lnTo>
                <a:lnTo>
                  <a:pt x="38988" y="39039"/>
                </a:lnTo>
                <a:lnTo>
                  <a:pt x="38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969245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8988" y="0"/>
                </a:moveTo>
                <a:lnTo>
                  <a:pt x="0" y="0"/>
                </a:lnTo>
                <a:lnTo>
                  <a:pt x="0" y="39039"/>
                </a:lnTo>
                <a:lnTo>
                  <a:pt x="38988" y="39039"/>
                </a:lnTo>
                <a:lnTo>
                  <a:pt x="38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871683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930192" y="1055700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9052" y="0"/>
                </a:moveTo>
                <a:lnTo>
                  <a:pt x="0" y="0"/>
                </a:lnTo>
                <a:lnTo>
                  <a:pt x="0" y="39052"/>
                </a:lnTo>
                <a:lnTo>
                  <a:pt x="39052" y="39052"/>
                </a:lnTo>
                <a:lnTo>
                  <a:pt x="39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027754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125366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9001" y="0"/>
                </a:moveTo>
                <a:lnTo>
                  <a:pt x="0" y="0"/>
                </a:lnTo>
                <a:lnTo>
                  <a:pt x="0" y="39039"/>
                </a:lnTo>
                <a:lnTo>
                  <a:pt x="39001" y="39039"/>
                </a:lnTo>
                <a:lnTo>
                  <a:pt x="390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4203407" y="1094752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8989" y="0"/>
                </a:moveTo>
                <a:lnTo>
                  <a:pt x="0" y="0"/>
                </a:lnTo>
                <a:lnTo>
                  <a:pt x="0" y="39039"/>
                </a:lnTo>
                <a:lnTo>
                  <a:pt x="38989" y="39039"/>
                </a:lnTo>
                <a:lnTo>
                  <a:pt x="389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4105846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3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4164368" y="1055700"/>
            <a:ext cx="39370" cy="39370"/>
          </a:xfrm>
          <a:custGeom>
            <a:avLst/>
            <a:gdLst/>
            <a:ahLst/>
            <a:cxnLst/>
            <a:rect l="l" t="t" r="r" b="b"/>
            <a:pathLst>
              <a:path w="39370" h="39369">
                <a:moveTo>
                  <a:pt x="39039" y="0"/>
                </a:moveTo>
                <a:lnTo>
                  <a:pt x="0" y="0"/>
                </a:lnTo>
                <a:lnTo>
                  <a:pt x="0" y="39052"/>
                </a:lnTo>
                <a:lnTo>
                  <a:pt x="39039" y="39052"/>
                </a:lnTo>
                <a:lnTo>
                  <a:pt x="390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4261923" y="938682"/>
            <a:ext cx="0" cy="156210"/>
          </a:xfrm>
          <a:custGeom>
            <a:avLst/>
            <a:gdLst/>
            <a:ahLst/>
            <a:cxnLst/>
            <a:rect l="l" t="t" r="r" b="b"/>
            <a:pathLst>
              <a:path h="156209">
                <a:moveTo>
                  <a:pt x="0" y="0"/>
                </a:moveTo>
                <a:lnTo>
                  <a:pt x="0" y="156070"/>
                </a:lnTo>
              </a:path>
            </a:pathLst>
          </a:custGeom>
          <a:ln w="390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 txBox="1"/>
          <p:nvPr/>
        </p:nvSpPr>
        <p:spPr>
          <a:xfrm>
            <a:off x="476167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4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730" name="object 730"/>
          <p:cNvSpPr txBox="1"/>
          <p:nvPr/>
        </p:nvSpPr>
        <p:spPr>
          <a:xfrm>
            <a:off x="10016172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5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88653" y="466649"/>
            <a:ext cx="1349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6040" algn="l"/>
              </a:tabLst>
            </a:pPr>
            <a:r>
              <a:rPr sz="1800" b="1" u="sng" spc="-130" dirty="0">
                <a:solidFill>
                  <a:srgbClr val="F26529"/>
                </a:solidFill>
                <a:uFill>
                  <a:solidFill>
                    <a:srgbClr val="C0CFD7"/>
                  </a:solidFill>
                </a:uFill>
                <a:latin typeface="Arial"/>
                <a:cs typeface="Arial"/>
              </a:rPr>
              <a:t> 	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 txBox="1"/>
          <p:nvPr/>
        </p:nvSpPr>
        <p:spPr>
          <a:xfrm>
            <a:off x="671295" y="2936875"/>
            <a:ext cx="4130040" cy="384937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251460" algn="just">
              <a:lnSpc>
                <a:spcPts val="1200"/>
              </a:lnSpc>
              <a:spcBef>
                <a:spcPts val="240"/>
              </a:spcBef>
            </a:pP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Стопроцентно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защититься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спама невозможно.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Но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можно 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свести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минимуму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вероятность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попадания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вашу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деловую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или 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личную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почту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следующими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простыми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мерами.</a:t>
            </a:r>
            <a:endParaRPr sz="1100">
              <a:latin typeface="Trebuchet MS"/>
              <a:cs typeface="Trebuchet MS"/>
            </a:endParaRPr>
          </a:p>
          <a:p>
            <a:pPr marL="161925" marR="215900" indent="-161925">
              <a:lnSpc>
                <a:spcPts val="1200"/>
              </a:lnSpc>
              <a:spcBef>
                <a:spcPts val="565"/>
              </a:spcBef>
              <a:buAutoNum type="arabicPeriod"/>
              <a:tabLst>
                <a:tab pos="161925" algn="l"/>
              </a:tabLst>
            </a:pP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сообщайте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свой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электронный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адрес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никому,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кроме 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людей,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которым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доверяете.</a:t>
            </a:r>
            <a:endParaRPr sz="1200">
              <a:latin typeface="Arial"/>
              <a:cs typeface="Arial"/>
            </a:endParaRPr>
          </a:p>
          <a:p>
            <a:pPr marL="161925" marR="122555" indent="-161925">
              <a:lnSpc>
                <a:spcPts val="1200"/>
              </a:lnSpc>
              <a:spcBef>
                <a:spcPts val="565"/>
              </a:spcBef>
              <a:buAutoNum type="arabicPeriod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указывайте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ваш </a:t>
            </a:r>
            <a:r>
              <a:rPr sz="1200" b="1" spc="-35" dirty="0">
                <a:solidFill>
                  <a:srgbClr val="231F20"/>
                </a:solidFill>
                <a:latin typeface="Arial"/>
                <a:cs typeface="Arial"/>
              </a:rPr>
              <a:t>e-mail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формах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опросов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</a:t>
            </a:r>
            <a:r>
              <a:rPr sz="1200" b="1" spc="-1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гостевых 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книгах.</a:t>
            </a:r>
            <a:endParaRPr sz="1200">
              <a:latin typeface="Arial"/>
              <a:cs typeface="Arial"/>
            </a:endParaRPr>
          </a:p>
          <a:p>
            <a:pPr marL="161925" marR="99695" indent="-161925">
              <a:lnSpc>
                <a:spcPts val="1200"/>
              </a:lnSpc>
              <a:spcBef>
                <a:spcPts val="570"/>
              </a:spcBef>
              <a:buAutoNum type="arabicPeriod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При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работе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интернет-магазинами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прочими 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сервисами используйте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отдельный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e-mail,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который 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вы 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используете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для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важных</a:t>
            </a: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дел.</a:t>
            </a:r>
            <a:endParaRPr sz="1200">
              <a:latin typeface="Arial"/>
              <a:cs typeface="Arial"/>
            </a:endParaRPr>
          </a:p>
          <a:p>
            <a:pPr marL="161925" marR="17145" indent="-161925">
              <a:lnSpc>
                <a:spcPts val="1200"/>
              </a:lnSpc>
              <a:spcBef>
                <a:spcPts val="565"/>
              </a:spcBef>
              <a:buAutoNum type="arabicPeriod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Ни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коем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случае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публикуйте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свой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электронный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адрес 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открытом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доступе.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icq,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форумах,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сайтах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знакомств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вообще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везде,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где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могут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уви-</a:t>
            </a:r>
            <a:endParaRPr sz="1000">
              <a:latin typeface="Trebuchet MS"/>
              <a:cs typeface="Trebuchet MS"/>
            </a:endParaRPr>
          </a:p>
          <a:p>
            <a:pPr marL="264160">
              <a:lnSpc>
                <a:spcPts val="1150"/>
              </a:lnSpc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деть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посторонние.</a:t>
            </a:r>
            <a:endParaRPr sz="1000">
              <a:latin typeface="Trebuchet MS"/>
              <a:cs typeface="Trebuchet MS"/>
            </a:endParaRPr>
          </a:p>
          <a:p>
            <a:pPr marL="161925" marR="92710" indent="-161925">
              <a:lnSpc>
                <a:spcPts val="1200"/>
              </a:lnSpc>
              <a:spcBef>
                <a:spcPts val="610"/>
              </a:spcBef>
              <a:buAutoNum type="arabicPeriod" startAt="5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При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выборе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названия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почтового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ящика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используйте  простые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названия,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которые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спамеры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могут</a:t>
            </a:r>
            <a:r>
              <a:rPr sz="1200" b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подобрать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200"/>
              </a:lnSpc>
            </a:pP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«в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уме».</a:t>
            </a:r>
            <a:endParaRPr sz="1200">
              <a:latin typeface="Arial"/>
              <a:cs typeface="Arial"/>
            </a:endParaRPr>
          </a:p>
          <a:p>
            <a:pPr marL="161290" indent="-148590">
              <a:lnSpc>
                <a:spcPts val="1370"/>
              </a:lnSpc>
              <a:spcBef>
                <a:spcPts val="325"/>
              </a:spcBef>
              <a:buAutoNum type="arabicPeriod" startAt="6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При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работе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icq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скрывайте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информацию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о</a:t>
            </a:r>
            <a:r>
              <a:rPr sz="1200" b="1" spc="-1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себе.</a:t>
            </a:r>
            <a:endParaRPr sz="1200">
              <a:latin typeface="Arial"/>
              <a:cs typeface="Arial"/>
            </a:endParaRPr>
          </a:p>
          <a:p>
            <a:pPr marL="264160" marR="5080">
              <a:lnSpc>
                <a:spcPts val="1100"/>
              </a:lnSpc>
              <a:spcBef>
                <a:spcPts val="5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Запретите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писать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неавторизованным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пользователям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пользуйтесь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анти-спам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защитой.</a:t>
            </a:r>
            <a:endParaRPr sz="1000">
              <a:latin typeface="Trebuchet MS"/>
              <a:cs typeface="Trebuchet MS"/>
            </a:endParaRPr>
          </a:p>
          <a:p>
            <a:pPr marL="161925" marR="127635" indent="-161925">
              <a:lnSpc>
                <a:spcPts val="1200"/>
              </a:lnSpc>
              <a:spcBef>
                <a:spcPts val="585"/>
              </a:spcBef>
              <a:buAutoNum type="arabicPeriod" startAt="7"/>
              <a:tabLst>
                <a:tab pos="161925" algn="l"/>
              </a:tabLst>
            </a:pPr>
            <a:r>
              <a:rPr sz="1200" b="1" spc="-180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социальных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сетях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установите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настройки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приватности 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максимальный</a:t>
            </a: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уровень.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2940050"/>
            <a:ext cx="4130040" cy="3721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160">
              <a:lnSpc>
                <a:spcPts val="1150"/>
              </a:lnSpc>
              <a:spcBef>
                <a:spcPts val="10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 возможно, запретите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всем,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кроме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друзей,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писать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вашей</a:t>
            </a:r>
            <a:endParaRPr sz="1000">
              <a:latin typeface="Trebuchet MS"/>
              <a:cs typeface="Trebuchet MS"/>
            </a:endParaRPr>
          </a:p>
          <a:p>
            <a:pPr marL="264160" marR="5715">
              <a:lnSpc>
                <a:spcPts val="1100"/>
              </a:lnSpc>
              <a:spcBef>
                <a:spcPts val="70"/>
              </a:spcBef>
            </a:pP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«стене»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(если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она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есть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соцсети). 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То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самое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касается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личных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сооб- 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щений.</a:t>
            </a:r>
            <a:endParaRPr sz="1000">
              <a:latin typeface="Trebuchet MS"/>
              <a:cs typeface="Trebuchet MS"/>
            </a:endParaRPr>
          </a:p>
          <a:p>
            <a:pPr marL="161925" marR="505459" indent="-161925">
              <a:lnSpc>
                <a:spcPts val="1200"/>
              </a:lnSpc>
              <a:spcBef>
                <a:spcPts val="585"/>
              </a:spcBef>
              <a:buAutoNum type="arabicPeriod" startAt="8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Держите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включенными 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все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возможные анти-спам 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системы.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Таковые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имеются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почтовых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клиентах,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службах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мгновенной</a:t>
            </a:r>
            <a:r>
              <a:rPr sz="1000" spc="2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достав-</a:t>
            </a:r>
            <a:endParaRPr sz="1000">
              <a:latin typeface="Trebuchet MS"/>
              <a:cs typeface="Trebuchet MS"/>
            </a:endParaRPr>
          </a:p>
          <a:p>
            <a:pPr marL="264160" marR="5080">
              <a:lnSpc>
                <a:spcPts val="1100"/>
              </a:lnSpc>
              <a:spcBef>
                <a:spcPts val="7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ки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сообщений,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антивирусах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(например,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Kaspersky Anti-Spam)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фаер- 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волах.</a:t>
            </a:r>
            <a:endParaRPr sz="1000">
              <a:latin typeface="Trebuchet MS"/>
              <a:cs typeface="Trebuchet MS"/>
            </a:endParaRPr>
          </a:p>
          <a:p>
            <a:pPr marL="162560" marR="356870" indent="-162560">
              <a:lnSpc>
                <a:spcPts val="1200"/>
              </a:lnSpc>
              <a:spcBef>
                <a:spcPts val="585"/>
              </a:spcBef>
              <a:buAutoNum type="arabicPeriod" startAt="9"/>
              <a:tabLst>
                <a:tab pos="162560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Запретите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всплывающие </a:t>
            </a:r>
            <a:r>
              <a:rPr sz="1200" b="1" spc="-40" dirty="0">
                <a:solidFill>
                  <a:srgbClr val="231F20"/>
                </a:solidFill>
                <a:latin typeface="Arial"/>
                <a:cs typeface="Arial"/>
              </a:rPr>
              <a:t>окна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своем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браузере,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это 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спасет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вас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от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переходов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на ненужные</a:t>
            </a: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страницы.</a:t>
            </a:r>
            <a:endParaRPr sz="1200">
              <a:latin typeface="Arial"/>
              <a:cs typeface="Arial"/>
            </a:endParaRPr>
          </a:p>
          <a:p>
            <a:pPr marL="12700" marR="5080" indent="251460" algn="just">
              <a:lnSpc>
                <a:spcPts val="1200"/>
              </a:lnSpc>
              <a:spcBef>
                <a:spcPts val="855"/>
              </a:spcBef>
            </a:pP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существует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множество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сайтов,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борющихся со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спа- 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мом.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Например,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проект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«Антиспам.РУ»</a:t>
            </a:r>
            <a:r>
              <a:rPr sz="1100" spc="-2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(antispam.ru).</a:t>
            </a:r>
            <a:endParaRPr sz="1100">
              <a:latin typeface="Trebuchet MS"/>
              <a:cs typeface="Trebuchet MS"/>
            </a:endParaRPr>
          </a:p>
          <a:p>
            <a:pPr marL="12700" marR="5080" indent="251460" algn="just">
              <a:lnSpc>
                <a:spcPts val="1200"/>
              </a:lnSpc>
            </a:pPr>
            <a:r>
              <a:rPr sz="1100" spc="-85" dirty="0">
                <a:solidFill>
                  <a:srgbClr val="231F20"/>
                </a:solidFill>
                <a:latin typeface="Trebuchet MS"/>
                <a:cs typeface="Trebuchet MS"/>
              </a:rPr>
              <a:t>Также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Сети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можно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найти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немало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фильтров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контроля 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действий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спамеров, как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платных,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так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бесплатных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(например, 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spamfighter.com).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Настройка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фильтра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приема почты позволяет</a:t>
            </a:r>
            <a:r>
              <a:rPr sz="1100" spc="-2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рас- 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познать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нежелательные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письма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заранее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поместить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корзину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или 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специально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отведенную</a:t>
            </a:r>
            <a:r>
              <a:rPr sz="1100" spc="-1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папку.</a:t>
            </a:r>
            <a:endParaRPr sz="1100">
              <a:latin typeface="Trebuchet MS"/>
              <a:cs typeface="Trebuchet MS"/>
            </a:endParaRPr>
          </a:p>
          <a:p>
            <a:pPr marL="12700" marR="5080" indent="251460" algn="just">
              <a:lnSpc>
                <a:spcPts val="1200"/>
              </a:lnSpc>
            </a:pP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Бесплатным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фильтром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является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«черный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список»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боль- 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шинстве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почтовых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серверов,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который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запоминает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адреса,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кото- 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рых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приходит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спам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блокирует </a:t>
            </a:r>
            <a:r>
              <a:rPr sz="1100" spc="-90" dirty="0">
                <a:solidFill>
                  <a:srgbClr val="231F20"/>
                </a:solidFill>
                <a:latin typeface="Trebuchet MS"/>
                <a:cs typeface="Trebuchet MS"/>
              </a:rPr>
              <a:t>их.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Минусом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сервиса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является 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то, 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«черный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список»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попадают</a:t>
            </a:r>
            <a:r>
              <a:rPr sz="11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почтовые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ящики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обычных</a:t>
            </a:r>
            <a:r>
              <a:rPr sz="11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пользо- 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вателей,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приводит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потере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писем.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Фильтр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теме</a:t>
            </a:r>
            <a:r>
              <a:rPr sz="1100" spc="-1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письма</a:t>
            </a:r>
            <a:r>
              <a:rPr sz="1100" spc="-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рабо- 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тает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эффективнее,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Trebuchet MS"/>
                <a:cs typeface="Trebuchet MS"/>
              </a:rPr>
              <a:t>но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многие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спамеры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научились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обходить.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5855296" y="1370038"/>
            <a:ext cx="125031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35" dirty="0">
                <a:solidFill>
                  <a:srgbClr val="F26529"/>
                </a:solidFill>
                <a:latin typeface="Arial"/>
                <a:cs typeface="Arial"/>
              </a:rPr>
              <a:t>…спама</a:t>
            </a:r>
            <a:endParaRPr sz="2600">
              <a:latin typeface="Arial"/>
              <a:cs typeface="Arial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3175063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390637" y="0"/>
                </a:moveTo>
                <a:lnTo>
                  <a:pt x="185635" y="0"/>
                </a:lnTo>
                <a:lnTo>
                  <a:pt x="136433" y="6661"/>
                </a:lnTo>
                <a:lnTo>
                  <a:pt x="92128" y="25442"/>
                </a:lnTo>
                <a:lnTo>
                  <a:pt x="54528" y="54536"/>
                </a:lnTo>
                <a:lnTo>
                  <a:pt x="25437" y="92138"/>
                </a:lnTo>
                <a:lnTo>
                  <a:pt x="6660" y="136439"/>
                </a:lnTo>
                <a:lnTo>
                  <a:pt x="0" y="185635"/>
                </a:lnTo>
                <a:lnTo>
                  <a:pt x="0" y="1390637"/>
                </a:lnTo>
                <a:lnTo>
                  <a:pt x="6661" y="1439837"/>
                </a:lnTo>
                <a:lnTo>
                  <a:pt x="25442" y="1484140"/>
                </a:lnTo>
                <a:lnTo>
                  <a:pt x="54536" y="1521740"/>
                </a:lnTo>
                <a:lnTo>
                  <a:pt x="92138" y="1550833"/>
                </a:lnTo>
                <a:lnTo>
                  <a:pt x="136439" y="1569612"/>
                </a:lnTo>
                <a:lnTo>
                  <a:pt x="185635" y="1576273"/>
                </a:lnTo>
                <a:lnTo>
                  <a:pt x="1390637" y="1576273"/>
                </a:lnTo>
                <a:lnTo>
                  <a:pt x="1439833" y="1569611"/>
                </a:lnTo>
                <a:lnTo>
                  <a:pt x="1484135" y="1550830"/>
                </a:lnTo>
                <a:lnTo>
                  <a:pt x="1521736" y="1521736"/>
                </a:lnTo>
                <a:lnTo>
                  <a:pt x="1550830" y="1484135"/>
                </a:lnTo>
                <a:lnTo>
                  <a:pt x="1569611" y="1439833"/>
                </a:lnTo>
                <a:lnTo>
                  <a:pt x="1576273" y="1390637"/>
                </a:lnTo>
                <a:lnTo>
                  <a:pt x="1576273" y="185635"/>
                </a:lnTo>
                <a:lnTo>
                  <a:pt x="1569610" y="136435"/>
                </a:lnTo>
                <a:lnTo>
                  <a:pt x="1550828" y="92132"/>
                </a:lnTo>
                <a:lnTo>
                  <a:pt x="1521734" y="54532"/>
                </a:lnTo>
                <a:lnTo>
                  <a:pt x="1484134" y="25439"/>
                </a:lnTo>
                <a:lnTo>
                  <a:pt x="1439831" y="6660"/>
                </a:lnTo>
                <a:lnTo>
                  <a:pt x="13906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3175063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85635" y="0"/>
                </a:moveTo>
                <a:lnTo>
                  <a:pt x="1390637" y="0"/>
                </a:lnTo>
                <a:lnTo>
                  <a:pt x="1439837" y="6661"/>
                </a:lnTo>
                <a:lnTo>
                  <a:pt x="1484140" y="25442"/>
                </a:lnTo>
                <a:lnTo>
                  <a:pt x="1521740" y="54536"/>
                </a:lnTo>
                <a:lnTo>
                  <a:pt x="1550833" y="92138"/>
                </a:lnTo>
                <a:lnTo>
                  <a:pt x="1569612" y="136439"/>
                </a:lnTo>
                <a:lnTo>
                  <a:pt x="1576273" y="185635"/>
                </a:lnTo>
                <a:lnTo>
                  <a:pt x="1576273" y="1390637"/>
                </a:lnTo>
                <a:lnTo>
                  <a:pt x="1569611" y="1439833"/>
                </a:lnTo>
                <a:lnTo>
                  <a:pt x="1550830" y="1484135"/>
                </a:lnTo>
                <a:lnTo>
                  <a:pt x="1521736" y="1521736"/>
                </a:lnTo>
                <a:lnTo>
                  <a:pt x="1484135" y="1550830"/>
                </a:lnTo>
                <a:lnTo>
                  <a:pt x="1439833" y="1569611"/>
                </a:lnTo>
                <a:lnTo>
                  <a:pt x="1390637" y="1576273"/>
                </a:lnTo>
                <a:lnTo>
                  <a:pt x="185635" y="1576273"/>
                </a:lnTo>
                <a:lnTo>
                  <a:pt x="136439" y="1569612"/>
                </a:lnTo>
                <a:lnTo>
                  <a:pt x="92138" y="1550833"/>
                </a:lnTo>
                <a:lnTo>
                  <a:pt x="54536" y="1521740"/>
                </a:lnTo>
                <a:lnTo>
                  <a:pt x="25442" y="1484140"/>
                </a:lnTo>
                <a:lnTo>
                  <a:pt x="6661" y="1439837"/>
                </a:lnTo>
                <a:lnTo>
                  <a:pt x="0" y="1390637"/>
                </a:lnTo>
                <a:lnTo>
                  <a:pt x="0" y="185635"/>
                </a:lnTo>
                <a:lnTo>
                  <a:pt x="6660" y="136435"/>
                </a:lnTo>
                <a:lnTo>
                  <a:pt x="25439" y="92132"/>
                </a:lnTo>
                <a:lnTo>
                  <a:pt x="54532" y="54532"/>
                </a:lnTo>
                <a:lnTo>
                  <a:pt x="92132" y="25439"/>
                </a:lnTo>
                <a:lnTo>
                  <a:pt x="136435" y="6660"/>
                </a:lnTo>
                <a:lnTo>
                  <a:pt x="185635" y="0"/>
                </a:lnTo>
                <a:close/>
              </a:path>
            </a:pathLst>
          </a:custGeom>
          <a:ln w="47472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408134" y="1508118"/>
            <a:ext cx="1110615" cy="0"/>
          </a:xfrm>
          <a:custGeom>
            <a:avLst/>
            <a:gdLst/>
            <a:ahLst/>
            <a:cxnLst/>
            <a:rect l="l" t="t" r="r" b="b"/>
            <a:pathLst>
              <a:path w="1110614">
                <a:moveTo>
                  <a:pt x="0" y="0"/>
                </a:moveTo>
                <a:lnTo>
                  <a:pt x="111011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395200" y="1505527"/>
            <a:ext cx="1136015" cy="0"/>
          </a:xfrm>
          <a:custGeom>
            <a:avLst/>
            <a:gdLst/>
            <a:ahLst/>
            <a:cxnLst/>
            <a:rect l="l" t="t" r="r" b="b"/>
            <a:pathLst>
              <a:path w="1136014">
                <a:moveTo>
                  <a:pt x="0" y="0"/>
                </a:moveTo>
                <a:lnTo>
                  <a:pt x="113598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382267" y="1502898"/>
            <a:ext cx="1162050" cy="0"/>
          </a:xfrm>
          <a:custGeom>
            <a:avLst/>
            <a:gdLst/>
            <a:ahLst/>
            <a:cxnLst/>
            <a:rect l="l" t="t" r="r" b="b"/>
            <a:pathLst>
              <a:path w="1162050">
                <a:moveTo>
                  <a:pt x="0" y="0"/>
                </a:moveTo>
                <a:lnTo>
                  <a:pt x="1161848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370162" y="1500282"/>
            <a:ext cx="1186180" cy="0"/>
          </a:xfrm>
          <a:custGeom>
            <a:avLst/>
            <a:gdLst/>
            <a:ahLst/>
            <a:cxnLst/>
            <a:rect l="l" t="t" r="r" b="b"/>
            <a:pathLst>
              <a:path w="1186179">
                <a:moveTo>
                  <a:pt x="0" y="0"/>
                </a:moveTo>
                <a:lnTo>
                  <a:pt x="118606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366272" y="1497653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384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362400" y="1495037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58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358510" y="1492408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36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354620" y="1489779"/>
            <a:ext cx="1217295" cy="0"/>
          </a:xfrm>
          <a:custGeom>
            <a:avLst/>
            <a:gdLst/>
            <a:ahLst/>
            <a:cxnLst/>
            <a:rect l="l" t="t" r="r" b="b"/>
            <a:pathLst>
              <a:path w="1217295">
                <a:moveTo>
                  <a:pt x="0" y="0"/>
                </a:moveTo>
                <a:lnTo>
                  <a:pt x="1217146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350748" y="1487163"/>
            <a:ext cx="1224915" cy="0"/>
          </a:xfrm>
          <a:custGeom>
            <a:avLst/>
            <a:gdLst/>
            <a:ahLst/>
            <a:cxnLst/>
            <a:rect l="l" t="t" r="r" b="b"/>
            <a:pathLst>
              <a:path w="1224914">
                <a:moveTo>
                  <a:pt x="0" y="0"/>
                </a:moveTo>
                <a:lnTo>
                  <a:pt x="122488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346858" y="1484534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670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3342967" y="1481905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451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339096" y="1479289"/>
            <a:ext cx="1248410" cy="0"/>
          </a:xfrm>
          <a:custGeom>
            <a:avLst/>
            <a:gdLst/>
            <a:ahLst/>
            <a:cxnLst/>
            <a:rect l="l" t="t" r="r" b="b"/>
            <a:pathLst>
              <a:path w="1248410">
                <a:moveTo>
                  <a:pt x="0" y="0"/>
                </a:moveTo>
                <a:lnTo>
                  <a:pt x="1248194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335205" y="1476660"/>
            <a:ext cx="1256030" cy="0"/>
          </a:xfrm>
          <a:custGeom>
            <a:avLst/>
            <a:gdLst/>
            <a:ahLst/>
            <a:cxnLst/>
            <a:rect l="l" t="t" r="r" b="b"/>
            <a:pathLst>
              <a:path w="1256029">
                <a:moveTo>
                  <a:pt x="0" y="0"/>
                </a:moveTo>
                <a:lnTo>
                  <a:pt x="1255975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331334" y="1474044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3718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328495" y="1471415"/>
            <a:ext cx="1270000" cy="0"/>
          </a:xfrm>
          <a:custGeom>
            <a:avLst/>
            <a:gdLst/>
            <a:ahLst/>
            <a:cxnLst/>
            <a:rect l="l" t="t" r="r" b="b"/>
            <a:pathLst>
              <a:path w="1270000">
                <a:moveTo>
                  <a:pt x="0" y="0"/>
                </a:moveTo>
                <a:lnTo>
                  <a:pt x="126939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326719" y="1468786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2951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324952" y="1466170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487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323175" y="1463541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040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321399" y="1460912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59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319631" y="1458296"/>
            <a:ext cx="1287145" cy="0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12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317855" y="1455667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680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316087" y="1453051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216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314312" y="1450422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76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312535" y="1447793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321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10768" y="1445177"/>
            <a:ext cx="1304925" cy="0"/>
          </a:xfrm>
          <a:custGeom>
            <a:avLst/>
            <a:gdLst/>
            <a:ahLst/>
            <a:cxnLst/>
            <a:rect l="l" t="t" r="r" b="b"/>
            <a:pathLst>
              <a:path w="1304925">
                <a:moveTo>
                  <a:pt x="0" y="0"/>
                </a:moveTo>
                <a:lnTo>
                  <a:pt x="1304857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308991" y="1442548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40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307215" y="1439919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196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305447" y="1437303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49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303671" y="1434674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050" y="0"/>
                </a:lnTo>
              </a:path>
            </a:pathLst>
          </a:custGeom>
          <a:ln w="3175">
            <a:solidFill>
              <a:srgbClr val="00AF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301895" y="143204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60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301844" y="143065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70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301414" y="1429385"/>
            <a:ext cx="1323975" cy="0"/>
          </a:xfrm>
          <a:custGeom>
            <a:avLst/>
            <a:gdLst/>
            <a:ahLst/>
            <a:cxnLst/>
            <a:rect l="l" t="t" r="r" b="b"/>
            <a:pathLst>
              <a:path w="1323975">
                <a:moveTo>
                  <a:pt x="0" y="0"/>
                </a:moveTo>
                <a:lnTo>
                  <a:pt x="132356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300622" y="1426800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52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300090" y="1424184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1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299556" y="1421555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2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299022" y="1418926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5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298490" y="1416310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17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297956" y="1413681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4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297421" y="1411052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54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296890" y="1408436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1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296356" y="1405807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68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295824" y="1403191"/>
            <a:ext cx="1334770" cy="0"/>
          </a:xfrm>
          <a:custGeom>
            <a:avLst/>
            <a:gdLst/>
            <a:ahLst/>
            <a:cxnLst/>
            <a:rect l="l" t="t" r="r" b="b"/>
            <a:pathLst>
              <a:path w="1334770">
                <a:moveTo>
                  <a:pt x="0" y="0"/>
                </a:moveTo>
                <a:lnTo>
                  <a:pt x="1334750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295289" y="1400562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1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294755" y="1397933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887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294224" y="1395317"/>
            <a:ext cx="1337945" cy="0"/>
          </a:xfrm>
          <a:custGeom>
            <a:avLst/>
            <a:gdLst/>
            <a:ahLst/>
            <a:cxnLst/>
            <a:rect l="l" t="t" r="r" b="b"/>
            <a:pathLst>
              <a:path w="1337945">
                <a:moveTo>
                  <a:pt x="0" y="0"/>
                </a:moveTo>
                <a:lnTo>
                  <a:pt x="133795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293690" y="1392688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1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293155" y="1390059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08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292623" y="1387443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51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292089" y="1384814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2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291555" y="13821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28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291395" y="13795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291395" y="13769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291395" y="1374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3291395" y="13716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291395" y="13690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291395" y="13664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291395" y="13638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291395" y="13611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291395" y="13585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291395" y="13559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3291395" y="13533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3291395" y="13507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291395" y="13480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291395" y="13454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291395" y="13428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291395" y="13401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291395" y="13375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291395" y="13349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291395" y="13323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291395" y="13297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291395" y="13270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291395" y="1324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291395" y="13218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291395" y="13192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291395" y="131658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3291395" y="13139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3291395" y="13113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291395" y="130871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291395" y="13060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291395" y="130347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91395" y="130084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291395" y="12982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291395" y="129559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291395" y="129296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291395" y="12903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291395" y="128772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291395" y="128509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291395" y="12824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291395" y="127984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291395" y="127721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291395" y="127460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291395" y="127197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291395" y="126934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3291395" y="126672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3291395" y="126410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3291395" y="126147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3291395" y="125885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3291395" y="125622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3291395" y="125361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3291395" y="125098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291395" y="124835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0B6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291395" y="12457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291395" y="124310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0B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291395" y="124047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10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3291395" y="12378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15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3291395" y="123523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19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3291395" y="12326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1C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3291395" y="12299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1E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3291395" y="122735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1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3291395" y="122474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3291395" y="12221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6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3291395" y="12194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9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3291395" y="12168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B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3291395" y="12142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C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3291395" y="121161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2E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3291395" y="12089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0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291395" y="12063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2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3291395" y="12037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4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3291395" y="12011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6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3291395" y="11984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3291395" y="11958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9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3291395" y="11932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A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291395" y="11906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C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291395" y="11880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D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291395" y="11853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3F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291395" y="11827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0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291395" y="11801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1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291395" y="11774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2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3291395" y="11748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4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3291395" y="11722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5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3291395" y="11696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6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291395" y="11670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8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291395" y="11643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9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291395" y="11617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A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291395" y="11591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B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291395" y="11565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C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291395" y="115389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D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91395" y="11512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4E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91395" y="11486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91395" y="11460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291395" y="11433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1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291395" y="11407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3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291395" y="11381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4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291395" y="11355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5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291395" y="113289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6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291395" y="11302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6BC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291395" y="11276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7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291395" y="11250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8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291395" y="11223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9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291395" y="11197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A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3291395" y="11171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B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3291395" y="11145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C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3291395" y="11118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D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3291395" y="11092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E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3291395" y="11066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5F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3291395" y="110403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0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3291395" y="11014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3291395" y="10987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3291395" y="10961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2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3291395" y="10935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3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3291395" y="10908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4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3291395" y="10882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5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3291395" y="10856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6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3291395" y="10830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7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3291395" y="10804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7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3291395" y="10777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8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3291395" y="10751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9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3291395" y="107253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A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3291395" y="106990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B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3291395" y="10672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3291395" y="106466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3291395" y="10620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D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3291395" y="10594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E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3291395" y="105678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6F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3291395" y="10541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0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3291395" y="10515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0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3291395" y="104891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1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3291395" y="10462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2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3291395" y="10436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3291395" y="104103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3291395" y="10384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4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3291395" y="10357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5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3291395" y="10331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3291395" y="10305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3291395" y="10279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7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3291395" y="10253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8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3291395" y="10226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3291395" y="102004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3291395" y="10174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A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3291395" y="10147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3291395" y="10121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3291395" y="10095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C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291395" y="10069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D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291395" y="10043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291395" y="10016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91395" y="9990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7F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291395" y="9964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0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291395" y="9938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0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291395" y="99117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1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291395" y="9885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2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291395" y="9859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291395" y="9833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291395" y="9806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4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291395" y="9780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291395" y="9754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291395" y="9728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6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3291395" y="97018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7C3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3291395" y="9675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7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3291395" y="9649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8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3291395" y="9623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3291395" y="9596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3291395" y="9570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A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3291395" y="9544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B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3291395" y="9518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B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3291395" y="9491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C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3291395" y="9465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3291395" y="9439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3291395" y="9413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E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3291395" y="9387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3291395" y="9360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3291395" y="9334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3291395" y="9308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3291395" y="9281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1C5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3291395" y="9255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2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3291395" y="9229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3291395" y="920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3291395" y="9177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3291395" y="9150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3291395" y="912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95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4321670" y="909834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3291395" y="909834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4321670" y="90720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3291395" y="907205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4321670" y="904589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7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3291395" y="904589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7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4321670" y="901960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3291395" y="901960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4321670" y="89933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3291395" y="899331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4321670" y="89671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3291395" y="896715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4321670" y="894086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3291395" y="894086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4321670" y="891457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A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3291395" y="891457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A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4321670" y="88884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3291395" y="888841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4321670" y="886212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3291395" y="886212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4321670" y="883596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3291395" y="883596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4321670" y="880967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3291395" y="880967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>
                <a:moveTo>
                  <a:pt x="0" y="0"/>
                </a:moveTo>
                <a:lnTo>
                  <a:pt x="958367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4321670" y="878338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4195546" y="878338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291395" y="87833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4321670" y="875722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4195546" y="875722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291395" y="87572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4321670" y="873093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4195546" y="873093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3291395" y="873093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4321670" y="870464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4195546" y="870464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3291395" y="87046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321670" y="867848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4195546" y="867848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3291395" y="86784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321670" y="865219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4195546" y="865219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3291395" y="86521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4321670" y="862603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4195546" y="862603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3291395" y="862603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321670" y="859974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4195546" y="859974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3291395" y="85997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4321670" y="85734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4195546" y="857345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3291395" y="85734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4321670" y="854729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4195546" y="854729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3291395" y="8547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4321670" y="852100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4195546" y="852100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3291395" y="85210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4321670" y="84947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4195546" y="849471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3291395" y="84947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4321670" y="84685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4195546" y="846855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3291395" y="84685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4321670" y="844226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4195546" y="844226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3291395" y="84422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4321670" y="841597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4195546" y="841597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3291395" y="84159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30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4321670" y="83898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4195546" y="838981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3880268" y="838981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3722687" y="838981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3291395" y="838981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4321670" y="836352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4195546" y="836352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3880268" y="836352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3722687" y="836352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3291395" y="836352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4321670" y="83373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4195546" y="833735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3880268" y="833735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3722687" y="833735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3291395" y="833735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4321670" y="831107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4195546" y="831107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3880268" y="831107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3722687" y="831107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3291395" y="831107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4321670" y="828478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4195546" y="828478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3880268" y="828478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3722687" y="828478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3291395" y="828478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4321670" y="825861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4195546" y="825861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3880268" y="825861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3722687" y="825861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3291395" y="825861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4321670" y="823233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4195546" y="823233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3880268" y="823233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3722687" y="823233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3291395" y="823233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4321670" y="820604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1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4195546" y="820604"/>
            <a:ext cx="54610" cy="0"/>
          </a:xfrm>
          <a:custGeom>
            <a:avLst/>
            <a:gdLst/>
            <a:ahLst/>
            <a:cxnLst/>
            <a:rect l="l" t="t" r="r" b="b"/>
            <a:pathLst>
              <a:path w="54610">
                <a:moveTo>
                  <a:pt x="0" y="0"/>
                </a:moveTo>
                <a:lnTo>
                  <a:pt x="54216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3880268" y="820604"/>
            <a:ext cx="22860" cy="0"/>
          </a:xfrm>
          <a:custGeom>
            <a:avLst/>
            <a:gdLst/>
            <a:ahLst/>
            <a:cxnLst/>
            <a:rect l="l" t="t" r="r" b="b"/>
            <a:pathLst>
              <a:path w="22860">
                <a:moveTo>
                  <a:pt x="0" y="0"/>
                </a:moveTo>
                <a:lnTo>
                  <a:pt x="22656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3722687" y="820604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3291395" y="820604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3880268" y="817987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3722687" y="817987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3291395" y="817987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3880268" y="815359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3722687" y="815359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3291395" y="815359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3880268" y="812742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3722687" y="812742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3291395" y="812742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3880268" y="810113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3722687" y="810113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3291395" y="810113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3880268" y="807485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3722687" y="807485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3291395" y="807485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3880268" y="804868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3722687" y="804868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3291395" y="804868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3880268" y="802239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3722687" y="802239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3291395" y="802239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3880268" y="799611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3722687" y="799611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3291395" y="799611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3880268" y="796994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3722687" y="796994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3291395" y="796994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3880268" y="794365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3722687" y="794365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3291395" y="794365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3880268" y="791749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722687" y="791749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291395" y="791749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880268" y="789120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4">
                <a:moveTo>
                  <a:pt x="0" y="0"/>
                </a:moveTo>
                <a:lnTo>
                  <a:pt x="754722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3722687" y="789120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>
                <a:moveTo>
                  <a:pt x="0" y="0"/>
                </a:moveTo>
                <a:lnTo>
                  <a:pt x="85661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3291395" y="789120"/>
            <a:ext cx="359410" cy="0"/>
          </a:xfrm>
          <a:custGeom>
            <a:avLst/>
            <a:gdLst/>
            <a:ahLst/>
            <a:cxnLst/>
            <a:rect l="l" t="t" r="r" b="b"/>
            <a:pathLst>
              <a:path w="359410">
                <a:moveTo>
                  <a:pt x="0" y="0"/>
                </a:moveTo>
                <a:lnTo>
                  <a:pt x="359384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3291395" y="7864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291395" y="7838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291395" y="7812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3291395" y="7786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3291395" y="7760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3CC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3291395" y="7733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3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3291395" y="77074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291395" y="7681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3291395" y="7654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3291395" y="7628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291395" y="7602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6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3291395" y="7576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596" y="0"/>
                </a:lnTo>
              </a:path>
            </a:pathLst>
          </a:custGeom>
          <a:ln w="3175">
            <a:solidFill>
              <a:srgbClr val="B7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3291537" y="7550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325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292071" y="752379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56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3292605" y="749750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88" y="0"/>
                </a:lnTo>
              </a:path>
            </a:pathLst>
          </a:custGeom>
          <a:ln w="3175">
            <a:solidFill>
              <a:srgbClr val="B8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3293137" y="747134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124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3293671" y="744505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56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3294206" y="741876"/>
            <a:ext cx="1338580" cy="0"/>
          </a:xfrm>
          <a:custGeom>
            <a:avLst/>
            <a:gdLst/>
            <a:ahLst/>
            <a:cxnLst/>
            <a:rect l="l" t="t" r="r" b="b"/>
            <a:pathLst>
              <a:path w="1338579">
                <a:moveTo>
                  <a:pt x="0" y="0"/>
                </a:moveTo>
                <a:lnTo>
                  <a:pt x="1337987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3294738" y="739260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924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3295272" y="736631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55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3295803" y="734015"/>
            <a:ext cx="1335405" cy="0"/>
          </a:xfrm>
          <a:custGeom>
            <a:avLst/>
            <a:gdLst/>
            <a:ahLst/>
            <a:cxnLst/>
            <a:rect l="l" t="t" r="r" b="b"/>
            <a:pathLst>
              <a:path w="1335404">
                <a:moveTo>
                  <a:pt x="0" y="0"/>
                </a:moveTo>
                <a:lnTo>
                  <a:pt x="1334792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3296337" y="731386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723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3296872" y="728757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55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3297404" y="726141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91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3297938" y="723512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523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3298472" y="720883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54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3299004" y="718267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91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3299538" y="715638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322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3300070" y="713022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59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3300604" y="710393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90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3301639" y="706755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3121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3301836" y="705148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2726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3303613" y="702519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173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3305389" y="699890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620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3307157" y="697274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084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3308933" y="694645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531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3310701" y="692029"/>
            <a:ext cx="1305560" cy="0"/>
          </a:xfrm>
          <a:custGeom>
            <a:avLst/>
            <a:gdLst/>
            <a:ahLst/>
            <a:cxnLst/>
            <a:rect l="l" t="t" r="r" b="b"/>
            <a:pathLst>
              <a:path w="1305560">
                <a:moveTo>
                  <a:pt x="0" y="0"/>
                </a:moveTo>
                <a:lnTo>
                  <a:pt x="1304996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3312478" y="689400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443" y="0"/>
                </a:lnTo>
              </a:path>
            </a:pathLst>
          </a:custGeom>
          <a:ln w="3175">
            <a:solidFill>
              <a:srgbClr val="C4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3314254" y="686771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890" y="0"/>
                </a:lnTo>
              </a:path>
            </a:pathLst>
          </a:custGeom>
          <a:ln w="3175">
            <a:solidFill>
              <a:srgbClr val="C4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3316022" y="684155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354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3317798" y="681526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801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3319574" y="678897"/>
            <a:ext cx="1287780" cy="0"/>
          </a:xfrm>
          <a:custGeom>
            <a:avLst/>
            <a:gdLst/>
            <a:ahLst/>
            <a:cxnLst/>
            <a:rect l="l" t="t" r="r" b="b"/>
            <a:pathLst>
              <a:path w="1287779">
                <a:moveTo>
                  <a:pt x="0" y="0"/>
                </a:moveTo>
                <a:lnTo>
                  <a:pt x="1287248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3321343" y="676281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713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3323119" y="673652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160" y="0"/>
                </a:lnTo>
              </a:path>
            </a:pathLst>
          </a:custGeom>
          <a:ln w="3175">
            <a:solidFill>
              <a:srgbClr val="C7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3324886" y="671036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624" y="0"/>
                </a:lnTo>
              </a:path>
            </a:pathLst>
          </a:custGeom>
          <a:ln w="3175">
            <a:solidFill>
              <a:srgbClr val="C7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3326663" y="668407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3071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3329100" y="666115"/>
            <a:ext cx="1268730" cy="0"/>
          </a:xfrm>
          <a:custGeom>
            <a:avLst/>
            <a:gdLst/>
            <a:ahLst/>
            <a:cxnLst/>
            <a:rect l="l" t="t" r="r" b="b"/>
            <a:pathLst>
              <a:path w="1268729">
                <a:moveTo>
                  <a:pt x="0" y="0"/>
                </a:moveTo>
                <a:lnTo>
                  <a:pt x="1268197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3330648" y="664844"/>
            <a:ext cx="1265555" cy="0"/>
          </a:xfrm>
          <a:custGeom>
            <a:avLst/>
            <a:gdLst/>
            <a:ahLst/>
            <a:cxnLst/>
            <a:rect l="l" t="t" r="r" b="b"/>
            <a:pathLst>
              <a:path w="1265554">
                <a:moveTo>
                  <a:pt x="0" y="0"/>
                </a:moveTo>
                <a:lnTo>
                  <a:pt x="1265101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3331193" y="663162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4011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3335084" y="660533"/>
            <a:ext cx="1256665" cy="0"/>
          </a:xfrm>
          <a:custGeom>
            <a:avLst/>
            <a:gdLst/>
            <a:ahLst/>
            <a:cxnLst/>
            <a:rect l="l" t="t" r="r" b="b"/>
            <a:pathLst>
              <a:path w="1256664">
                <a:moveTo>
                  <a:pt x="0" y="0"/>
                </a:moveTo>
                <a:lnTo>
                  <a:pt x="1256229" y="0"/>
                </a:lnTo>
              </a:path>
            </a:pathLst>
          </a:custGeom>
          <a:ln w="3175">
            <a:solidFill>
              <a:srgbClr val="C9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3338975" y="657904"/>
            <a:ext cx="1249045" cy="0"/>
          </a:xfrm>
          <a:custGeom>
            <a:avLst/>
            <a:gdLst/>
            <a:ahLst/>
            <a:cxnLst/>
            <a:rect l="l" t="t" r="r" b="b"/>
            <a:pathLst>
              <a:path w="1249045">
                <a:moveTo>
                  <a:pt x="0" y="0"/>
                </a:moveTo>
                <a:lnTo>
                  <a:pt x="1248446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3342847" y="655288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701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3346738" y="652659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919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3350629" y="650030"/>
            <a:ext cx="1225550" cy="0"/>
          </a:xfrm>
          <a:custGeom>
            <a:avLst/>
            <a:gdLst/>
            <a:ahLst/>
            <a:cxnLst/>
            <a:rect l="l" t="t" r="r" b="b"/>
            <a:pathLst>
              <a:path w="1225550">
                <a:moveTo>
                  <a:pt x="0" y="0"/>
                </a:moveTo>
                <a:lnTo>
                  <a:pt x="1225137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3354501" y="647414"/>
            <a:ext cx="1217930" cy="0"/>
          </a:xfrm>
          <a:custGeom>
            <a:avLst/>
            <a:gdLst/>
            <a:ahLst/>
            <a:cxnLst/>
            <a:rect l="l" t="t" r="r" b="b"/>
            <a:pathLst>
              <a:path w="1217929">
                <a:moveTo>
                  <a:pt x="0" y="0"/>
                </a:moveTo>
                <a:lnTo>
                  <a:pt x="1217392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3358392" y="644785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610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3362264" y="642169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865" y="0"/>
                </a:lnTo>
              </a:path>
            </a:pathLst>
          </a:custGeom>
          <a:ln w="3175">
            <a:solidFill>
              <a:srgbClr val="CDD2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3366156" y="639540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4083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3370047" y="636911"/>
            <a:ext cx="1186815" cy="0"/>
          </a:xfrm>
          <a:custGeom>
            <a:avLst/>
            <a:gdLst/>
            <a:ahLst/>
            <a:cxnLst/>
            <a:rect l="l" t="t" r="r" b="b"/>
            <a:pathLst>
              <a:path w="1186814">
                <a:moveTo>
                  <a:pt x="0" y="0"/>
                </a:moveTo>
                <a:lnTo>
                  <a:pt x="1186300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3381884" y="634295"/>
            <a:ext cx="1162685" cy="0"/>
          </a:xfrm>
          <a:custGeom>
            <a:avLst/>
            <a:gdLst/>
            <a:ahLst/>
            <a:cxnLst/>
            <a:rect l="l" t="t" r="r" b="b"/>
            <a:pathLst>
              <a:path w="1162685">
                <a:moveTo>
                  <a:pt x="0" y="0"/>
                </a:moveTo>
                <a:lnTo>
                  <a:pt x="1162623" y="0"/>
                </a:lnTo>
              </a:path>
            </a:pathLst>
          </a:custGeom>
          <a:ln w="3175">
            <a:solidFill>
              <a:srgbClr val="CF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3394821" y="631666"/>
            <a:ext cx="1137285" cy="0"/>
          </a:xfrm>
          <a:custGeom>
            <a:avLst/>
            <a:gdLst/>
            <a:ahLst/>
            <a:cxnLst/>
            <a:rect l="l" t="t" r="r" b="b"/>
            <a:pathLst>
              <a:path w="1137285">
                <a:moveTo>
                  <a:pt x="0" y="0"/>
                </a:moveTo>
                <a:lnTo>
                  <a:pt x="1136749" y="0"/>
                </a:lnTo>
              </a:path>
            </a:pathLst>
          </a:custGeom>
          <a:ln w="3175">
            <a:solidFill>
              <a:srgbClr val="D0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3407757" y="629037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>
                <a:moveTo>
                  <a:pt x="0" y="0"/>
                </a:moveTo>
                <a:lnTo>
                  <a:pt x="1110874" y="0"/>
                </a:lnTo>
              </a:path>
            </a:pathLst>
          </a:custGeom>
          <a:ln w="3175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3420694" y="627722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4">
                <a:moveTo>
                  <a:pt x="0" y="0"/>
                </a:moveTo>
                <a:lnTo>
                  <a:pt x="1084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3291395" y="627722"/>
            <a:ext cx="1343660" cy="882015"/>
          </a:xfrm>
          <a:custGeom>
            <a:avLst/>
            <a:gdLst/>
            <a:ahLst/>
            <a:cxnLst/>
            <a:rect l="l" t="t" r="r" b="b"/>
            <a:pathLst>
              <a:path w="1343660" h="882015">
                <a:moveTo>
                  <a:pt x="129298" y="0"/>
                </a:moveTo>
                <a:lnTo>
                  <a:pt x="1214297" y="0"/>
                </a:lnTo>
                <a:lnTo>
                  <a:pt x="1264506" y="10201"/>
                </a:lnTo>
                <a:lnTo>
                  <a:pt x="1305623" y="37979"/>
                </a:lnTo>
                <a:lnTo>
                  <a:pt x="1333405" y="79092"/>
                </a:lnTo>
                <a:lnTo>
                  <a:pt x="1343609" y="129298"/>
                </a:lnTo>
                <a:lnTo>
                  <a:pt x="1343609" y="752360"/>
                </a:lnTo>
                <a:lnTo>
                  <a:pt x="1333403" y="802563"/>
                </a:lnTo>
                <a:lnTo>
                  <a:pt x="1305618" y="843681"/>
                </a:lnTo>
                <a:lnTo>
                  <a:pt x="1264501" y="871466"/>
                </a:lnTo>
                <a:lnTo>
                  <a:pt x="1214297" y="881672"/>
                </a:lnTo>
                <a:lnTo>
                  <a:pt x="129298" y="881672"/>
                </a:lnTo>
                <a:lnTo>
                  <a:pt x="79097" y="871468"/>
                </a:lnTo>
                <a:lnTo>
                  <a:pt x="37984" y="843686"/>
                </a:lnTo>
                <a:lnTo>
                  <a:pt x="10203" y="802569"/>
                </a:lnTo>
                <a:lnTo>
                  <a:pt x="0" y="752360"/>
                </a:lnTo>
                <a:lnTo>
                  <a:pt x="0" y="129298"/>
                </a:lnTo>
                <a:lnTo>
                  <a:pt x="10203" y="79092"/>
                </a:lnTo>
                <a:lnTo>
                  <a:pt x="37984" y="37979"/>
                </a:lnTo>
                <a:lnTo>
                  <a:pt x="79097" y="10201"/>
                </a:lnTo>
                <a:lnTo>
                  <a:pt x="129298" y="0"/>
                </a:lnTo>
                <a:close/>
              </a:path>
            </a:pathLst>
          </a:custGeom>
          <a:ln w="336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3302418" y="2472268"/>
            <a:ext cx="254565" cy="958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3304134" y="2470904"/>
            <a:ext cx="264160" cy="100330"/>
          </a:xfrm>
          <a:custGeom>
            <a:avLst/>
            <a:gdLst/>
            <a:ahLst/>
            <a:cxnLst/>
            <a:rect l="l" t="t" r="r" b="b"/>
            <a:pathLst>
              <a:path w="264160" h="100330">
                <a:moveTo>
                  <a:pt x="263779" y="0"/>
                </a:moveTo>
                <a:lnTo>
                  <a:pt x="252850" y="1364"/>
                </a:lnTo>
                <a:lnTo>
                  <a:pt x="0" y="97261"/>
                </a:lnTo>
                <a:lnTo>
                  <a:pt x="817" y="99730"/>
                </a:lnTo>
                <a:lnTo>
                  <a:pt x="263779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3304952" y="2469538"/>
            <a:ext cx="274320" cy="104139"/>
          </a:xfrm>
          <a:custGeom>
            <a:avLst/>
            <a:gdLst/>
            <a:ahLst/>
            <a:cxnLst/>
            <a:rect l="l" t="t" r="r" b="b"/>
            <a:pathLst>
              <a:path w="274320" h="104139">
                <a:moveTo>
                  <a:pt x="273905" y="0"/>
                </a:moveTo>
                <a:lnTo>
                  <a:pt x="262962" y="1365"/>
                </a:lnTo>
                <a:lnTo>
                  <a:pt x="0" y="101096"/>
                </a:lnTo>
                <a:lnTo>
                  <a:pt x="820" y="103573"/>
                </a:lnTo>
                <a:lnTo>
                  <a:pt x="273905" y="0"/>
                </a:lnTo>
                <a:close/>
              </a:path>
            </a:pathLst>
          </a:custGeom>
          <a:solidFill>
            <a:srgbClr val="91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3305772" y="2468178"/>
            <a:ext cx="284480" cy="107950"/>
          </a:xfrm>
          <a:custGeom>
            <a:avLst/>
            <a:gdLst/>
            <a:ahLst/>
            <a:cxnLst/>
            <a:rect l="l" t="t" r="r" b="b"/>
            <a:pathLst>
              <a:path w="284479" h="107950">
                <a:moveTo>
                  <a:pt x="283987" y="0"/>
                </a:moveTo>
                <a:lnTo>
                  <a:pt x="273085" y="1360"/>
                </a:lnTo>
                <a:lnTo>
                  <a:pt x="0" y="104933"/>
                </a:lnTo>
                <a:lnTo>
                  <a:pt x="815" y="107397"/>
                </a:lnTo>
                <a:lnTo>
                  <a:pt x="283987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3306588" y="2466810"/>
            <a:ext cx="294640" cy="111125"/>
          </a:xfrm>
          <a:custGeom>
            <a:avLst/>
            <a:gdLst/>
            <a:ahLst/>
            <a:cxnLst/>
            <a:rect l="l" t="t" r="r" b="b"/>
            <a:pathLst>
              <a:path w="294639" h="111125">
                <a:moveTo>
                  <a:pt x="294129" y="0"/>
                </a:moveTo>
                <a:lnTo>
                  <a:pt x="283171" y="1367"/>
                </a:lnTo>
                <a:lnTo>
                  <a:pt x="0" y="108765"/>
                </a:lnTo>
                <a:lnTo>
                  <a:pt x="277" y="109601"/>
                </a:lnTo>
                <a:lnTo>
                  <a:pt x="1619" y="110940"/>
                </a:lnTo>
                <a:lnTo>
                  <a:pt x="294129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3308208" y="2465545"/>
            <a:ext cx="303530" cy="114300"/>
          </a:xfrm>
          <a:custGeom>
            <a:avLst/>
            <a:gdLst/>
            <a:ahLst/>
            <a:cxnLst/>
            <a:rect l="l" t="t" r="r" b="b"/>
            <a:pathLst>
              <a:path w="303529" h="114300">
                <a:moveTo>
                  <a:pt x="303159" y="0"/>
                </a:moveTo>
                <a:lnTo>
                  <a:pt x="300785" y="232"/>
                </a:lnTo>
                <a:lnTo>
                  <a:pt x="292510" y="1265"/>
                </a:lnTo>
                <a:lnTo>
                  <a:pt x="0" y="112205"/>
                </a:lnTo>
                <a:lnTo>
                  <a:pt x="2014" y="114214"/>
                </a:lnTo>
                <a:lnTo>
                  <a:pt x="303159" y="0"/>
                </a:lnTo>
                <a:close/>
              </a:path>
            </a:pathLst>
          </a:custGeom>
          <a:solidFill>
            <a:srgbClr val="92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3310223" y="2464576"/>
            <a:ext cx="311150" cy="117475"/>
          </a:xfrm>
          <a:custGeom>
            <a:avLst/>
            <a:gdLst/>
            <a:ahLst/>
            <a:cxnLst/>
            <a:rect l="l" t="t" r="r" b="b"/>
            <a:pathLst>
              <a:path w="311150" h="117475">
                <a:moveTo>
                  <a:pt x="311056" y="0"/>
                </a:moveTo>
                <a:lnTo>
                  <a:pt x="301144" y="969"/>
                </a:lnTo>
                <a:lnTo>
                  <a:pt x="0" y="115183"/>
                </a:lnTo>
                <a:lnTo>
                  <a:pt x="2027" y="117204"/>
                </a:lnTo>
                <a:lnTo>
                  <a:pt x="311056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3312250" y="2463611"/>
            <a:ext cx="319405" cy="120650"/>
          </a:xfrm>
          <a:custGeom>
            <a:avLst/>
            <a:gdLst/>
            <a:ahLst/>
            <a:cxnLst/>
            <a:rect l="l" t="t" r="r" b="b"/>
            <a:pathLst>
              <a:path w="319404" h="120650">
                <a:moveTo>
                  <a:pt x="318891" y="0"/>
                </a:moveTo>
                <a:lnTo>
                  <a:pt x="309029" y="964"/>
                </a:lnTo>
                <a:lnTo>
                  <a:pt x="0" y="118169"/>
                </a:lnTo>
                <a:lnTo>
                  <a:pt x="2017" y="120180"/>
                </a:lnTo>
                <a:lnTo>
                  <a:pt x="318891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3314267" y="2462643"/>
            <a:ext cx="327025" cy="123189"/>
          </a:xfrm>
          <a:custGeom>
            <a:avLst/>
            <a:gdLst/>
            <a:ahLst/>
            <a:cxnLst/>
            <a:rect l="l" t="t" r="r" b="b"/>
            <a:pathLst>
              <a:path w="327025" h="123189">
                <a:moveTo>
                  <a:pt x="326774" y="0"/>
                </a:moveTo>
                <a:lnTo>
                  <a:pt x="316873" y="968"/>
                </a:lnTo>
                <a:lnTo>
                  <a:pt x="0" y="121149"/>
                </a:lnTo>
                <a:lnTo>
                  <a:pt x="2024" y="123167"/>
                </a:lnTo>
                <a:lnTo>
                  <a:pt x="326774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3316291" y="2461678"/>
            <a:ext cx="334645" cy="126364"/>
          </a:xfrm>
          <a:custGeom>
            <a:avLst/>
            <a:gdLst/>
            <a:ahLst/>
            <a:cxnLst/>
            <a:rect l="l" t="t" r="r" b="b"/>
            <a:pathLst>
              <a:path w="334645" h="126364">
                <a:moveTo>
                  <a:pt x="334617" y="0"/>
                </a:moveTo>
                <a:lnTo>
                  <a:pt x="324750" y="964"/>
                </a:lnTo>
                <a:lnTo>
                  <a:pt x="0" y="124132"/>
                </a:lnTo>
                <a:lnTo>
                  <a:pt x="2017" y="126144"/>
                </a:lnTo>
                <a:lnTo>
                  <a:pt x="334617" y="0"/>
                </a:lnTo>
                <a:close/>
              </a:path>
            </a:pathLst>
          </a:custGeom>
          <a:solidFill>
            <a:srgbClr val="95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3318309" y="2460709"/>
            <a:ext cx="342900" cy="129539"/>
          </a:xfrm>
          <a:custGeom>
            <a:avLst/>
            <a:gdLst/>
            <a:ahLst/>
            <a:cxnLst/>
            <a:rect l="l" t="t" r="r" b="b"/>
            <a:pathLst>
              <a:path w="342900" h="129539">
                <a:moveTo>
                  <a:pt x="342505" y="0"/>
                </a:moveTo>
                <a:lnTo>
                  <a:pt x="332599" y="968"/>
                </a:lnTo>
                <a:lnTo>
                  <a:pt x="0" y="127112"/>
                </a:lnTo>
                <a:lnTo>
                  <a:pt x="1564" y="128673"/>
                </a:lnTo>
                <a:lnTo>
                  <a:pt x="2220" y="129060"/>
                </a:lnTo>
                <a:lnTo>
                  <a:pt x="342505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3320530" y="2459745"/>
            <a:ext cx="350520" cy="132080"/>
          </a:xfrm>
          <a:custGeom>
            <a:avLst/>
            <a:gdLst/>
            <a:ahLst/>
            <a:cxnLst/>
            <a:rect l="l" t="t" r="r" b="b"/>
            <a:pathLst>
              <a:path w="350520" h="132080">
                <a:moveTo>
                  <a:pt x="350141" y="0"/>
                </a:moveTo>
                <a:lnTo>
                  <a:pt x="340285" y="963"/>
                </a:lnTo>
                <a:lnTo>
                  <a:pt x="0" y="130023"/>
                </a:lnTo>
                <a:lnTo>
                  <a:pt x="2861" y="131711"/>
                </a:lnTo>
                <a:lnTo>
                  <a:pt x="350141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3323391" y="2459014"/>
            <a:ext cx="356870" cy="134620"/>
          </a:xfrm>
          <a:custGeom>
            <a:avLst/>
            <a:gdLst/>
            <a:ahLst/>
            <a:cxnLst/>
            <a:rect l="l" t="t" r="r" b="b"/>
            <a:pathLst>
              <a:path w="356870" h="134619">
                <a:moveTo>
                  <a:pt x="356558" y="0"/>
                </a:moveTo>
                <a:lnTo>
                  <a:pt x="349243" y="539"/>
                </a:lnTo>
                <a:lnTo>
                  <a:pt x="347279" y="731"/>
                </a:lnTo>
                <a:lnTo>
                  <a:pt x="0" y="132442"/>
                </a:lnTo>
                <a:lnTo>
                  <a:pt x="2878" y="134140"/>
                </a:lnTo>
                <a:lnTo>
                  <a:pt x="356558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3326270" y="2458345"/>
            <a:ext cx="363220" cy="136525"/>
          </a:xfrm>
          <a:custGeom>
            <a:avLst/>
            <a:gdLst/>
            <a:ahLst/>
            <a:cxnLst/>
            <a:rect l="l" t="t" r="r" b="b"/>
            <a:pathLst>
              <a:path w="363220" h="136525">
                <a:moveTo>
                  <a:pt x="362759" y="0"/>
                </a:moveTo>
                <a:lnTo>
                  <a:pt x="353680" y="668"/>
                </a:lnTo>
                <a:lnTo>
                  <a:pt x="0" y="134809"/>
                </a:lnTo>
                <a:lnTo>
                  <a:pt x="2861" y="136497"/>
                </a:lnTo>
                <a:lnTo>
                  <a:pt x="362759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3329131" y="2457673"/>
            <a:ext cx="369570" cy="139065"/>
          </a:xfrm>
          <a:custGeom>
            <a:avLst/>
            <a:gdLst/>
            <a:ahLst/>
            <a:cxnLst/>
            <a:rect l="l" t="t" r="r" b="b"/>
            <a:pathLst>
              <a:path w="369570" h="139064">
                <a:moveTo>
                  <a:pt x="369027" y="0"/>
                </a:moveTo>
                <a:lnTo>
                  <a:pt x="359897" y="672"/>
                </a:lnTo>
                <a:lnTo>
                  <a:pt x="0" y="137170"/>
                </a:lnTo>
                <a:lnTo>
                  <a:pt x="2879" y="138868"/>
                </a:lnTo>
                <a:lnTo>
                  <a:pt x="369027" y="0"/>
                </a:lnTo>
                <a:close/>
              </a:path>
            </a:pathLst>
          </a:custGeom>
          <a:solidFill>
            <a:srgbClr val="97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3332010" y="2457003"/>
            <a:ext cx="375285" cy="141605"/>
          </a:xfrm>
          <a:custGeom>
            <a:avLst/>
            <a:gdLst/>
            <a:ahLst/>
            <a:cxnLst/>
            <a:rect l="l" t="t" r="r" b="b"/>
            <a:pathLst>
              <a:path w="375285" h="141605">
                <a:moveTo>
                  <a:pt x="375231" y="0"/>
                </a:moveTo>
                <a:lnTo>
                  <a:pt x="366148" y="669"/>
                </a:lnTo>
                <a:lnTo>
                  <a:pt x="0" y="139537"/>
                </a:lnTo>
                <a:lnTo>
                  <a:pt x="2865" y="141227"/>
                </a:lnTo>
                <a:lnTo>
                  <a:pt x="375231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3334875" y="2456331"/>
            <a:ext cx="381635" cy="144145"/>
          </a:xfrm>
          <a:custGeom>
            <a:avLst/>
            <a:gdLst/>
            <a:ahLst/>
            <a:cxnLst/>
            <a:rect l="l" t="t" r="r" b="b"/>
            <a:pathLst>
              <a:path w="381635" h="144144">
                <a:moveTo>
                  <a:pt x="381486" y="0"/>
                </a:moveTo>
                <a:lnTo>
                  <a:pt x="372366" y="672"/>
                </a:lnTo>
                <a:lnTo>
                  <a:pt x="0" y="141899"/>
                </a:lnTo>
                <a:lnTo>
                  <a:pt x="2874" y="143595"/>
                </a:lnTo>
                <a:lnTo>
                  <a:pt x="381486" y="0"/>
                </a:lnTo>
                <a:close/>
              </a:path>
            </a:pathLst>
          </a:custGeom>
          <a:solidFill>
            <a:srgbClr val="98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3337750" y="2455662"/>
            <a:ext cx="387985" cy="146050"/>
          </a:xfrm>
          <a:custGeom>
            <a:avLst/>
            <a:gdLst/>
            <a:ahLst/>
            <a:cxnLst/>
            <a:rect l="l" t="t" r="r" b="b"/>
            <a:pathLst>
              <a:path w="387985" h="146050">
                <a:moveTo>
                  <a:pt x="387700" y="0"/>
                </a:moveTo>
                <a:lnTo>
                  <a:pt x="378611" y="669"/>
                </a:lnTo>
                <a:lnTo>
                  <a:pt x="0" y="144264"/>
                </a:lnTo>
                <a:lnTo>
                  <a:pt x="2865" y="145955"/>
                </a:lnTo>
                <a:lnTo>
                  <a:pt x="387700" y="0"/>
                </a:lnTo>
                <a:close/>
              </a:path>
            </a:pathLst>
          </a:custGeom>
          <a:solidFill>
            <a:srgbClr val="999B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3340616" y="2454989"/>
            <a:ext cx="394335" cy="148590"/>
          </a:xfrm>
          <a:custGeom>
            <a:avLst/>
            <a:gdLst/>
            <a:ahLst/>
            <a:cxnLst/>
            <a:rect l="l" t="t" r="r" b="b"/>
            <a:pathLst>
              <a:path w="394335" h="148589">
                <a:moveTo>
                  <a:pt x="393958" y="0"/>
                </a:moveTo>
                <a:lnTo>
                  <a:pt x="384834" y="672"/>
                </a:lnTo>
                <a:lnTo>
                  <a:pt x="0" y="146627"/>
                </a:lnTo>
                <a:lnTo>
                  <a:pt x="332" y="146823"/>
                </a:lnTo>
                <a:lnTo>
                  <a:pt x="3450" y="148108"/>
                </a:lnTo>
                <a:lnTo>
                  <a:pt x="393958" y="0"/>
                </a:lnTo>
                <a:close/>
              </a:path>
            </a:pathLst>
          </a:custGeom>
          <a:solidFill>
            <a:srgbClr val="9A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3344066" y="2454405"/>
            <a:ext cx="399415" cy="150495"/>
          </a:xfrm>
          <a:custGeom>
            <a:avLst/>
            <a:gdLst/>
            <a:ahLst/>
            <a:cxnLst/>
            <a:rect l="l" t="t" r="r" b="b"/>
            <a:pathLst>
              <a:path w="399414" h="150494">
                <a:moveTo>
                  <a:pt x="399364" y="0"/>
                </a:moveTo>
                <a:lnTo>
                  <a:pt x="396306" y="157"/>
                </a:lnTo>
                <a:lnTo>
                  <a:pt x="390508" y="584"/>
                </a:lnTo>
                <a:lnTo>
                  <a:pt x="0" y="148692"/>
                </a:lnTo>
                <a:lnTo>
                  <a:pt x="3504" y="150136"/>
                </a:lnTo>
                <a:lnTo>
                  <a:pt x="399364" y="0"/>
                </a:lnTo>
                <a:close/>
              </a:path>
            </a:pathLst>
          </a:custGeom>
          <a:solidFill>
            <a:srgbClr val="9A9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3347571" y="2453968"/>
            <a:ext cx="404495" cy="152400"/>
          </a:xfrm>
          <a:custGeom>
            <a:avLst/>
            <a:gdLst/>
            <a:ahLst/>
            <a:cxnLst/>
            <a:rect l="l" t="t" r="r" b="b"/>
            <a:pathLst>
              <a:path w="404495" h="152400">
                <a:moveTo>
                  <a:pt x="404342" y="0"/>
                </a:moveTo>
                <a:lnTo>
                  <a:pt x="395860" y="436"/>
                </a:lnTo>
                <a:lnTo>
                  <a:pt x="0" y="150573"/>
                </a:lnTo>
                <a:lnTo>
                  <a:pt x="3511" y="152020"/>
                </a:lnTo>
                <a:lnTo>
                  <a:pt x="404342" y="0"/>
                </a:lnTo>
                <a:close/>
              </a:path>
            </a:pathLst>
          </a:custGeom>
          <a:solidFill>
            <a:srgbClr val="9B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3351082" y="2453531"/>
            <a:ext cx="409575" cy="154305"/>
          </a:xfrm>
          <a:custGeom>
            <a:avLst/>
            <a:gdLst/>
            <a:ahLst/>
            <a:cxnLst/>
            <a:rect l="l" t="t" r="r" b="b"/>
            <a:pathLst>
              <a:path w="409575" h="154305">
                <a:moveTo>
                  <a:pt x="409318" y="0"/>
                </a:moveTo>
                <a:lnTo>
                  <a:pt x="400831" y="436"/>
                </a:lnTo>
                <a:lnTo>
                  <a:pt x="0" y="152457"/>
                </a:lnTo>
                <a:lnTo>
                  <a:pt x="3518" y="153906"/>
                </a:lnTo>
                <a:lnTo>
                  <a:pt x="409318" y="0"/>
                </a:lnTo>
                <a:close/>
              </a:path>
            </a:pathLst>
          </a:custGeom>
          <a:solidFill>
            <a:srgbClr val="9B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3354601" y="2453094"/>
            <a:ext cx="414655" cy="156210"/>
          </a:xfrm>
          <a:custGeom>
            <a:avLst/>
            <a:gdLst/>
            <a:ahLst/>
            <a:cxnLst/>
            <a:rect l="l" t="t" r="r" b="b"/>
            <a:pathLst>
              <a:path w="414654" h="156210">
                <a:moveTo>
                  <a:pt x="414289" y="0"/>
                </a:moveTo>
                <a:lnTo>
                  <a:pt x="405800" y="436"/>
                </a:lnTo>
                <a:lnTo>
                  <a:pt x="0" y="154343"/>
                </a:lnTo>
                <a:lnTo>
                  <a:pt x="3512" y="155791"/>
                </a:lnTo>
                <a:lnTo>
                  <a:pt x="414289" y="0"/>
                </a:lnTo>
                <a:close/>
              </a:path>
            </a:pathLst>
          </a:custGeom>
          <a:solidFill>
            <a:srgbClr val="9C9E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3358113" y="2452657"/>
            <a:ext cx="419734" cy="158115"/>
          </a:xfrm>
          <a:custGeom>
            <a:avLst/>
            <a:gdLst/>
            <a:ahLst/>
            <a:cxnLst/>
            <a:rect l="l" t="t" r="r" b="b"/>
            <a:pathLst>
              <a:path w="419735" h="158114">
                <a:moveTo>
                  <a:pt x="419266" y="0"/>
                </a:moveTo>
                <a:lnTo>
                  <a:pt x="410777" y="437"/>
                </a:lnTo>
                <a:lnTo>
                  <a:pt x="0" y="156228"/>
                </a:lnTo>
                <a:lnTo>
                  <a:pt x="3522" y="157679"/>
                </a:lnTo>
                <a:lnTo>
                  <a:pt x="419266" y="0"/>
                </a:lnTo>
                <a:close/>
              </a:path>
            </a:pathLst>
          </a:custGeom>
          <a:solidFill>
            <a:srgbClr val="9D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3361635" y="2452221"/>
            <a:ext cx="424815" cy="160020"/>
          </a:xfrm>
          <a:custGeom>
            <a:avLst/>
            <a:gdLst/>
            <a:ahLst/>
            <a:cxnLst/>
            <a:rect l="l" t="t" r="r" b="b"/>
            <a:pathLst>
              <a:path w="424814" h="160019">
                <a:moveTo>
                  <a:pt x="424225" y="0"/>
                </a:moveTo>
                <a:lnTo>
                  <a:pt x="415744" y="436"/>
                </a:lnTo>
                <a:lnTo>
                  <a:pt x="0" y="158116"/>
                </a:lnTo>
                <a:lnTo>
                  <a:pt x="3507" y="159561"/>
                </a:lnTo>
                <a:lnTo>
                  <a:pt x="424225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3365142" y="2451783"/>
            <a:ext cx="429259" cy="161925"/>
          </a:xfrm>
          <a:custGeom>
            <a:avLst/>
            <a:gdLst/>
            <a:ahLst/>
            <a:cxnLst/>
            <a:rect l="l" t="t" r="r" b="b"/>
            <a:pathLst>
              <a:path w="429260" h="161925">
                <a:moveTo>
                  <a:pt x="429213" y="0"/>
                </a:moveTo>
                <a:lnTo>
                  <a:pt x="420718" y="437"/>
                </a:lnTo>
                <a:lnTo>
                  <a:pt x="0" y="159998"/>
                </a:lnTo>
                <a:lnTo>
                  <a:pt x="3523" y="161450"/>
                </a:lnTo>
                <a:lnTo>
                  <a:pt x="429213" y="0"/>
                </a:lnTo>
                <a:close/>
              </a:path>
            </a:pathLst>
          </a:custGeom>
          <a:solidFill>
            <a:srgbClr val="9E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3368665" y="2451347"/>
            <a:ext cx="434340" cy="163195"/>
          </a:xfrm>
          <a:custGeom>
            <a:avLst/>
            <a:gdLst/>
            <a:ahLst/>
            <a:cxnLst/>
            <a:rect l="l" t="t" r="r" b="b"/>
            <a:pathLst>
              <a:path w="434339" h="163194">
                <a:moveTo>
                  <a:pt x="434173" y="0"/>
                </a:moveTo>
                <a:lnTo>
                  <a:pt x="425689" y="436"/>
                </a:lnTo>
                <a:lnTo>
                  <a:pt x="0" y="161886"/>
                </a:lnTo>
                <a:lnTo>
                  <a:pt x="927" y="162269"/>
                </a:lnTo>
                <a:lnTo>
                  <a:pt x="3891" y="163189"/>
                </a:lnTo>
                <a:lnTo>
                  <a:pt x="434173" y="0"/>
                </a:lnTo>
                <a:close/>
              </a:path>
            </a:pathLst>
          </a:custGeom>
          <a:solidFill>
            <a:srgbClr val="9EA0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3372557" y="2450910"/>
            <a:ext cx="438784" cy="165100"/>
          </a:xfrm>
          <a:custGeom>
            <a:avLst/>
            <a:gdLst/>
            <a:ahLst/>
            <a:cxnLst/>
            <a:rect l="l" t="t" r="r" b="b"/>
            <a:pathLst>
              <a:path w="438785" h="165100">
                <a:moveTo>
                  <a:pt x="438767" y="0"/>
                </a:moveTo>
                <a:lnTo>
                  <a:pt x="430281" y="436"/>
                </a:lnTo>
                <a:lnTo>
                  <a:pt x="0" y="163626"/>
                </a:lnTo>
                <a:lnTo>
                  <a:pt x="4036" y="164879"/>
                </a:lnTo>
                <a:lnTo>
                  <a:pt x="438767" y="0"/>
                </a:lnTo>
                <a:close/>
              </a:path>
            </a:pathLst>
          </a:custGeom>
          <a:solidFill>
            <a:srgbClr val="9F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3376593" y="2450658"/>
            <a:ext cx="443230" cy="167005"/>
          </a:xfrm>
          <a:custGeom>
            <a:avLst/>
            <a:gdLst/>
            <a:ahLst/>
            <a:cxnLst/>
            <a:rect l="l" t="t" r="r" b="b"/>
            <a:pathLst>
              <a:path w="443229" h="167005">
                <a:moveTo>
                  <a:pt x="442726" y="0"/>
                </a:moveTo>
                <a:lnTo>
                  <a:pt x="434731" y="251"/>
                </a:lnTo>
                <a:lnTo>
                  <a:pt x="0" y="165130"/>
                </a:lnTo>
                <a:lnTo>
                  <a:pt x="4028" y="166381"/>
                </a:lnTo>
                <a:lnTo>
                  <a:pt x="442726" y="0"/>
                </a:lnTo>
                <a:close/>
              </a:path>
            </a:pathLst>
          </a:custGeom>
          <a:solidFill>
            <a:srgbClr val="9FA1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3380622" y="2450415"/>
            <a:ext cx="447040" cy="168275"/>
          </a:xfrm>
          <a:custGeom>
            <a:avLst/>
            <a:gdLst/>
            <a:ahLst/>
            <a:cxnLst/>
            <a:rect l="l" t="t" r="r" b="b"/>
            <a:pathLst>
              <a:path w="447039" h="168275">
                <a:moveTo>
                  <a:pt x="446673" y="0"/>
                </a:moveTo>
                <a:lnTo>
                  <a:pt x="438698" y="242"/>
                </a:lnTo>
                <a:lnTo>
                  <a:pt x="0" y="166624"/>
                </a:lnTo>
                <a:lnTo>
                  <a:pt x="4036" y="167877"/>
                </a:lnTo>
                <a:lnTo>
                  <a:pt x="446673" y="0"/>
                </a:lnTo>
                <a:close/>
              </a:path>
            </a:pathLst>
          </a:custGeom>
          <a:solidFill>
            <a:srgbClr val="A0A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3384658" y="2450172"/>
            <a:ext cx="450850" cy="169545"/>
          </a:xfrm>
          <a:custGeom>
            <a:avLst/>
            <a:gdLst/>
            <a:ahLst/>
            <a:cxnLst/>
            <a:rect l="l" t="t" r="r" b="b"/>
            <a:pathLst>
              <a:path w="450850" h="169544">
                <a:moveTo>
                  <a:pt x="450615" y="0"/>
                </a:moveTo>
                <a:lnTo>
                  <a:pt x="442636" y="242"/>
                </a:lnTo>
                <a:lnTo>
                  <a:pt x="0" y="168120"/>
                </a:lnTo>
                <a:lnTo>
                  <a:pt x="4029" y="169371"/>
                </a:lnTo>
                <a:lnTo>
                  <a:pt x="450615" y="0"/>
                </a:lnTo>
                <a:close/>
              </a:path>
            </a:pathLst>
          </a:custGeom>
          <a:solidFill>
            <a:srgbClr val="A1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3388688" y="2449929"/>
            <a:ext cx="454659" cy="171450"/>
          </a:xfrm>
          <a:custGeom>
            <a:avLst/>
            <a:gdLst/>
            <a:ahLst/>
            <a:cxnLst/>
            <a:rect l="l" t="t" r="r" b="b"/>
            <a:pathLst>
              <a:path w="454660" h="171450">
                <a:moveTo>
                  <a:pt x="454561" y="0"/>
                </a:moveTo>
                <a:lnTo>
                  <a:pt x="446585" y="242"/>
                </a:lnTo>
                <a:lnTo>
                  <a:pt x="0" y="169614"/>
                </a:lnTo>
                <a:lnTo>
                  <a:pt x="4040" y="170869"/>
                </a:lnTo>
                <a:lnTo>
                  <a:pt x="454561" y="0"/>
                </a:lnTo>
                <a:close/>
              </a:path>
            </a:pathLst>
          </a:custGeom>
          <a:solidFill>
            <a:srgbClr val="A1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3392729" y="2449687"/>
            <a:ext cx="459105" cy="172720"/>
          </a:xfrm>
          <a:custGeom>
            <a:avLst/>
            <a:gdLst/>
            <a:ahLst/>
            <a:cxnLst/>
            <a:rect l="l" t="t" r="r" b="b"/>
            <a:pathLst>
              <a:path w="459104" h="172719">
                <a:moveTo>
                  <a:pt x="458492" y="0"/>
                </a:moveTo>
                <a:lnTo>
                  <a:pt x="450520" y="242"/>
                </a:lnTo>
                <a:lnTo>
                  <a:pt x="0" y="171111"/>
                </a:lnTo>
                <a:lnTo>
                  <a:pt x="4023" y="172361"/>
                </a:lnTo>
                <a:lnTo>
                  <a:pt x="458492" y="0"/>
                </a:lnTo>
                <a:close/>
              </a:path>
            </a:pathLst>
          </a:custGeom>
          <a:solidFill>
            <a:srgbClr val="A2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3396753" y="2449444"/>
            <a:ext cx="462915" cy="173990"/>
          </a:xfrm>
          <a:custGeom>
            <a:avLst/>
            <a:gdLst/>
            <a:ahLst/>
            <a:cxnLst/>
            <a:rect l="l" t="t" r="r" b="b"/>
            <a:pathLst>
              <a:path w="462914" h="173989">
                <a:moveTo>
                  <a:pt x="462449" y="0"/>
                </a:moveTo>
                <a:lnTo>
                  <a:pt x="454468" y="243"/>
                </a:lnTo>
                <a:lnTo>
                  <a:pt x="0" y="172604"/>
                </a:lnTo>
                <a:lnTo>
                  <a:pt x="4041" y="173859"/>
                </a:lnTo>
                <a:lnTo>
                  <a:pt x="462449" y="0"/>
                </a:lnTo>
                <a:close/>
              </a:path>
            </a:pathLst>
          </a:custGeom>
          <a:solidFill>
            <a:srgbClr val="A2A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3400795" y="2449201"/>
            <a:ext cx="466725" cy="175895"/>
          </a:xfrm>
          <a:custGeom>
            <a:avLst/>
            <a:gdLst/>
            <a:ahLst/>
            <a:cxnLst/>
            <a:rect l="l" t="t" r="r" b="b"/>
            <a:pathLst>
              <a:path w="466725" h="175894">
                <a:moveTo>
                  <a:pt x="466380" y="0"/>
                </a:moveTo>
                <a:lnTo>
                  <a:pt x="458407" y="242"/>
                </a:lnTo>
                <a:lnTo>
                  <a:pt x="0" y="174101"/>
                </a:lnTo>
                <a:lnTo>
                  <a:pt x="4028" y="175352"/>
                </a:lnTo>
                <a:lnTo>
                  <a:pt x="466380" y="0"/>
                </a:lnTo>
                <a:close/>
              </a:path>
            </a:pathLst>
          </a:custGeom>
          <a:solidFill>
            <a:srgbClr val="A3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3404823" y="2448958"/>
            <a:ext cx="470534" cy="177165"/>
          </a:xfrm>
          <a:custGeom>
            <a:avLst/>
            <a:gdLst/>
            <a:ahLst/>
            <a:cxnLst/>
            <a:rect l="l" t="t" r="r" b="b"/>
            <a:pathLst>
              <a:path w="470535" h="177164">
                <a:moveTo>
                  <a:pt x="470326" y="0"/>
                </a:moveTo>
                <a:lnTo>
                  <a:pt x="462351" y="242"/>
                </a:lnTo>
                <a:lnTo>
                  <a:pt x="0" y="175595"/>
                </a:lnTo>
                <a:lnTo>
                  <a:pt x="487" y="175746"/>
                </a:lnTo>
                <a:lnTo>
                  <a:pt x="4419" y="176703"/>
                </a:lnTo>
                <a:lnTo>
                  <a:pt x="470326" y="0"/>
                </a:lnTo>
                <a:close/>
              </a:path>
            </a:pathLst>
          </a:custGeom>
          <a:solidFill>
            <a:srgbClr val="A3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3409242" y="2448715"/>
            <a:ext cx="474345" cy="178435"/>
          </a:xfrm>
          <a:custGeom>
            <a:avLst/>
            <a:gdLst/>
            <a:ahLst/>
            <a:cxnLst/>
            <a:rect l="l" t="t" r="r" b="b"/>
            <a:pathLst>
              <a:path w="474345" h="178435">
                <a:moveTo>
                  <a:pt x="473879" y="0"/>
                </a:moveTo>
                <a:lnTo>
                  <a:pt x="465906" y="242"/>
                </a:lnTo>
                <a:lnTo>
                  <a:pt x="0" y="176946"/>
                </a:lnTo>
                <a:lnTo>
                  <a:pt x="4463" y="178031"/>
                </a:lnTo>
                <a:lnTo>
                  <a:pt x="473879" y="0"/>
                </a:lnTo>
                <a:close/>
              </a:path>
            </a:pathLst>
          </a:custGeom>
          <a:solidFill>
            <a:srgbClr val="A4A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3413706" y="2448576"/>
            <a:ext cx="477520" cy="179705"/>
          </a:xfrm>
          <a:custGeom>
            <a:avLst/>
            <a:gdLst/>
            <a:ahLst/>
            <a:cxnLst/>
            <a:rect l="l" t="t" r="r" b="b"/>
            <a:pathLst>
              <a:path w="477520" h="179705">
                <a:moveTo>
                  <a:pt x="477117" y="0"/>
                </a:moveTo>
                <a:lnTo>
                  <a:pt x="472445" y="46"/>
                </a:lnTo>
                <a:lnTo>
                  <a:pt x="469416" y="139"/>
                </a:lnTo>
                <a:lnTo>
                  <a:pt x="0" y="178171"/>
                </a:lnTo>
                <a:lnTo>
                  <a:pt x="4471" y="179258"/>
                </a:lnTo>
                <a:lnTo>
                  <a:pt x="477117" y="0"/>
                </a:lnTo>
                <a:close/>
              </a:path>
            </a:pathLst>
          </a:custGeom>
          <a:solidFill>
            <a:srgbClr val="A5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3418178" y="2448500"/>
            <a:ext cx="480695" cy="180975"/>
          </a:xfrm>
          <a:custGeom>
            <a:avLst/>
            <a:gdLst/>
            <a:ahLst/>
            <a:cxnLst/>
            <a:rect l="l" t="t" r="r" b="b"/>
            <a:pathLst>
              <a:path w="480695" h="180975">
                <a:moveTo>
                  <a:pt x="480184" y="0"/>
                </a:moveTo>
                <a:lnTo>
                  <a:pt x="472645" y="75"/>
                </a:lnTo>
                <a:lnTo>
                  <a:pt x="0" y="179334"/>
                </a:lnTo>
                <a:lnTo>
                  <a:pt x="4465" y="180420"/>
                </a:lnTo>
                <a:lnTo>
                  <a:pt x="480184" y="0"/>
                </a:lnTo>
                <a:close/>
              </a:path>
            </a:pathLst>
          </a:custGeom>
          <a:solidFill>
            <a:srgbClr val="A5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3422643" y="2448424"/>
            <a:ext cx="483870" cy="181610"/>
          </a:xfrm>
          <a:custGeom>
            <a:avLst/>
            <a:gdLst/>
            <a:ahLst/>
            <a:cxnLst/>
            <a:rect l="l" t="t" r="r" b="b"/>
            <a:pathLst>
              <a:path w="483870" h="181610">
                <a:moveTo>
                  <a:pt x="483252" y="0"/>
                </a:moveTo>
                <a:lnTo>
                  <a:pt x="475719" y="75"/>
                </a:lnTo>
                <a:lnTo>
                  <a:pt x="0" y="180496"/>
                </a:lnTo>
                <a:lnTo>
                  <a:pt x="4476" y="181585"/>
                </a:lnTo>
                <a:lnTo>
                  <a:pt x="483252" y="0"/>
                </a:lnTo>
                <a:close/>
              </a:path>
            </a:pathLst>
          </a:custGeom>
          <a:solidFill>
            <a:srgbClr val="A6A8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3427119" y="2448349"/>
            <a:ext cx="486409" cy="182880"/>
          </a:xfrm>
          <a:custGeom>
            <a:avLst/>
            <a:gdLst/>
            <a:ahLst/>
            <a:cxnLst/>
            <a:rect l="l" t="t" r="r" b="b"/>
            <a:pathLst>
              <a:path w="486410" h="182880">
                <a:moveTo>
                  <a:pt x="486309" y="0"/>
                </a:moveTo>
                <a:lnTo>
                  <a:pt x="478776" y="75"/>
                </a:lnTo>
                <a:lnTo>
                  <a:pt x="0" y="181661"/>
                </a:lnTo>
                <a:lnTo>
                  <a:pt x="4458" y="182746"/>
                </a:lnTo>
                <a:lnTo>
                  <a:pt x="486309" y="0"/>
                </a:lnTo>
                <a:close/>
              </a:path>
            </a:pathLst>
          </a:custGeom>
          <a:solidFill>
            <a:srgbClr val="A6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3431578" y="2448273"/>
            <a:ext cx="489584" cy="184150"/>
          </a:xfrm>
          <a:custGeom>
            <a:avLst/>
            <a:gdLst/>
            <a:ahLst/>
            <a:cxnLst/>
            <a:rect l="l" t="t" r="r" b="b"/>
            <a:pathLst>
              <a:path w="489585" h="184150">
                <a:moveTo>
                  <a:pt x="489389" y="0"/>
                </a:moveTo>
                <a:lnTo>
                  <a:pt x="481850" y="75"/>
                </a:lnTo>
                <a:lnTo>
                  <a:pt x="0" y="182821"/>
                </a:lnTo>
                <a:lnTo>
                  <a:pt x="4477" y="183911"/>
                </a:lnTo>
                <a:lnTo>
                  <a:pt x="489389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3436056" y="2448197"/>
            <a:ext cx="492759" cy="185420"/>
          </a:xfrm>
          <a:custGeom>
            <a:avLst/>
            <a:gdLst/>
            <a:ahLst/>
            <a:cxnLst/>
            <a:rect l="l" t="t" r="r" b="b"/>
            <a:pathLst>
              <a:path w="492760" h="185419">
                <a:moveTo>
                  <a:pt x="492445" y="0"/>
                </a:moveTo>
                <a:lnTo>
                  <a:pt x="484912" y="75"/>
                </a:lnTo>
                <a:lnTo>
                  <a:pt x="0" y="183987"/>
                </a:lnTo>
                <a:lnTo>
                  <a:pt x="4463" y="185072"/>
                </a:lnTo>
                <a:lnTo>
                  <a:pt x="492445" y="0"/>
                </a:lnTo>
                <a:close/>
              </a:path>
            </a:pathLst>
          </a:custGeom>
          <a:solidFill>
            <a:srgbClr val="A7A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3440519" y="2448121"/>
            <a:ext cx="495934" cy="186690"/>
          </a:xfrm>
          <a:custGeom>
            <a:avLst/>
            <a:gdLst/>
            <a:ahLst/>
            <a:cxnLst/>
            <a:rect l="l" t="t" r="r" b="b"/>
            <a:pathLst>
              <a:path w="495935" h="186689">
                <a:moveTo>
                  <a:pt x="495514" y="0"/>
                </a:moveTo>
                <a:lnTo>
                  <a:pt x="487981" y="75"/>
                </a:lnTo>
                <a:lnTo>
                  <a:pt x="0" y="185148"/>
                </a:lnTo>
                <a:lnTo>
                  <a:pt x="4471" y="186236"/>
                </a:lnTo>
                <a:lnTo>
                  <a:pt x="495514" y="0"/>
                </a:lnTo>
                <a:close/>
              </a:path>
            </a:pathLst>
          </a:custGeom>
          <a:solidFill>
            <a:srgbClr val="A8AA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3444991" y="2448046"/>
            <a:ext cx="499109" cy="187960"/>
          </a:xfrm>
          <a:custGeom>
            <a:avLst/>
            <a:gdLst/>
            <a:ahLst/>
            <a:cxnLst/>
            <a:rect l="l" t="t" r="r" b="b"/>
            <a:pathLst>
              <a:path w="499110" h="187960">
                <a:moveTo>
                  <a:pt x="498576" y="0"/>
                </a:moveTo>
                <a:lnTo>
                  <a:pt x="491042" y="75"/>
                </a:lnTo>
                <a:lnTo>
                  <a:pt x="0" y="186312"/>
                </a:lnTo>
                <a:lnTo>
                  <a:pt x="2615" y="186948"/>
                </a:lnTo>
                <a:lnTo>
                  <a:pt x="4621" y="187338"/>
                </a:lnTo>
                <a:lnTo>
                  <a:pt x="498576" y="0"/>
                </a:lnTo>
                <a:close/>
              </a:path>
            </a:pathLst>
          </a:custGeom>
          <a:solidFill>
            <a:srgbClr val="A9AB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3449613" y="2447970"/>
            <a:ext cx="501650" cy="188595"/>
          </a:xfrm>
          <a:custGeom>
            <a:avLst/>
            <a:gdLst/>
            <a:ahLst/>
            <a:cxnLst/>
            <a:rect l="l" t="t" r="r" b="b"/>
            <a:pathLst>
              <a:path w="501650" h="188594">
                <a:moveTo>
                  <a:pt x="501493" y="0"/>
                </a:moveTo>
                <a:lnTo>
                  <a:pt x="493954" y="75"/>
                </a:lnTo>
                <a:lnTo>
                  <a:pt x="0" y="187414"/>
                </a:lnTo>
                <a:lnTo>
                  <a:pt x="4859" y="188358"/>
                </a:lnTo>
                <a:lnTo>
                  <a:pt x="501493" y="0"/>
                </a:lnTo>
                <a:close/>
              </a:path>
            </a:pathLst>
          </a:custGeom>
          <a:solidFill>
            <a:srgbClr val="A9A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3454472" y="2447894"/>
            <a:ext cx="504190" cy="189865"/>
          </a:xfrm>
          <a:custGeom>
            <a:avLst/>
            <a:gdLst/>
            <a:ahLst/>
            <a:cxnLst/>
            <a:rect l="l" t="t" r="r" b="b"/>
            <a:pathLst>
              <a:path w="504189" h="189864">
                <a:moveTo>
                  <a:pt x="504168" y="0"/>
                </a:moveTo>
                <a:lnTo>
                  <a:pt x="496634" y="75"/>
                </a:lnTo>
                <a:lnTo>
                  <a:pt x="0" y="188434"/>
                </a:lnTo>
                <a:lnTo>
                  <a:pt x="4839" y="189375"/>
                </a:lnTo>
                <a:lnTo>
                  <a:pt x="504168" y="0"/>
                </a:lnTo>
                <a:close/>
              </a:path>
            </a:pathLst>
          </a:custGeom>
          <a:solidFill>
            <a:srgbClr val="AA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3459311" y="2447848"/>
            <a:ext cx="506730" cy="190500"/>
          </a:xfrm>
          <a:custGeom>
            <a:avLst/>
            <a:gdLst/>
            <a:ahLst/>
            <a:cxnLst/>
            <a:rect l="l" t="t" r="r" b="b"/>
            <a:pathLst>
              <a:path w="506729" h="190500">
                <a:moveTo>
                  <a:pt x="503888" y="0"/>
                </a:moveTo>
                <a:lnTo>
                  <a:pt x="499328" y="45"/>
                </a:lnTo>
                <a:lnTo>
                  <a:pt x="0" y="189420"/>
                </a:lnTo>
                <a:lnTo>
                  <a:pt x="4857" y="190365"/>
                </a:lnTo>
                <a:lnTo>
                  <a:pt x="506707" y="28"/>
                </a:lnTo>
                <a:lnTo>
                  <a:pt x="503888" y="0"/>
                </a:lnTo>
                <a:close/>
              </a:path>
            </a:pathLst>
          </a:custGeom>
          <a:solidFill>
            <a:srgbClr val="ABAD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3464169" y="2447877"/>
            <a:ext cx="509270" cy="191770"/>
          </a:xfrm>
          <a:custGeom>
            <a:avLst/>
            <a:gdLst/>
            <a:ahLst/>
            <a:cxnLst/>
            <a:rect l="l" t="t" r="r" b="b"/>
            <a:pathLst>
              <a:path w="509270" h="191769">
                <a:moveTo>
                  <a:pt x="501849" y="0"/>
                </a:moveTo>
                <a:lnTo>
                  <a:pt x="0" y="190336"/>
                </a:lnTo>
                <a:lnTo>
                  <a:pt x="4839" y="191277"/>
                </a:lnTo>
                <a:lnTo>
                  <a:pt x="508994" y="71"/>
                </a:lnTo>
                <a:lnTo>
                  <a:pt x="501849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3469008" y="2447949"/>
            <a:ext cx="511809" cy="192405"/>
          </a:xfrm>
          <a:custGeom>
            <a:avLst/>
            <a:gdLst/>
            <a:ahLst/>
            <a:cxnLst/>
            <a:rect l="l" t="t" r="r" b="b"/>
            <a:pathLst>
              <a:path w="511810" h="192405">
                <a:moveTo>
                  <a:pt x="504155" y="0"/>
                </a:moveTo>
                <a:lnTo>
                  <a:pt x="0" y="191205"/>
                </a:lnTo>
                <a:lnTo>
                  <a:pt x="4859" y="192149"/>
                </a:lnTo>
                <a:lnTo>
                  <a:pt x="511304" y="71"/>
                </a:lnTo>
                <a:lnTo>
                  <a:pt x="504155" y="0"/>
                </a:lnTo>
                <a:close/>
              </a:path>
            </a:pathLst>
          </a:custGeom>
          <a:solidFill>
            <a:srgbClr val="ACA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3473868" y="2448020"/>
            <a:ext cx="513715" cy="193040"/>
          </a:xfrm>
          <a:custGeom>
            <a:avLst/>
            <a:gdLst/>
            <a:ahLst/>
            <a:cxnLst/>
            <a:rect l="l" t="t" r="r" b="b"/>
            <a:pathLst>
              <a:path w="513714" h="193039">
                <a:moveTo>
                  <a:pt x="506444" y="0"/>
                </a:moveTo>
                <a:lnTo>
                  <a:pt x="0" y="192077"/>
                </a:lnTo>
                <a:lnTo>
                  <a:pt x="4844" y="193019"/>
                </a:lnTo>
                <a:lnTo>
                  <a:pt x="513589" y="71"/>
                </a:lnTo>
                <a:lnTo>
                  <a:pt x="506444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3478712" y="2448092"/>
            <a:ext cx="516255" cy="194310"/>
          </a:xfrm>
          <a:custGeom>
            <a:avLst/>
            <a:gdLst/>
            <a:ahLst/>
            <a:cxnLst/>
            <a:rect l="l" t="t" r="r" b="b"/>
            <a:pathLst>
              <a:path w="516254" h="194310">
                <a:moveTo>
                  <a:pt x="508745" y="0"/>
                </a:moveTo>
                <a:lnTo>
                  <a:pt x="0" y="192947"/>
                </a:lnTo>
                <a:lnTo>
                  <a:pt x="4852" y="193890"/>
                </a:lnTo>
                <a:lnTo>
                  <a:pt x="515888" y="71"/>
                </a:lnTo>
                <a:lnTo>
                  <a:pt x="508745" y="0"/>
                </a:lnTo>
                <a:close/>
              </a:path>
            </a:pathLst>
          </a:custGeom>
          <a:solidFill>
            <a:srgbClr val="ADA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3483565" y="2448164"/>
            <a:ext cx="518795" cy="194945"/>
          </a:xfrm>
          <a:custGeom>
            <a:avLst/>
            <a:gdLst/>
            <a:ahLst/>
            <a:cxnLst/>
            <a:rect l="l" t="t" r="r" b="b"/>
            <a:pathLst>
              <a:path w="518795" h="194944">
                <a:moveTo>
                  <a:pt x="511035" y="0"/>
                </a:moveTo>
                <a:lnTo>
                  <a:pt x="0" y="193819"/>
                </a:lnTo>
                <a:lnTo>
                  <a:pt x="4844" y="194760"/>
                </a:lnTo>
                <a:lnTo>
                  <a:pt x="518180" y="71"/>
                </a:lnTo>
                <a:lnTo>
                  <a:pt x="511035" y="0"/>
                </a:lnTo>
                <a:close/>
              </a:path>
            </a:pathLst>
          </a:custGeom>
          <a:solidFill>
            <a:srgbClr val="AD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3488409" y="2448236"/>
            <a:ext cx="520700" cy="196215"/>
          </a:xfrm>
          <a:custGeom>
            <a:avLst/>
            <a:gdLst/>
            <a:ahLst/>
            <a:cxnLst/>
            <a:rect l="l" t="t" r="r" b="b"/>
            <a:pathLst>
              <a:path w="520700" h="196214">
                <a:moveTo>
                  <a:pt x="513335" y="0"/>
                </a:moveTo>
                <a:lnTo>
                  <a:pt x="0" y="194688"/>
                </a:lnTo>
                <a:lnTo>
                  <a:pt x="4858" y="195633"/>
                </a:lnTo>
                <a:lnTo>
                  <a:pt x="520484" y="71"/>
                </a:lnTo>
                <a:lnTo>
                  <a:pt x="513335" y="0"/>
                </a:lnTo>
                <a:close/>
              </a:path>
            </a:pathLst>
          </a:custGeom>
          <a:solidFill>
            <a:srgbClr val="AEB0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3493268" y="2448308"/>
            <a:ext cx="523240" cy="196850"/>
          </a:xfrm>
          <a:custGeom>
            <a:avLst/>
            <a:gdLst/>
            <a:ahLst/>
            <a:cxnLst/>
            <a:rect l="l" t="t" r="r" b="b"/>
            <a:pathLst>
              <a:path w="523239" h="196850">
                <a:moveTo>
                  <a:pt x="515625" y="0"/>
                </a:moveTo>
                <a:lnTo>
                  <a:pt x="0" y="195561"/>
                </a:lnTo>
                <a:lnTo>
                  <a:pt x="2714" y="196088"/>
                </a:lnTo>
                <a:lnTo>
                  <a:pt x="4991" y="196444"/>
                </a:lnTo>
                <a:lnTo>
                  <a:pt x="522771" y="71"/>
                </a:lnTo>
                <a:lnTo>
                  <a:pt x="515625" y="0"/>
                </a:lnTo>
                <a:close/>
              </a:path>
            </a:pathLst>
          </a:custGeom>
          <a:solidFill>
            <a:srgbClr val="AFB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3498260" y="2448380"/>
            <a:ext cx="525145" cy="197485"/>
          </a:xfrm>
          <a:custGeom>
            <a:avLst/>
            <a:gdLst/>
            <a:ahLst/>
            <a:cxnLst/>
            <a:rect l="l" t="t" r="r" b="b"/>
            <a:pathLst>
              <a:path w="525145" h="197485">
                <a:moveTo>
                  <a:pt x="517779" y="0"/>
                </a:moveTo>
                <a:lnTo>
                  <a:pt x="0" y="196372"/>
                </a:lnTo>
                <a:lnTo>
                  <a:pt x="5202" y="197185"/>
                </a:lnTo>
                <a:lnTo>
                  <a:pt x="524921" y="71"/>
                </a:lnTo>
                <a:lnTo>
                  <a:pt x="517779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3503463" y="2448451"/>
            <a:ext cx="527050" cy="198120"/>
          </a:xfrm>
          <a:custGeom>
            <a:avLst/>
            <a:gdLst/>
            <a:ahLst/>
            <a:cxnLst/>
            <a:rect l="l" t="t" r="r" b="b"/>
            <a:pathLst>
              <a:path w="527050" h="198119">
                <a:moveTo>
                  <a:pt x="519718" y="0"/>
                </a:moveTo>
                <a:lnTo>
                  <a:pt x="0" y="197113"/>
                </a:lnTo>
                <a:lnTo>
                  <a:pt x="5185" y="197923"/>
                </a:lnTo>
                <a:lnTo>
                  <a:pt x="526864" y="71"/>
                </a:lnTo>
                <a:lnTo>
                  <a:pt x="519718" y="0"/>
                </a:lnTo>
                <a:close/>
              </a:path>
            </a:pathLst>
          </a:custGeom>
          <a:solidFill>
            <a:srgbClr val="B0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3508648" y="2448523"/>
            <a:ext cx="528955" cy="198755"/>
          </a:xfrm>
          <a:custGeom>
            <a:avLst/>
            <a:gdLst/>
            <a:ahLst/>
            <a:cxnLst/>
            <a:rect l="l" t="t" r="r" b="b"/>
            <a:pathLst>
              <a:path w="528954" h="198755">
                <a:moveTo>
                  <a:pt x="521679" y="0"/>
                </a:moveTo>
                <a:lnTo>
                  <a:pt x="0" y="197851"/>
                </a:lnTo>
                <a:lnTo>
                  <a:pt x="5204" y="198664"/>
                </a:lnTo>
                <a:lnTo>
                  <a:pt x="528827" y="71"/>
                </a:lnTo>
                <a:lnTo>
                  <a:pt x="521679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3513853" y="2448595"/>
            <a:ext cx="530860" cy="200025"/>
          </a:xfrm>
          <a:custGeom>
            <a:avLst/>
            <a:gdLst/>
            <a:ahLst/>
            <a:cxnLst/>
            <a:rect l="l" t="t" r="r" b="b"/>
            <a:pathLst>
              <a:path w="530860" h="200025">
                <a:moveTo>
                  <a:pt x="523622" y="0"/>
                </a:moveTo>
                <a:lnTo>
                  <a:pt x="0" y="198593"/>
                </a:lnTo>
                <a:lnTo>
                  <a:pt x="5190" y="199403"/>
                </a:lnTo>
                <a:lnTo>
                  <a:pt x="530550" y="154"/>
                </a:lnTo>
                <a:lnTo>
                  <a:pt x="526397" y="27"/>
                </a:lnTo>
                <a:lnTo>
                  <a:pt x="523622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3519043" y="2448750"/>
            <a:ext cx="532765" cy="200660"/>
          </a:xfrm>
          <a:custGeom>
            <a:avLst/>
            <a:gdLst/>
            <a:ahLst/>
            <a:cxnLst/>
            <a:rect l="l" t="t" r="r" b="b"/>
            <a:pathLst>
              <a:path w="532764" h="200660">
                <a:moveTo>
                  <a:pt x="525360" y="0"/>
                </a:moveTo>
                <a:lnTo>
                  <a:pt x="0" y="199249"/>
                </a:lnTo>
                <a:lnTo>
                  <a:pt x="5197" y="200061"/>
                </a:lnTo>
                <a:lnTo>
                  <a:pt x="532147" y="206"/>
                </a:lnTo>
                <a:lnTo>
                  <a:pt x="525360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3524241" y="2448956"/>
            <a:ext cx="534035" cy="200660"/>
          </a:xfrm>
          <a:custGeom>
            <a:avLst/>
            <a:gdLst/>
            <a:ahLst/>
            <a:cxnLst/>
            <a:rect l="l" t="t" r="r" b="b"/>
            <a:pathLst>
              <a:path w="534035" h="200660">
                <a:moveTo>
                  <a:pt x="526949" y="0"/>
                </a:moveTo>
                <a:lnTo>
                  <a:pt x="0" y="199854"/>
                </a:lnTo>
                <a:lnTo>
                  <a:pt x="5192" y="200665"/>
                </a:lnTo>
                <a:lnTo>
                  <a:pt x="533746" y="206"/>
                </a:lnTo>
                <a:lnTo>
                  <a:pt x="526949" y="0"/>
                </a:lnTo>
                <a:close/>
              </a:path>
            </a:pathLst>
          </a:custGeom>
          <a:solidFill>
            <a:srgbClr val="B2B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3529433" y="2449163"/>
            <a:ext cx="535940" cy="201295"/>
          </a:xfrm>
          <a:custGeom>
            <a:avLst/>
            <a:gdLst/>
            <a:ahLst/>
            <a:cxnLst/>
            <a:rect l="l" t="t" r="r" b="b"/>
            <a:pathLst>
              <a:path w="535939" h="201294">
                <a:moveTo>
                  <a:pt x="528553" y="0"/>
                </a:moveTo>
                <a:lnTo>
                  <a:pt x="0" y="200458"/>
                </a:lnTo>
                <a:lnTo>
                  <a:pt x="5202" y="201271"/>
                </a:lnTo>
                <a:lnTo>
                  <a:pt x="535338" y="206"/>
                </a:lnTo>
                <a:lnTo>
                  <a:pt x="528553" y="0"/>
                </a:lnTo>
                <a:close/>
              </a:path>
            </a:pathLst>
          </a:custGeom>
          <a:solidFill>
            <a:srgbClr val="B3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3534635" y="2449370"/>
            <a:ext cx="537210" cy="201930"/>
          </a:xfrm>
          <a:custGeom>
            <a:avLst/>
            <a:gdLst/>
            <a:ahLst/>
            <a:cxnLst/>
            <a:rect l="l" t="t" r="r" b="b"/>
            <a:pathLst>
              <a:path w="537210" h="201930">
                <a:moveTo>
                  <a:pt x="530136" y="0"/>
                </a:moveTo>
                <a:lnTo>
                  <a:pt x="0" y="201064"/>
                </a:lnTo>
                <a:lnTo>
                  <a:pt x="5185" y="201875"/>
                </a:lnTo>
                <a:lnTo>
                  <a:pt x="536928" y="206"/>
                </a:lnTo>
                <a:lnTo>
                  <a:pt x="530136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3539821" y="2449577"/>
            <a:ext cx="539115" cy="202565"/>
          </a:xfrm>
          <a:custGeom>
            <a:avLst/>
            <a:gdLst/>
            <a:ahLst/>
            <a:cxnLst/>
            <a:rect l="l" t="t" r="r" b="b"/>
            <a:pathLst>
              <a:path w="539114" h="202564">
                <a:moveTo>
                  <a:pt x="531742" y="0"/>
                </a:moveTo>
                <a:lnTo>
                  <a:pt x="0" y="201668"/>
                </a:lnTo>
                <a:lnTo>
                  <a:pt x="5202" y="202480"/>
                </a:lnTo>
                <a:lnTo>
                  <a:pt x="538527" y="206"/>
                </a:lnTo>
                <a:lnTo>
                  <a:pt x="531742" y="0"/>
                </a:lnTo>
                <a:close/>
              </a:path>
            </a:pathLst>
          </a:custGeom>
          <a:solidFill>
            <a:srgbClr val="B4B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3545023" y="2449783"/>
            <a:ext cx="540385" cy="203200"/>
          </a:xfrm>
          <a:custGeom>
            <a:avLst/>
            <a:gdLst/>
            <a:ahLst/>
            <a:cxnLst/>
            <a:rect l="l" t="t" r="r" b="b"/>
            <a:pathLst>
              <a:path w="540385" h="203200">
                <a:moveTo>
                  <a:pt x="533324" y="0"/>
                </a:moveTo>
                <a:lnTo>
                  <a:pt x="0" y="202274"/>
                </a:lnTo>
                <a:lnTo>
                  <a:pt x="5202" y="203078"/>
                </a:lnTo>
                <a:lnTo>
                  <a:pt x="540117" y="206"/>
                </a:lnTo>
                <a:lnTo>
                  <a:pt x="533324" y="0"/>
                </a:lnTo>
                <a:close/>
              </a:path>
            </a:pathLst>
          </a:custGeom>
          <a:solidFill>
            <a:srgbClr val="B5B7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3550225" y="2449990"/>
            <a:ext cx="542290" cy="203835"/>
          </a:xfrm>
          <a:custGeom>
            <a:avLst/>
            <a:gdLst/>
            <a:ahLst/>
            <a:cxnLst/>
            <a:rect l="l" t="t" r="r" b="b"/>
            <a:pathLst>
              <a:path w="542289" h="203835">
                <a:moveTo>
                  <a:pt x="534914" y="0"/>
                </a:moveTo>
                <a:lnTo>
                  <a:pt x="0" y="202871"/>
                </a:lnTo>
                <a:lnTo>
                  <a:pt x="5528" y="203561"/>
                </a:lnTo>
                <a:lnTo>
                  <a:pt x="541706" y="206"/>
                </a:lnTo>
                <a:lnTo>
                  <a:pt x="534914" y="0"/>
                </a:lnTo>
                <a:close/>
              </a:path>
            </a:pathLst>
          </a:custGeom>
          <a:solidFill>
            <a:srgbClr val="B5B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3555754" y="2450197"/>
            <a:ext cx="543560" cy="204470"/>
          </a:xfrm>
          <a:custGeom>
            <a:avLst/>
            <a:gdLst/>
            <a:ahLst/>
            <a:cxnLst/>
            <a:rect l="l" t="t" r="r" b="b"/>
            <a:pathLst>
              <a:path w="543560" h="204469">
                <a:moveTo>
                  <a:pt x="536177" y="0"/>
                </a:moveTo>
                <a:lnTo>
                  <a:pt x="0" y="203354"/>
                </a:lnTo>
                <a:lnTo>
                  <a:pt x="5507" y="204041"/>
                </a:lnTo>
                <a:lnTo>
                  <a:pt x="542948" y="206"/>
                </a:lnTo>
                <a:lnTo>
                  <a:pt x="536177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3561262" y="2450403"/>
            <a:ext cx="544830" cy="205104"/>
          </a:xfrm>
          <a:custGeom>
            <a:avLst/>
            <a:gdLst/>
            <a:ahLst/>
            <a:cxnLst/>
            <a:rect l="l" t="t" r="r" b="b"/>
            <a:pathLst>
              <a:path w="544829" h="205105">
                <a:moveTo>
                  <a:pt x="537441" y="0"/>
                </a:moveTo>
                <a:lnTo>
                  <a:pt x="0" y="203835"/>
                </a:lnTo>
                <a:lnTo>
                  <a:pt x="5527" y="204525"/>
                </a:lnTo>
                <a:lnTo>
                  <a:pt x="544246" y="207"/>
                </a:lnTo>
                <a:lnTo>
                  <a:pt x="537441" y="0"/>
                </a:lnTo>
                <a:close/>
              </a:path>
            </a:pathLst>
          </a:custGeom>
          <a:solidFill>
            <a:srgbClr val="B6B8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3566789" y="2450610"/>
            <a:ext cx="546100" cy="205104"/>
          </a:xfrm>
          <a:custGeom>
            <a:avLst/>
            <a:gdLst/>
            <a:ahLst/>
            <a:cxnLst/>
            <a:rect l="l" t="t" r="r" b="b"/>
            <a:pathLst>
              <a:path w="546100" h="205105">
                <a:moveTo>
                  <a:pt x="538718" y="0"/>
                </a:moveTo>
                <a:lnTo>
                  <a:pt x="0" y="204318"/>
                </a:lnTo>
                <a:lnTo>
                  <a:pt x="5509" y="205006"/>
                </a:lnTo>
                <a:lnTo>
                  <a:pt x="545497" y="206"/>
                </a:lnTo>
                <a:lnTo>
                  <a:pt x="538718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3572299" y="2450817"/>
            <a:ext cx="546735" cy="205740"/>
          </a:xfrm>
          <a:custGeom>
            <a:avLst/>
            <a:gdLst/>
            <a:ahLst/>
            <a:cxnLst/>
            <a:rect l="l" t="t" r="r" b="b"/>
            <a:pathLst>
              <a:path w="546735" h="205739">
                <a:moveTo>
                  <a:pt x="539987" y="0"/>
                </a:moveTo>
                <a:lnTo>
                  <a:pt x="0" y="204799"/>
                </a:lnTo>
                <a:lnTo>
                  <a:pt x="5532" y="205490"/>
                </a:lnTo>
                <a:lnTo>
                  <a:pt x="546575" y="288"/>
                </a:lnTo>
                <a:lnTo>
                  <a:pt x="542394" y="73"/>
                </a:lnTo>
                <a:lnTo>
                  <a:pt x="539987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3577832" y="2451105"/>
            <a:ext cx="548005" cy="206375"/>
          </a:xfrm>
          <a:custGeom>
            <a:avLst/>
            <a:gdLst/>
            <a:ahLst/>
            <a:cxnLst/>
            <a:rect l="l" t="t" r="r" b="b"/>
            <a:pathLst>
              <a:path w="548004" h="206375">
                <a:moveTo>
                  <a:pt x="541043" y="0"/>
                </a:moveTo>
                <a:lnTo>
                  <a:pt x="0" y="205201"/>
                </a:lnTo>
                <a:lnTo>
                  <a:pt x="5502" y="205888"/>
                </a:lnTo>
                <a:lnTo>
                  <a:pt x="547486" y="331"/>
                </a:lnTo>
                <a:lnTo>
                  <a:pt x="541043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3583334" y="2451437"/>
            <a:ext cx="548640" cy="206375"/>
          </a:xfrm>
          <a:custGeom>
            <a:avLst/>
            <a:gdLst/>
            <a:ahLst/>
            <a:cxnLst/>
            <a:rect l="l" t="t" r="r" b="b"/>
            <a:pathLst>
              <a:path w="548639" h="206375">
                <a:moveTo>
                  <a:pt x="541983" y="0"/>
                </a:moveTo>
                <a:lnTo>
                  <a:pt x="0" y="205556"/>
                </a:lnTo>
                <a:lnTo>
                  <a:pt x="5532" y="206247"/>
                </a:lnTo>
                <a:lnTo>
                  <a:pt x="548454" y="333"/>
                </a:lnTo>
                <a:lnTo>
                  <a:pt x="541983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3588866" y="2451770"/>
            <a:ext cx="549910" cy="207010"/>
          </a:xfrm>
          <a:custGeom>
            <a:avLst/>
            <a:gdLst/>
            <a:ahLst/>
            <a:cxnLst/>
            <a:rect l="l" t="t" r="r" b="b"/>
            <a:pathLst>
              <a:path w="549910" h="207010">
                <a:moveTo>
                  <a:pt x="542921" y="0"/>
                </a:moveTo>
                <a:lnTo>
                  <a:pt x="0" y="205914"/>
                </a:lnTo>
                <a:lnTo>
                  <a:pt x="5502" y="206600"/>
                </a:lnTo>
                <a:lnTo>
                  <a:pt x="549365" y="331"/>
                </a:lnTo>
                <a:lnTo>
                  <a:pt x="542921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3594369" y="2452102"/>
            <a:ext cx="550545" cy="207010"/>
          </a:xfrm>
          <a:custGeom>
            <a:avLst/>
            <a:gdLst/>
            <a:ahLst/>
            <a:cxnLst/>
            <a:rect l="l" t="t" r="r" b="b"/>
            <a:pathLst>
              <a:path w="550545" h="207010">
                <a:moveTo>
                  <a:pt x="543862" y="0"/>
                </a:moveTo>
                <a:lnTo>
                  <a:pt x="0" y="206269"/>
                </a:lnTo>
                <a:lnTo>
                  <a:pt x="5534" y="206960"/>
                </a:lnTo>
                <a:lnTo>
                  <a:pt x="550339" y="333"/>
                </a:lnTo>
                <a:lnTo>
                  <a:pt x="543862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3599904" y="2452435"/>
            <a:ext cx="551815" cy="207645"/>
          </a:xfrm>
          <a:custGeom>
            <a:avLst/>
            <a:gdLst/>
            <a:ahLst/>
            <a:cxnLst/>
            <a:rect l="l" t="t" r="r" b="b"/>
            <a:pathLst>
              <a:path w="551814" h="207644">
                <a:moveTo>
                  <a:pt x="544804" y="0"/>
                </a:moveTo>
                <a:lnTo>
                  <a:pt x="0" y="206626"/>
                </a:lnTo>
                <a:lnTo>
                  <a:pt x="5507" y="207313"/>
                </a:lnTo>
                <a:lnTo>
                  <a:pt x="551245" y="331"/>
                </a:lnTo>
                <a:lnTo>
                  <a:pt x="544804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3605411" y="2452766"/>
            <a:ext cx="552450" cy="207645"/>
          </a:xfrm>
          <a:custGeom>
            <a:avLst/>
            <a:gdLst/>
            <a:ahLst/>
            <a:cxnLst/>
            <a:rect l="l" t="t" r="r" b="b"/>
            <a:pathLst>
              <a:path w="552450" h="207644">
                <a:moveTo>
                  <a:pt x="545738" y="0"/>
                </a:moveTo>
                <a:lnTo>
                  <a:pt x="0" y="206982"/>
                </a:lnTo>
                <a:lnTo>
                  <a:pt x="3581" y="207429"/>
                </a:lnTo>
                <a:lnTo>
                  <a:pt x="5638" y="207630"/>
                </a:lnTo>
                <a:lnTo>
                  <a:pt x="552211" y="333"/>
                </a:lnTo>
                <a:lnTo>
                  <a:pt x="545738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3611050" y="2453100"/>
            <a:ext cx="553085" cy="208279"/>
          </a:xfrm>
          <a:custGeom>
            <a:avLst/>
            <a:gdLst/>
            <a:ahLst/>
            <a:cxnLst/>
            <a:rect l="l" t="t" r="r" b="b"/>
            <a:pathLst>
              <a:path w="553085" h="208280">
                <a:moveTo>
                  <a:pt x="546573" y="0"/>
                </a:moveTo>
                <a:lnTo>
                  <a:pt x="0" y="207297"/>
                </a:lnTo>
                <a:lnTo>
                  <a:pt x="5821" y="207866"/>
                </a:lnTo>
                <a:lnTo>
                  <a:pt x="553020" y="331"/>
                </a:lnTo>
                <a:lnTo>
                  <a:pt x="546573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3616871" y="2453432"/>
            <a:ext cx="553720" cy="208279"/>
          </a:xfrm>
          <a:custGeom>
            <a:avLst/>
            <a:gdLst/>
            <a:ahLst/>
            <a:cxnLst/>
            <a:rect l="l" t="t" r="r" b="b"/>
            <a:pathLst>
              <a:path w="553720" h="208280">
                <a:moveTo>
                  <a:pt x="547199" y="0"/>
                </a:moveTo>
                <a:lnTo>
                  <a:pt x="0" y="207534"/>
                </a:lnTo>
                <a:lnTo>
                  <a:pt x="5845" y="208106"/>
                </a:lnTo>
                <a:lnTo>
                  <a:pt x="553669" y="333"/>
                </a:lnTo>
                <a:lnTo>
                  <a:pt x="547199" y="0"/>
                </a:lnTo>
                <a:close/>
              </a:path>
            </a:pathLst>
          </a:custGeom>
          <a:solidFill>
            <a:srgbClr val="BDBE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3622717" y="2453765"/>
            <a:ext cx="554355" cy="208915"/>
          </a:xfrm>
          <a:custGeom>
            <a:avLst/>
            <a:gdLst/>
            <a:ahLst/>
            <a:cxnLst/>
            <a:rect l="l" t="t" r="r" b="b"/>
            <a:pathLst>
              <a:path w="554354" h="208914">
                <a:moveTo>
                  <a:pt x="547823" y="0"/>
                </a:moveTo>
                <a:lnTo>
                  <a:pt x="0" y="207773"/>
                </a:lnTo>
                <a:lnTo>
                  <a:pt x="5814" y="208341"/>
                </a:lnTo>
                <a:lnTo>
                  <a:pt x="554267" y="331"/>
                </a:lnTo>
                <a:lnTo>
                  <a:pt x="547823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3628531" y="2454096"/>
            <a:ext cx="554990" cy="208915"/>
          </a:xfrm>
          <a:custGeom>
            <a:avLst/>
            <a:gdLst/>
            <a:ahLst/>
            <a:cxnLst/>
            <a:rect l="l" t="t" r="r" b="b"/>
            <a:pathLst>
              <a:path w="554989" h="208914">
                <a:moveTo>
                  <a:pt x="548452" y="0"/>
                </a:moveTo>
                <a:lnTo>
                  <a:pt x="0" y="208010"/>
                </a:lnTo>
                <a:lnTo>
                  <a:pt x="5826" y="208580"/>
                </a:lnTo>
                <a:lnTo>
                  <a:pt x="554912" y="332"/>
                </a:lnTo>
                <a:lnTo>
                  <a:pt x="548452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3634358" y="2454429"/>
            <a:ext cx="555625" cy="208915"/>
          </a:xfrm>
          <a:custGeom>
            <a:avLst/>
            <a:gdLst/>
            <a:ahLst/>
            <a:cxnLst/>
            <a:rect l="l" t="t" r="r" b="b"/>
            <a:pathLst>
              <a:path w="555625" h="208914">
                <a:moveTo>
                  <a:pt x="549085" y="0"/>
                </a:moveTo>
                <a:lnTo>
                  <a:pt x="0" y="208247"/>
                </a:lnTo>
                <a:lnTo>
                  <a:pt x="5833" y="208818"/>
                </a:lnTo>
                <a:lnTo>
                  <a:pt x="555350" y="404"/>
                </a:lnTo>
                <a:lnTo>
                  <a:pt x="551673" y="133"/>
                </a:lnTo>
                <a:lnTo>
                  <a:pt x="549085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3640191" y="2454833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517" y="0"/>
                </a:moveTo>
                <a:lnTo>
                  <a:pt x="0" y="208413"/>
                </a:lnTo>
                <a:lnTo>
                  <a:pt x="5829" y="208984"/>
                </a:lnTo>
                <a:lnTo>
                  <a:pt x="555667" y="453"/>
                </a:lnTo>
                <a:lnTo>
                  <a:pt x="549517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3646021" y="2455286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837" y="0"/>
                </a:moveTo>
                <a:lnTo>
                  <a:pt x="0" y="208530"/>
                </a:lnTo>
                <a:lnTo>
                  <a:pt x="5837" y="209101"/>
                </a:lnTo>
                <a:lnTo>
                  <a:pt x="555971" y="452"/>
                </a:lnTo>
                <a:lnTo>
                  <a:pt x="549837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3651858" y="2455738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134" y="0"/>
                </a:moveTo>
                <a:lnTo>
                  <a:pt x="0" y="208649"/>
                </a:lnTo>
                <a:lnTo>
                  <a:pt x="5822" y="209219"/>
                </a:lnTo>
                <a:lnTo>
                  <a:pt x="556280" y="452"/>
                </a:lnTo>
                <a:lnTo>
                  <a:pt x="550134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3657681" y="2456191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458" y="0"/>
                </a:moveTo>
                <a:lnTo>
                  <a:pt x="0" y="208766"/>
                </a:lnTo>
                <a:lnTo>
                  <a:pt x="5840" y="209337"/>
                </a:lnTo>
                <a:lnTo>
                  <a:pt x="556599" y="452"/>
                </a:lnTo>
                <a:lnTo>
                  <a:pt x="550458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3663521" y="2456644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0759" y="0"/>
                </a:moveTo>
                <a:lnTo>
                  <a:pt x="0" y="208884"/>
                </a:lnTo>
                <a:lnTo>
                  <a:pt x="5826" y="209454"/>
                </a:lnTo>
                <a:lnTo>
                  <a:pt x="556902" y="452"/>
                </a:lnTo>
                <a:lnTo>
                  <a:pt x="550759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3669348" y="2457096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075" y="0"/>
                </a:moveTo>
                <a:lnTo>
                  <a:pt x="0" y="209002"/>
                </a:lnTo>
                <a:lnTo>
                  <a:pt x="3286" y="209323"/>
                </a:lnTo>
                <a:lnTo>
                  <a:pt x="5968" y="209521"/>
                </a:lnTo>
                <a:lnTo>
                  <a:pt x="557212" y="452"/>
                </a:lnTo>
                <a:lnTo>
                  <a:pt x="551075" y="0"/>
                </a:lnTo>
                <a:close/>
              </a:path>
            </a:pathLst>
          </a:custGeom>
          <a:solidFill>
            <a:srgbClr val="C2C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3675317" y="2457549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44" y="0"/>
                </a:moveTo>
                <a:lnTo>
                  <a:pt x="0" y="209068"/>
                </a:lnTo>
                <a:lnTo>
                  <a:pt x="6137" y="209521"/>
                </a:lnTo>
                <a:lnTo>
                  <a:pt x="557387" y="452"/>
                </a:lnTo>
                <a:lnTo>
                  <a:pt x="551244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3681454" y="2458001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50" y="0"/>
                </a:moveTo>
                <a:lnTo>
                  <a:pt x="0" y="209068"/>
                </a:lnTo>
                <a:lnTo>
                  <a:pt x="6143" y="209521"/>
                </a:lnTo>
                <a:lnTo>
                  <a:pt x="557387" y="452"/>
                </a:lnTo>
                <a:lnTo>
                  <a:pt x="551250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3687597" y="2458453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44" y="0"/>
                </a:moveTo>
                <a:lnTo>
                  <a:pt x="0" y="209068"/>
                </a:lnTo>
                <a:lnTo>
                  <a:pt x="6140" y="209521"/>
                </a:lnTo>
                <a:lnTo>
                  <a:pt x="557394" y="453"/>
                </a:lnTo>
                <a:lnTo>
                  <a:pt x="551244" y="0"/>
                </a:lnTo>
                <a:close/>
              </a:path>
            </a:pathLst>
          </a:custGeom>
          <a:solidFill>
            <a:srgbClr val="C4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3693738" y="2458907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54" y="0"/>
                </a:moveTo>
                <a:lnTo>
                  <a:pt x="0" y="209068"/>
                </a:lnTo>
                <a:lnTo>
                  <a:pt x="6146" y="209521"/>
                </a:lnTo>
                <a:lnTo>
                  <a:pt x="557387" y="451"/>
                </a:lnTo>
                <a:lnTo>
                  <a:pt x="551254" y="0"/>
                </a:lnTo>
                <a:close/>
              </a:path>
            </a:pathLst>
          </a:custGeom>
          <a:solidFill>
            <a:srgbClr val="C5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3699885" y="2459358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40" y="0"/>
                </a:moveTo>
                <a:lnTo>
                  <a:pt x="0" y="209069"/>
                </a:lnTo>
                <a:lnTo>
                  <a:pt x="6133" y="209521"/>
                </a:lnTo>
                <a:lnTo>
                  <a:pt x="557210" y="520"/>
                </a:lnTo>
                <a:lnTo>
                  <a:pt x="553885" y="194"/>
                </a:lnTo>
                <a:lnTo>
                  <a:pt x="551240" y="0"/>
                </a:lnTo>
                <a:close/>
              </a:path>
            </a:pathLst>
          </a:custGeom>
          <a:solidFill>
            <a:srgbClr val="C5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3706019" y="2459879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077" y="0"/>
                </a:moveTo>
                <a:lnTo>
                  <a:pt x="0" y="209000"/>
                </a:lnTo>
                <a:lnTo>
                  <a:pt x="6150" y="209454"/>
                </a:lnTo>
                <a:lnTo>
                  <a:pt x="556907" y="570"/>
                </a:lnTo>
                <a:lnTo>
                  <a:pt x="551077" y="0"/>
                </a:lnTo>
                <a:close/>
              </a:path>
            </a:pathLst>
          </a:custGeom>
          <a:solidFill>
            <a:srgbClr val="C6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3712169" y="2460449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756" y="0"/>
                </a:moveTo>
                <a:lnTo>
                  <a:pt x="0" y="208884"/>
                </a:lnTo>
                <a:lnTo>
                  <a:pt x="6137" y="209336"/>
                </a:lnTo>
                <a:lnTo>
                  <a:pt x="556589" y="570"/>
                </a:lnTo>
                <a:lnTo>
                  <a:pt x="550756" y="0"/>
                </a:lnTo>
                <a:close/>
              </a:path>
            </a:pathLst>
          </a:custGeom>
          <a:solidFill>
            <a:srgbClr val="C6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3718307" y="2461019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452" y="0"/>
                </a:moveTo>
                <a:lnTo>
                  <a:pt x="0" y="208765"/>
                </a:lnTo>
                <a:lnTo>
                  <a:pt x="6143" y="209218"/>
                </a:lnTo>
                <a:lnTo>
                  <a:pt x="556279" y="569"/>
                </a:lnTo>
                <a:lnTo>
                  <a:pt x="550452" y="0"/>
                </a:lnTo>
                <a:close/>
              </a:path>
            </a:pathLst>
          </a:custGeom>
          <a:solidFill>
            <a:srgbClr val="C7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3724450" y="2461589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50136" y="0"/>
                </a:moveTo>
                <a:lnTo>
                  <a:pt x="0" y="208648"/>
                </a:lnTo>
                <a:lnTo>
                  <a:pt x="6137" y="209100"/>
                </a:lnTo>
                <a:lnTo>
                  <a:pt x="555969" y="570"/>
                </a:lnTo>
                <a:lnTo>
                  <a:pt x="550136" y="0"/>
                </a:lnTo>
                <a:close/>
              </a:path>
            </a:pathLst>
          </a:custGeom>
          <a:solidFill>
            <a:srgbClr val="C8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3730587" y="2462159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831" y="0"/>
                </a:moveTo>
                <a:lnTo>
                  <a:pt x="0" y="208530"/>
                </a:lnTo>
                <a:lnTo>
                  <a:pt x="6142" y="208983"/>
                </a:lnTo>
                <a:lnTo>
                  <a:pt x="555658" y="569"/>
                </a:lnTo>
                <a:lnTo>
                  <a:pt x="549831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3736730" y="2462729"/>
            <a:ext cx="555625" cy="208915"/>
          </a:xfrm>
          <a:custGeom>
            <a:avLst/>
            <a:gdLst/>
            <a:ahLst/>
            <a:cxnLst/>
            <a:rect l="l" t="t" r="r" b="b"/>
            <a:pathLst>
              <a:path w="555625" h="208914">
                <a:moveTo>
                  <a:pt x="549515" y="0"/>
                </a:moveTo>
                <a:lnTo>
                  <a:pt x="0" y="208413"/>
                </a:lnTo>
                <a:lnTo>
                  <a:pt x="3642" y="208681"/>
                </a:lnTo>
                <a:lnTo>
                  <a:pt x="6270" y="208816"/>
                </a:lnTo>
                <a:lnTo>
                  <a:pt x="555356" y="571"/>
                </a:lnTo>
                <a:lnTo>
                  <a:pt x="549515" y="0"/>
                </a:lnTo>
                <a:close/>
              </a:path>
            </a:pathLst>
          </a:custGeom>
          <a:solidFill>
            <a:srgbClr val="C9CB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3743001" y="2463300"/>
            <a:ext cx="554990" cy="208915"/>
          </a:xfrm>
          <a:custGeom>
            <a:avLst/>
            <a:gdLst/>
            <a:ahLst/>
            <a:cxnLst/>
            <a:rect l="l" t="t" r="r" b="b"/>
            <a:pathLst>
              <a:path w="554989" h="208914">
                <a:moveTo>
                  <a:pt x="549085" y="0"/>
                </a:moveTo>
                <a:lnTo>
                  <a:pt x="0" y="208245"/>
                </a:lnTo>
                <a:lnTo>
                  <a:pt x="6462" y="208578"/>
                </a:lnTo>
                <a:lnTo>
                  <a:pt x="554908" y="569"/>
                </a:lnTo>
                <a:lnTo>
                  <a:pt x="549085" y="0"/>
                </a:lnTo>
                <a:close/>
              </a:path>
            </a:pathLst>
          </a:custGeom>
          <a:solidFill>
            <a:srgbClr val="C9CB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3749464" y="2463870"/>
            <a:ext cx="554355" cy="208915"/>
          </a:xfrm>
          <a:custGeom>
            <a:avLst/>
            <a:gdLst/>
            <a:ahLst/>
            <a:cxnLst/>
            <a:rect l="l" t="t" r="r" b="b"/>
            <a:pathLst>
              <a:path w="554354" h="208914">
                <a:moveTo>
                  <a:pt x="548445" y="0"/>
                </a:moveTo>
                <a:lnTo>
                  <a:pt x="0" y="208009"/>
                </a:lnTo>
                <a:lnTo>
                  <a:pt x="6451" y="208341"/>
                </a:lnTo>
                <a:lnTo>
                  <a:pt x="554283" y="570"/>
                </a:lnTo>
                <a:lnTo>
                  <a:pt x="548445" y="0"/>
                </a:lnTo>
                <a:close/>
              </a:path>
            </a:pathLst>
          </a:custGeom>
          <a:solidFill>
            <a:srgbClr val="CA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3755915" y="2464441"/>
            <a:ext cx="553720" cy="208279"/>
          </a:xfrm>
          <a:custGeom>
            <a:avLst/>
            <a:gdLst/>
            <a:ahLst/>
            <a:cxnLst/>
            <a:rect l="l" t="t" r="r" b="b"/>
            <a:pathLst>
              <a:path w="553720" h="208280">
                <a:moveTo>
                  <a:pt x="547831" y="0"/>
                </a:moveTo>
                <a:lnTo>
                  <a:pt x="0" y="207770"/>
                </a:lnTo>
                <a:lnTo>
                  <a:pt x="6466" y="208103"/>
                </a:lnTo>
                <a:lnTo>
                  <a:pt x="553661" y="570"/>
                </a:lnTo>
                <a:lnTo>
                  <a:pt x="547831" y="0"/>
                </a:lnTo>
                <a:close/>
              </a:path>
            </a:pathLst>
          </a:custGeom>
          <a:solidFill>
            <a:srgbClr val="CB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3762381" y="2465011"/>
            <a:ext cx="553085" cy="208279"/>
          </a:xfrm>
          <a:custGeom>
            <a:avLst/>
            <a:gdLst/>
            <a:ahLst/>
            <a:cxnLst/>
            <a:rect l="l" t="t" r="r" b="b"/>
            <a:pathLst>
              <a:path w="553085" h="208280">
                <a:moveTo>
                  <a:pt x="547194" y="0"/>
                </a:moveTo>
                <a:lnTo>
                  <a:pt x="0" y="207533"/>
                </a:lnTo>
                <a:lnTo>
                  <a:pt x="6454" y="207865"/>
                </a:lnTo>
                <a:lnTo>
                  <a:pt x="553028" y="570"/>
                </a:lnTo>
                <a:lnTo>
                  <a:pt x="547194" y="0"/>
                </a:lnTo>
                <a:close/>
              </a:path>
            </a:pathLst>
          </a:custGeom>
          <a:solidFill>
            <a:srgbClr val="CB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3768836" y="2465581"/>
            <a:ext cx="552450" cy="207645"/>
          </a:xfrm>
          <a:custGeom>
            <a:avLst/>
            <a:gdLst/>
            <a:ahLst/>
            <a:cxnLst/>
            <a:rect l="l" t="t" r="r" b="b"/>
            <a:pathLst>
              <a:path w="552450" h="207644">
                <a:moveTo>
                  <a:pt x="546573" y="0"/>
                </a:moveTo>
                <a:lnTo>
                  <a:pt x="0" y="207294"/>
                </a:lnTo>
                <a:lnTo>
                  <a:pt x="6459" y="207627"/>
                </a:lnTo>
                <a:lnTo>
                  <a:pt x="552195" y="647"/>
                </a:lnTo>
                <a:lnTo>
                  <a:pt x="548576" y="195"/>
                </a:lnTo>
                <a:lnTo>
                  <a:pt x="546573" y="0"/>
                </a:lnTo>
                <a:close/>
              </a:path>
            </a:pathLst>
          </a:custGeom>
          <a:solidFill>
            <a:srgbClr val="CC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3775295" y="2466229"/>
            <a:ext cx="551815" cy="207645"/>
          </a:xfrm>
          <a:custGeom>
            <a:avLst/>
            <a:gdLst/>
            <a:ahLst/>
            <a:cxnLst/>
            <a:rect l="l" t="t" r="r" b="b"/>
            <a:pathLst>
              <a:path w="551814" h="207644">
                <a:moveTo>
                  <a:pt x="545736" y="0"/>
                </a:moveTo>
                <a:lnTo>
                  <a:pt x="0" y="206979"/>
                </a:lnTo>
                <a:lnTo>
                  <a:pt x="6454" y="207312"/>
                </a:lnTo>
                <a:lnTo>
                  <a:pt x="551257" y="689"/>
                </a:lnTo>
                <a:lnTo>
                  <a:pt x="545736" y="0"/>
                </a:lnTo>
                <a:close/>
              </a:path>
            </a:pathLst>
          </a:custGeom>
          <a:solidFill>
            <a:srgbClr val="CCCE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3781750" y="2466918"/>
            <a:ext cx="550545" cy="207010"/>
          </a:xfrm>
          <a:custGeom>
            <a:avLst/>
            <a:gdLst/>
            <a:ahLst/>
            <a:cxnLst/>
            <a:rect l="l" t="t" r="r" b="b"/>
            <a:pathLst>
              <a:path w="550545" h="207010">
                <a:moveTo>
                  <a:pt x="544802" y="0"/>
                </a:moveTo>
                <a:lnTo>
                  <a:pt x="0" y="206623"/>
                </a:lnTo>
                <a:lnTo>
                  <a:pt x="6459" y="206955"/>
                </a:lnTo>
                <a:lnTo>
                  <a:pt x="550316" y="688"/>
                </a:lnTo>
                <a:lnTo>
                  <a:pt x="544802" y="0"/>
                </a:lnTo>
                <a:close/>
              </a:path>
            </a:pathLst>
          </a:custGeom>
          <a:solidFill>
            <a:srgbClr val="CDC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3788209" y="2467606"/>
            <a:ext cx="549910" cy="207010"/>
          </a:xfrm>
          <a:custGeom>
            <a:avLst/>
            <a:gdLst/>
            <a:ahLst/>
            <a:cxnLst/>
            <a:rect l="l" t="t" r="r" b="b"/>
            <a:pathLst>
              <a:path w="549910" h="207010">
                <a:moveTo>
                  <a:pt x="543857" y="0"/>
                </a:moveTo>
                <a:lnTo>
                  <a:pt x="0" y="206267"/>
                </a:lnTo>
                <a:lnTo>
                  <a:pt x="6458" y="206599"/>
                </a:lnTo>
                <a:lnTo>
                  <a:pt x="549385" y="689"/>
                </a:lnTo>
                <a:lnTo>
                  <a:pt x="543857" y="0"/>
                </a:lnTo>
                <a:close/>
              </a:path>
            </a:pathLst>
          </a:custGeom>
          <a:solidFill>
            <a:srgbClr val="CEC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3794668" y="2468296"/>
            <a:ext cx="548640" cy="206375"/>
          </a:xfrm>
          <a:custGeom>
            <a:avLst/>
            <a:gdLst/>
            <a:ahLst/>
            <a:cxnLst/>
            <a:rect l="l" t="t" r="r" b="b"/>
            <a:pathLst>
              <a:path w="548639" h="206375">
                <a:moveTo>
                  <a:pt x="542926" y="0"/>
                </a:moveTo>
                <a:lnTo>
                  <a:pt x="0" y="205909"/>
                </a:lnTo>
                <a:lnTo>
                  <a:pt x="6461" y="206242"/>
                </a:lnTo>
                <a:lnTo>
                  <a:pt x="548436" y="687"/>
                </a:lnTo>
                <a:lnTo>
                  <a:pt x="542926" y="0"/>
                </a:lnTo>
                <a:close/>
              </a:path>
            </a:pathLst>
          </a:custGeom>
          <a:solidFill>
            <a:srgbClr val="CED0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3801129" y="2468984"/>
            <a:ext cx="548005" cy="206375"/>
          </a:xfrm>
          <a:custGeom>
            <a:avLst/>
            <a:gdLst/>
            <a:ahLst/>
            <a:cxnLst/>
            <a:rect l="l" t="t" r="r" b="b"/>
            <a:pathLst>
              <a:path w="548004" h="206375">
                <a:moveTo>
                  <a:pt x="541974" y="0"/>
                </a:moveTo>
                <a:lnTo>
                  <a:pt x="0" y="205554"/>
                </a:lnTo>
                <a:lnTo>
                  <a:pt x="6452" y="205886"/>
                </a:lnTo>
                <a:lnTo>
                  <a:pt x="547500" y="689"/>
                </a:lnTo>
                <a:lnTo>
                  <a:pt x="541974" y="0"/>
                </a:lnTo>
                <a:close/>
              </a:path>
            </a:pathLst>
          </a:custGeom>
          <a:solidFill>
            <a:srgbClr val="CFD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3807582" y="2469673"/>
            <a:ext cx="546735" cy="205740"/>
          </a:xfrm>
          <a:custGeom>
            <a:avLst/>
            <a:gdLst/>
            <a:ahLst/>
            <a:cxnLst/>
            <a:rect l="l" t="t" r="r" b="b"/>
            <a:pathLst>
              <a:path w="546735" h="205739">
                <a:moveTo>
                  <a:pt x="541047" y="0"/>
                </a:moveTo>
                <a:lnTo>
                  <a:pt x="0" y="205197"/>
                </a:lnTo>
                <a:lnTo>
                  <a:pt x="4128" y="205409"/>
                </a:lnTo>
                <a:lnTo>
                  <a:pt x="6585" y="205484"/>
                </a:lnTo>
                <a:lnTo>
                  <a:pt x="546564" y="688"/>
                </a:lnTo>
                <a:lnTo>
                  <a:pt x="541047" y="0"/>
                </a:lnTo>
                <a:close/>
              </a:path>
            </a:pathLst>
          </a:custGeom>
          <a:solidFill>
            <a:srgbClr val="D0D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3814167" y="2470362"/>
            <a:ext cx="546100" cy="205104"/>
          </a:xfrm>
          <a:custGeom>
            <a:avLst/>
            <a:gdLst/>
            <a:ahLst/>
            <a:cxnLst/>
            <a:rect l="l" t="t" r="r" b="b"/>
            <a:pathLst>
              <a:path w="546100" h="205105">
                <a:moveTo>
                  <a:pt x="539978" y="0"/>
                </a:moveTo>
                <a:lnTo>
                  <a:pt x="0" y="204796"/>
                </a:lnTo>
                <a:lnTo>
                  <a:pt x="6786" y="205002"/>
                </a:lnTo>
                <a:lnTo>
                  <a:pt x="545499" y="689"/>
                </a:lnTo>
                <a:lnTo>
                  <a:pt x="539978" y="0"/>
                </a:lnTo>
                <a:close/>
              </a:path>
            </a:pathLst>
          </a:custGeom>
          <a:solidFill>
            <a:srgbClr val="D0D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3820953" y="2471051"/>
            <a:ext cx="544830" cy="205104"/>
          </a:xfrm>
          <a:custGeom>
            <a:avLst/>
            <a:gdLst/>
            <a:ahLst/>
            <a:cxnLst/>
            <a:rect l="l" t="t" r="r" b="b"/>
            <a:pathLst>
              <a:path w="544829" h="205105">
                <a:moveTo>
                  <a:pt x="538713" y="0"/>
                </a:moveTo>
                <a:lnTo>
                  <a:pt x="0" y="204313"/>
                </a:lnTo>
                <a:lnTo>
                  <a:pt x="6790" y="204520"/>
                </a:lnTo>
                <a:lnTo>
                  <a:pt x="544227" y="688"/>
                </a:lnTo>
                <a:lnTo>
                  <a:pt x="538713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3827744" y="2471739"/>
            <a:ext cx="543560" cy="204470"/>
          </a:xfrm>
          <a:custGeom>
            <a:avLst/>
            <a:gdLst/>
            <a:ahLst/>
            <a:cxnLst/>
            <a:rect l="l" t="t" r="r" b="b"/>
            <a:pathLst>
              <a:path w="543560" h="204469">
                <a:moveTo>
                  <a:pt x="537437" y="0"/>
                </a:moveTo>
                <a:lnTo>
                  <a:pt x="0" y="203832"/>
                </a:lnTo>
                <a:lnTo>
                  <a:pt x="6791" y="204039"/>
                </a:lnTo>
                <a:lnTo>
                  <a:pt x="542965" y="690"/>
                </a:lnTo>
                <a:lnTo>
                  <a:pt x="537437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3834535" y="2472429"/>
            <a:ext cx="542290" cy="203835"/>
          </a:xfrm>
          <a:custGeom>
            <a:avLst/>
            <a:gdLst/>
            <a:ahLst/>
            <a:cxnLst/>
            <a:rect l="l" t="t" r="r" b="b"/>
            <a:pathLst>
              <a:path w="542289" h="203835">
                <a:moveTo>
                  <a:pt x="536174" y="0"/>
                </a:moveTo>
                <a:lnTo>
                  <a:pt x="0" y="203349"/>
                </a:lnTo>
                <a:lnTo>
                  <a:pt x="6785" y="203555"/>
                </a:lnTo>
                <a:lnTo>
                  <a:pt x="541681" y="687"/>
                </a:lnTo>
                <a:lnTo>
                  <a:pt x="536174" y="0"/>
                </a:lnTo>
                <a:close/>
              </a:path>
            </a:pathLst>
          </a:custGeom>
          <a:solidFill>
            <a:srgbClr val="D2D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3841320" y="2473116"/>
            <a:ext cx="540385" cy="203200"/>
          </a:xfrm>
          <a:custGeom>
            <a:avLst/>
            <a:gdLst/>
            <a:ahLst/>
            <a:cxnLst/>
            <a:rect l="l" t="t" r="r" b="b"/>
            <a:pathLst>
              <a:path w="540385" h="203200">
                <a:moveTo>
                  <a:pt x="534895" y="0"/>
                </a:moveTo>
                <a:lnTo>
                  <a:pt x="0" y="202868"/>
                </a:lnTo>
                <a:lnTo>
                  <a:pt x="6791" y="203075"/>
                </a:lnTo>
                <a:lnTo>
                  <a:pt x="540114" y="807"/>
                </a:lnTo>
                <a:lnTo>
                  <a:pt x="534895" y="0"/>
                </a:lnTo>
                <a:close/>
              </a:path>
            </a:pathLst>
          </a:custGeom>
          <a:solidFill>
            <a:srgbClr val="D3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3848112" y="2473924"/>
            <a:ext cx="539115" cy="202565"/>
          </a:xfrm>
          <a:custGeom>
            <a:avLst/>
            <a:gdLst/>
            <a:ahLst/>
            <a:cxnLst/>
            <a:rect l="l" t="t" r="r" b="b"/>
            <a:pathLst>
              <a:path w="539114" h="202564">
                <a:moveTo>
                  <a:pt x="533323" y="0"/>
                </a:moveTo>
                <a:lnTo>
                  <a:pt x="0" y="202267"/>
                </a:lnTo>
                <a:lnTo>
                  <a:pt x="6791" y="202474"/>
                </a:lnTo>
                <a:lnTo>
                  <a:pt x="538508" y="810"/>
                </a:lnTo>
                <a:lnTo>
                  <a:pt x="533323" y="0"/>
                </a:lnTo>
                <a:close/>
              </a:path>
            </a:pathLst>
          </a:custGeom>
          <a:solidFill>
            <a:srgbClr val="D3D5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3854904" y="2474734"/>
            <a:ext cx="537210" cy="201930"/>
          </a:xfrm>
          <a:custGeom>
            <a:avLst/>
            <a:gdLst/>
            <a:ahLst/>
            <a:cxnLst/>
            <a:rect l="l" t="t" r="r" b="b"/>
            <a:pathLst>
              <a:path w="537210" h="201930">
                <a:moveTo>
                  <a:pt x="531716" y="0"/>
                </a:moveTo>
                <a:lnTo>
                  <a:pt x="0" y="201664"/>
                </a:lnTo>
                <a:lnTo>
                  <a:pt x="6784" y="201871"/>
                </a:lnTo>
                <a:lnTo>
                  <a:pt x="536919" y="812"/>
                </a:lnTo>
                <a:lnTo>
                  <a:pt x="531716" y="0"/>
                </a:lnTo>
                <a:close/>
              </a:path>
            </a:pathLst>
          </a:custGeom>
          <a:solidFill>
            <a:srgbClr val="D4D5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3861688" y="2475547"/>
            <a:ext cx="535940" cy="201295"/>
          </a:xfrm>
          <a:custGeom>
            <a:avLst/>
            <a:gdLst/>
            <a:ahLst/>
            <a:cxnLst/>
            <a:rect l="l" t="t" r="r" b="b"/>
            <a:pathLst>
              <a:path w="535939" h="201294">
                <a:moveTo>
                  <a:pt x="530134" y="0"/>
                </a:moveTo>
                <a:lnTo>
                  <a:pt x="0" y="201058"/>
                </a:lnTo>
                <a:lnTo>
                  <a:pt x="6796" y="201265"/>
                </a:lnTo>
                <a:lnTo>
                  <a:pt x="535326" y="811"/>
                </a:lnTo>
                <a:lnTo>
                  <a:pt x="530134" y="0"/>
                </a:lnTo>
                <a:close/>
              </a:path>
            </a:pathLst>
          </a:custGeom>
          <a:solidFill>
            <a:srgbClr val="D5D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3868485" y="2476358"/>
            <a:ext cx="534035" cy="200660"/>
          </a:xfrm>
          <a:custGeom>
            <a:avLst/>
            <a:gdLst/>
            <a:ahLst/>
            <a:cxnLst/>
            <a:rect l="l" t="t" r="r" b="b"/>
            <a:pathLst>
              <a:path w="534035" h="200660">
                <a:moveTo>
                  <a:pt x="528530" y="0"/>
                </a:moveTo>
                <a:lnTo>
                  <a:pt x="0" y="200454"/>
                </a:lnTo>
                <a:lnTo>
                  <a:pt x="6786" y="200660"/>
                </a:lnTo>
                <a:lnTo>
                  <a:pt x="533727" y="811"/>
                </a:lnTo>
                <a:lnTo>
                  <a:pt x="528530" y="0"/>
                </a:lnTo>
                <a:close/>
              </a:path>
            </a:pathLst>
          </a:custGeom>
          <a:solidFill>
            <a:srgbClr val="D5D6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3875272" y="2477170"/>
            <a:ext cx="532130" cy="200660"/>
          </a:xfrm>
          <a:custGeom>
            <a:avLst/>
            <a:gdLst/>
            <a:ahLst/>
            <a:cxnLst/>
            <a:rect l="l" t="t" r="r" b="b"/>
            <a:pathLst>
              <a:path w="532129" h="200660">
                <a:moveTo>
                  <a:pt x="526941" y="0"/>
                </a:moveTo>
                <a:lnTo>
                  <a:pt x="0" y="199848"/>
                </a:lnTo>
                <a:lnTo>
                  <a:pt x="6789" y="200055"/>
                </a:lnTo>
                <a:lnTo>
                  <a:pt x="532131" y="810"/>
                </a:lnTo>
                <a:lnTo>
                  <a:pt x="526941" y="0"/>
                </a:lnTo>
                <a:close/>
              </a:path>
            </a:pathLst>
          </a:custGeom>
          <a:solidFill>
            <a:srgbClr val="D6D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3882061" y="2477980"/>
            <a:ext cx="530860" cy="200025"/>
          </a:xfrm>
          <a:custGeom>
            <a:avLst/>
            <a:gdLst/>
            <a:ahLst/>
            <a:cxnLst/>
            <a:rect l="l" t="t" r="r" b="b"/>
            <a:pathLst>
              <a:path w="530860" h="200025">
                <a:moveTo>
                  <a:pt x="525341" y="0"/>
                </a:moveTo>
                <a:lnTo>
                  <a:pt x="0" y="199244"/>
                </a:lnTo>
                <a:lnTo>
                  <a:pt x="4089" y="199369"/>
                </a:lnTo>
                <a:lnTo>
                  <a:pt x="6928" y="199397"/>
                </a:lnTo>
                <a:lnTo>
                  <a:pt x="530539" y="811"/>
                </a:lnTo>
                <a:lnTo>
                  <a:pt x="525341" y="0"/>
                </a:lnTo>
                <a:close/>
              </a:path>
            </a:pathLst>
          </a:custGeom>
          <a:solidFill>
            <a:srgbClr val="D6D8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3888990" y="2478793"/>
            <a:ext cx="528955" cy="198755"/>
          </a:xfrm>
          <a:custGeom>
            <a:avLst/>
            <a:gdLst/>
            <a:ahLst/>
            <a:cxnLst/>
            <a:rect l="l" t="t" r="r" b="b"/>
            <a:pathLst>
              <a:path w="528954" h="198755">
                <a:moveTo>
                  <a:pt x="523611" y="0"/>
                </a:moveTo>
                <a:lnTo>
                  <a:pt x="0" y="198585"/>
                </a:lnTo>
                <a:lnTo>
                  <a:pt x="7152" y="198657"/>
                </a:lnTo>
                <a:lnTo>
                  <a:pt x="528803" y="811"/>
                </a:lnTo>
                <a:lnTo>
                  <a:pt x="523611" y="0"/>
                </a:lnTo>
                <a:close/>
              </a:path>
            </a:pathLst>
          </a:custGeom>
          <a:solidFill>
            <a:srgbClr val="D7D8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3896142" y="2479604"/>
            <a:ext cx="527050" cy="198120"/>
          </a:xfrm>
          <a:custGeom>
            <a:avLst/>
            <a:gdLst/>
            <a:ahLst/>
            <a:cxnLst/>
            <a:rect l="l" t="t" r="r" b="b"/>
            <a:pathLst>
              <a:path w="527050" h="198119">
                <a:moveTo>
                  <a:pt x="521651" y="0"/>
                </a:moveTo>
                <a:lnTo>
                  <a:pt x="0" y="197846"/>
                </a:lnTo>
                <a:lnTo>
                  <a:pt x="7141" y="197918"/>
                </a:lnTo>
                <a:lnTo>
                  <a:pt x="526854" y="812"/>
                </a:lnTo>
                <a:lnTo>
                  <a:pt x="521651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3903283" y="2480416"/>
            <a:ext cx="525145" cy="197485"/>
          </a:xfrm>
          <a:custGeom>
            <a:avLst/>
            <a:gdLst/>
            <a:ahLst/>
            <a:cxnLst/>
            <a:rect l="l" t="t" r="r" b="b"/>
            <a:pathLst>
              <a:path w="525145" h="197485">
                <a:moveTo>
                  <a:pt x="519712" y="0"/>
                </a:moveTo>
                <a:lnTo>
                  <a:pt x="0" y="197105"/>
                </a:lnTo>
                <a:lnTo>
                  <a:pt x="7146" y="197177"/>
                </a:lnTo>
                <a:lnTo>
                  <a:pt x="524897" y="809"/>
                </a:lnTo>
                <a:lnTo>
                  <a:pt x="519712" y="0"/>
                </a:lnTo>
                <a:close/>
              </a:path>
            </a:pathLst>
          </a:custGeom>
          <a:solidFill>
            <a:srgbClr val="D8D9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3910429" y="2481226"/>
            <a:ext cx="523240" cy="196850"/>
          </a:xfrm>
          <a:custGeom>
            <a:avLst/>
            <a:gdLst/>
            <a:ahLst/>
            <a:cxnLst/>
            <a:rect l="l" t="t" r="r" b="b"/>
            <a:pathLst>
              <a:path w="523239" h="196850">
                <a:moveTo>
                  <a:pt x="517751" y="0"/>
                </a:moveTo>
                <a:lnTo>
                  <a:pt x="0" y="196367"/>
                </a:lnTo>
                <a:lnTo>
                  <a:pt x="7126" y="196439"/>
                </a:lnTo>
                <a:lnTo>
                  <a:pt x="522740" y="884"/>
                </a:lnTo>
                <a:lnTo>
                  <a:pt x="519992" y="350"/>
                </a:lnTo>
                <a:lnTo>
                  <a:pt x="517751" y="0"/>
                </a:lnTo>
                <a:close/>
              </a:path>
            </a:pathLst>
          </a:custGeom>
          <a:solidFill>
            <a:srgbClr val="D9D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3917571" y="2482114"/>
            <a:ext cx="520700" cy="196215"/>
          </a:xfrm>
          <a:custGeom>
            <a:avLst/>
            <a:gdLst/>
            <a:ahLst/>
            <a:cxnLst/>
            <a:rect l="l" t="t" r="r" b="b"/>
            <a:pathLst>
              <a:path w="520700" h="196214">
                <a:moveTo>
                  <a:pt x="515615" y="0"/>
                </a:moveTo>
                <a:lnTo>
                  <a:pt x="0" y="195552"/>
                </a:lnTo>
                <a:lnTo>
                  <a:pt x="7151" y="195623"/>
                </a:lnTo>
                <a:lnTo>
                  <a:pt x="520462" y="941"/>
                </a:lnTo>
                <a:lnTo>
                  <a:pt x="515615" y="0"/>
                </a:lnTo>
                <a:close/>
              </a:path>
            </a:pathLst>
          </a:custGeom>
          <a:solidFill>
            <a:srgbClr val="D9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3924723" y="2483056"/>
            <a:ext cx="518159" cy="194945"/>
          </a:xfrm>
          <a:custGeom>
            <a:avLst/>
            <a:gdLst/>
            <a:ahLst/>
            <a:cxnLst/>
            <a:rect l="l" t="t" r="r" b="b"/>
            <a:pathLst>
              <a:path w="518160" h="194944">
                <a:moveTo>
                  <a:pt x="513310" y="0"/>
                </a:moveTo>
                <a:lnTo>
                  <a:pt x="0" y="194681"/>
                </a:lnTo>
                <a:lnTo>
                  <a:pt x="7128" y="194753"/>
                </a:lnTo>
                <a:lnTo>
                  <a:pt x="518145" y="939"/>
                </a:lnTo>
                <a:lnTo>
                  <a:pt x="513310" y="0"/>
                </a:lnTo>
                <a:close/>
              </a:path>
            </a:pathLst>
          </a:custGeom>
          <a:solidFill>
            <a:srgbClr val="DA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3931851" y="2483996"/>
            <a:ext cx="516255" cy="194310"/>
          </a:xfrm>
          <a:custGeom>
            <a:avLst/>
            <a:gdLst/>
            <a:ahLst/>
            <a:cxnLst/>
            <a:rect l="l" t="t" r="r" b="b"/>
            <a:pathLst>
              <a:path w="516254" h="194310">
                <a:moveTo>
                  <a:pt x="511017" y="0"/>
                </a:moveTo>
                <a:lnTo>
                  <a:pt x="0" y="193813"/>
                </a:lnTo>
                <a:lnTo>
                  <a:pt x="7159" y="193885"/>
                </a:lnTo>
                <a:lnTo>
                  <a:pt x="515879" y="944"/>
                </a:lnTo>
                <a:lnTo>
                  <a:pt x="511017" y="0"/>
                </a:lnTo>
                <a:close/>
              </a:path>
            </a:pathLst>
          </a:custGeom>
          <a:solidFill>
            <a:srgbClr val="DADC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3939010" y="2484941"/>
            <a:ext cx="513715" cy="193040"/>
          </a:xfrm>
          <a:custGeom>
            <a:avLst/>
            <a:gdLst/>
            <a:ahLst/>
            <a:cxnLst/>
            <a:rect l="l" t="t" r="r" b="b"/>
            <a:pathLst>
              <a:path w="513714" h="193039">
                <a:moveTo>
                  <a:pt x="508720" y="0"/>
                </a:moveTo>
                <a:lnTo>
                  <a:pt x="0" y="192940"/>
                </a:lnTo>
                <a:lnTo>
                  <a:pt x="7133" y="193012"/>
                </a:lnTo>
                <a:lnTo>
                  <a:pt x="513561" y="941"/>
                </a:lnTo>
                <a:lnTo>
                  <a:pt x="508720" y="0"/>
                </a:lnTo>
                <a:close/>
              </a:path>
            </a:pathLst>
          </a:custGeom>
          <a:solidFill>
            <a:srgbClr val="DBDC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3946144" y="2485882"/>
            <a:ext cx="511809" cy="192405"/>
          </a:xfrm>
          <a:custGeom>
            <a:avLst/>
            <a:gdLst/>
            <a:ahLst/>
            <a:cxnLst/>
            <a:rect l="l" t="t" r="r" b="b"/>
            <a:pathLst>
              <a:path w="511810" h="192405">
                <a:moveTo>
                  <a:pt x="506428" y="0"/>
                </a:moveTo>
                <a:lnTo>
                  <a:pt x="0" y="192071"/>
                </a:lnTo>
                <a:lnTo>
                  <a:pt x="7160" y="192143"/>
                </a:lnTo>
                <a:lnTo>
                  <a:pt x="511285" y="944"/>
                </a:lnTo>
                <a:lnTo>
                  <a:pt x="506428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3953304" y="2486826"/>
            <a:ext cx="509270" cy="191770"/>
          </a:xfrm>
          <a:custGeom>
            <a:avLst/>
            <a:gdLst/>
            <a:ahLst/>
            <a:cxnLst/>
            <a:rect l="l" t="t" r="r" b="b"/>
            <a:pathLst>
              <a:path w="509270" h="191769">
                <a:moveTo>
                  <a:pt x="504124" y="0"/>
                </a:moveTo>
                <a:lnTo>
                  <a:pt x="0" y="191199"/>
                </a:lnTo>
                <a:lnTo>
                  <a:pt x="7127" y="191271"/>
                </a:lnTo>
                <a:lnTo>
                  <a:pt x="508964" y="940"/>
                </a:lnTo>
                <a:lnTo>
                  <a:pt x="504124" y="0"/>
                </a:lnTo>
                <a:close/>
              </a:path>
            </a:pathLst>
          </a:custGeom>
          <a:solidFill>
            <a:srgbClr val="DC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3960432" y="2487766"/>
            <a:ext cx="506730" cy="190500"/>
          </a:xfrm>
          <a:custGeom>
            <a:avLst/>
            <a:gdLst/>
            <a:ahLst/>
            <a:cxnLst/>
            <a:rect l="l" t="t" r="r" b="b"/>
            <a:pathLst>
              <a:path w="506729" h="190500">
                <a:moveTo>
                  <a:pt x="501837" y="0"/>
                </a:moveTo>
                <a:lnTo>
                  <a:pt x="0" y="190330"/>
                </a:lnTo>
                <a:lnTo>
                  <a:pt x="2767" y="190358"/>
                </a:lnTo>
                <a:lnTo>
                  <a:pt x="7399" y="190311"/>
                </a:lnTo>
                <a:lnTo>
                  <a:pt x="506694" y="944"/>
                </a:lnTo>
                <a:lnTo>
                  <a:pt x="501837" y="0"/>
                </a:lnTo>
                <a:close/>
              </a:path>
            </a:pathLst>
          </a:custGeom>
          <a:solidFill>
            <a:srgbClr val="DD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3967831" y="2488710"/>
            <a:ext cx="504190" cy="189865"/>
          </a:xfrm>
          <a:custGeom>
            <a:avLst/>
            <a:gdLst/>
            <a:ahLst/>
            <a:cxnLst/>
            <a:rect l="l" t="t" r="r" b="b"/>
            <a:pathLst>
              <a:path w="504189" h="189864">
                <a:moveTo>
                  <a:pt x="499294" y="0"/>
                </a:moveTo>
                <a:lnTo>
                  <a:pt x="0" y="189367"/>
                </a:lnTo>
                <a:lnTo>
                  <a:pt x="7515" y="189292"/>
                </a:lnTo>
                <a:lnTo>
                  <a:pt x="504134" y="940"/>
                </a:lnTo>
                <a:lnTo>
                  <a:pt x="499294" y="0"/>
                </a:lnTo>
                <a:close/>
              </a:path>
            </a:pathLst>
          </a:custGeom>
          <a:solidFill>
            <a:srgbClr val="DED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3975347" y="2489651"/>
            <a:ext cx="501650" cy="188595"/>
          </a:xfrm>
          <a:custGeom>
            <a:avLst/>
            <a:gdLst/>
            <a:ahLst/>
            <a:cxnLst/>
            <a:rect l="l" t="t" r="r" b="b"/>
            <a:pathLst>
              <a:path w="501650" h="188594">
                <a:moveTo>
                  <a:pt x="496619" y="0"/>
                </a:moveTo>
                <a:lnTo>
                  <a:pt x="0" y="188351"/>
                </a:lnTo>
                <a:lnTo>
                  <a:pt x="7556" y="188275"/>
                </a:lnTo>
                <a:lnTo>
                  <a:pt x="501482" y="945"/>
                </a:lnTo>
                <a:lnTo>
                  <a:pt x="496619" y="0"/>
                </a:lnTo>
                <a:close/>
              </a:path>
            </a:pathLst>
          </a:custGeom>
          <a:solidFill>
            <a:srgbClr val="DED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3982904" y="2490597"/>
            <a:ext cx="499109" cy="187325"/>
          </a:xfrm>
          <a:custGeom>
            <a:avLst/>
            <a:gdLst/>
            <a:ahLst/>
            <a:cxnLst/>
            <a:rect l="l" t="t" r="r" b="b"/>
            <a:pathLst>
              <a:path w="499110" h="187325">
                <a:moveTo>
                  <a:pt x="493926" y="0"/>
                </a:moveTo>
                <a:lnTo>
                  <a:pt x="0" y="187330"/>
                </a:lnTo>
                <a:lnTo>
                  <a:pt x="7515" y="187254"/>
                </a:lnTo>
                <a:lnTo>
                  <a:pt x="498535" y="1025"/>
                </a:lnTo>
                <a:lnTo>
                  <a:pt x="495893" y="382"/>
                </a:lnTo>
                <a:lnTo>
                  <a:pt x="493926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3990419" y="2491622"/>
            <a:ext cx="495934" cy="186690"/>
          </a:xfrm>
          <a:custGeom>
            <a:avLst/>
            <a:gdLst/>
            <a:ahLst/>
            <a:cxnLst/>
            <a:rect l="l" t="t" r="r" b="b"/>
            <a:pathLst>
              <a:path w="495935" h="186689">
                <a:moveTo>
                  <a:pt x="491019" y="0"/>
                </a:moveTo>
                <a:lnTo>
                  <a:pt x="0" y="186229"/>
                </a:lnTo>
                <a:lnTo>
                  <a:pt x="7550" y="186153"/>
                </a:lnTo>
                <a:lnTo>
                  <a:pt x="495500" y="1089"/>
                </a:lnTo>
                <a:lnTo>
                  <a:pt x="491019" y="0"/>
                </a:lnTo>
                <a:close/>
              </a:path>
            </a:pathLst>
          </a:custGeom>
          <a:solidFill>
            <a:srgbClr val="DFE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3997969" y="2492711"/>
            <a:ext cx="492759" cy="185420"/>
          </a:xfrm>
          <a:custGeom>
            <a:avLst/>
            <a:gdLst/>
            <a:ahLst/>
            <a:cxnLst/>
            <a:rect l="l" t="t" r="r" b="b"/>
            <a:pathLst>
              <a:path w="492760" h="185419">
                <a:moveTo>
                  <a:pt x="487950" y="0"/>
                </a:moveTo>
                <a:lnTo>
                  <a:pt x="0" y="185063"/>
                </a:lnTo>
                <a:lnTo>
                  <a:pt x="7522" y="184987"/>
                </a:lnTo>
                <a:lnTo>
                  <a:pt x="492411" y="1085"/>
                </a:lnTo>
                <a:lnTo>
                  <a:pt x="487950" y="0"/>
                </a:lnTo>
                <a:close/>
              </a:path>
            </a:pathLst>
          </a:custGeom>
          <a:solidFill>
            <a:srgbClr val="E0E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4005492" y="2493797"/>
            <a:ext cx="489584" cy="184150"/>
          </a:xfrm>
          <a:custGeom>
            <a:avLst/>
            <a:gdLst/>
            <a:ahLst/>
            <a:cxnLst/>
            <a:rect l="l" t="t" r="r" b="b"/>
            <a:pathLst>
              <a:path w="489585" h="184150">
                <a:moveTo>
                  <a:pt x="484889" y="0"/>
                </a:moveTo>
                <a:lnTo>
                  <a:pt x="0" y="183902"/>
                </a:lnTo>
                <a:lnTo>
                  <a:pt x="7550" y="183826"/>
                </a:lnTo>
                <a:lnTo>
                  <a:pt x="489364" y="1088"/>
                </a:lnTo>
                <a:lnTo>
                  <a:pt x="484889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4013042" y="2494886"/>
            <a:ext cx="486409" cy="182880"/>
          </a:xfrm>
          <a:custGeom>
            <a:avLst/>
            <a:gdLst/>
            <a:ahLst/>
            <a:cxnLst/>
            <a:rect l="l" t="t" r="r" b="b"/>
            <a:pathLst>
              <a:path w="486410" h="182880">
                <a:moveTo>
                  <a:pt x="481814" y="0"/>
                </a:moveTo>
                <a:lnTo>
                  <a:pt x="0" y="182737"/>
                </a:lnTo>
                <a:lnTo>
                  <a:pt x="7515" y="182662"/>
                </a:lnTo>
                <a:lnTo>
                  <a:pt x="486274" y="1084"/>
                </a:lnTo>
                <a:lnTo>
                  <a:pt x="481814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4020558" y="2495971"/>
            <a:ext cx="483234" cy="181610"/>
          </a:xfrm>
          <a:custGeom>
            <a:avLst/>
            <a:gdLst/>
            <a:ahLst/>
            <a:cxnLst/>
            <a:rect l="l" t="t" r="r" b="b"/>
            <a:pathLst>
              <a:path w="483235" h="181610">
                <a:moveTo>
                  <a:pt x="478758" y="0"/>
                </a:moveTo>
                <a:lnTo>
                  <a:pt x="0" y="181577"/>
                </a:lnTo>
                <a:lnTo>
                  <a:pt x="7550" y="181501"/>
                </a:lnTo>
                <a:lnTo>
                  <a:pt x="483233" y="1088"/>
                </a:lnTo>
                <a:lnTo>
                  <a:pt x="478758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4028108" y="2497059"/>
            <a:ext cx="480695" cy="180975"/>
          </a:xfrm>
          <a:custGeom>
            <a:avLst/>
            <a:gdLst/>
            <a:ahLst/>
            <a:cxnLst/>
            <a:rect l="l" t="t" r="r" b="b"/>
            <a:pathLst>
              <a:path w="480695" h="180975">
                <a:moveTo>
                  <a:pt x="475683" y="0"/>
                </a:moveTo>
                <a:lnTo>
                  <a:pt x="0" y="180412"/>
                </a:lnTo>
                <a:lnTo>
                  <a:pt x="7515" y="180337"/>
                </a:lnTo>
                <a:lnTo>
                  <a:pt x="480143" y="1084"/>
                </a:lnTo>
                <a:lnTo>
                  <a:pt x="475683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4035624" y="2498144"/>
            <a:ext cx="477520" cy="179705"/>
          </a:xfrm>
          <a:custGeom>
            <a:avLst/>
            <a:gdLst/>
            <a:ahLst/>
            <a:cxnLst/>
            <a:rect l="l" t="t" r="r" b="b"/>
            <a:pathLst>
              <a:path w="477520" h="179705">
                <a:moveTo>
                  <a:pt x="472627" y="0"/>
                </a:moveTo>
                <a:lnTo>
                  <a:pt x="0" y="179252"/>
                </a:lnTo>
                <a:lnTo>
                  <a:pt x="4626" y="179205"/>
                </a:lnTo>
                <a:lnTo>
                  <a:pt x="7710" y="179111"/>
                </a:lnTo>
                <a:lnTo>
                  <a:pt x="477105" y="1089"/>
                </a:lnTo>
                <a:lnTo>
                  <a:pt x="472627" y="0"/>
                </a:lnTo>
                <a:close/>
              </a:path>
            </a:pathLst>
          </a:custGeom>
          <a:solidFill>
            <a:srgbClr val="E3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4043334" y="2499234"/>
            <a:ext cx="474345" cy="178435"/>
          </a:xfrm>
          <a:custGeom>
            <a:avLst/>
            <a:gdLst/>
            <a:ahLst/>
            <a:cxnLst/>
            <a:rect l="l" t="t" r="r" b="b"/>
            <a:pathLst>
              <a:path w="474345" h="178435">
                <a:moveTo>
                  <a:pt x="469394" y="0"/>
                </a:moveTo>
                <a:lnTo>
                  <a:pt x="0" y="178022"/>
                </a:lnTo>
                <a:lnTo>
                  <a:pt x="7972" y="177779"/>
                </a:lnTo>
                <a:lnTo>
                  <a:pt x="473853" y="1084"/>
                </a:lnTo>
                <a:lnTo>
                  <a:pt x="469394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4051306" y="2500318"/>
            <a:ext cx="470534" cy="177165"/>
          </a:xfrm>
          <a:custGeom>
            <a:avLst/>
            <a:gdLst/>
            <a:ahLst/>
            <a:cxnLst/>
            <a:rect l="l" t="t" r="r" b="b"/>
            <a:pathLst>
              <a:path w="470535" h="177164">
                <a:moveTo>
                  <a:pt x="465881" y="0"/>
                </a:moveTo>
                <a:lnTo>
                  <a:pt x="0" y="176694"/>
                </a:lnTo>
                <a:lnTo>
                  <a:pt x="7974" y="176452"/>
                </a:lnTo>
                <a:lnTo>
                  <a:pt x="470302" y="1110"/>
                </a:lnTo>
                <a:lnTo>
                  <a:pt x="469784" y="949"/>
                </a:lnTo>
                <a:lnTo>
                  <a:pt x="465881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4059281" y="2501429"/>
            <a:ext cx="466725" cy="175895"/>
          </a:xfrm>
          <a:custGeom>
            <a:avLst/>
            <a:gdLst/>
            <a:ahLst/>
            <a:cxnLst/>
            <a:rect l="l" t="t" r="r" b="b"/>
            <a:pathLst>
              <a:path w="466725" h="175894">
                <a:moveTo>
                  <a:pt x="462327" y="0"/>
                </a:moveTo>
                <a:lnTo>
                  <a:pt x="0" y="175341"/>
                </a:lnTo>
                <a:lnTo>
                  <a:pt x="7979" y="175098"/>
                </a:lnTo>
                <a:lnTo>
                  <a:pt x="466357" y="1251"/>
                </a:lnTo>
                <a:lnTo>
                  <a:pt x="462327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4067261" y="2502680"/>
            <a:ext cx="462915" cy="173990"/>
          </a:xfrm>
          <a:custGeom>
            <a:avLst/>
            <a:gdLst/>
            <a:ahLst/>
            <a:cxnLst/>
            <a:rect l="l" t="t" r="r" b="b"/>
            <a:pathLst>
              <a:path w="462914" h="173989">
                <a:moveTo>
                  <a:pt x="458377" y="0"/>
                </a:moveTo>
                <a:lnTo>
                  <a:pt x="0" y="173847"/>
                </a:lnTo>
                <a:lnTo>
                  <a:pt x="7974" y="173604"/>
                </a:lnTo>
                <a:lnTo>
                  <a:pt x="462413" y="1253"/>
                </a:lnTo>
                <a:lnTo>
                  <a:pt x="458377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4075235" y="2503933"/>
            <a:ext cx="458470" cy="172720"/>
          </a:xfrm>
          <a:custGeom>
            <a:avLst/>
            <a:gdLst/>
            <a:ahLst/>
            <a:cxnLst/>
            <a:rect l="l" t="t" r="r" b="b"/>
            <a:pathLst>
              <a:path w="458470" h="172719">
                <a:moveTo>
                  <a:pt x="454439" y="0"/>
                </a:moveTo>
                <a:lnTo>
                  <a:pt x="0" y="172351"/>
                </a:lnTo>
                <a:lnTo>
                  <a:pt x="7972" y="172109"/>
                </a:lnTo>
                <a:lnTo>
                  <a:pt x="458468" y="1250"/>
                </a:lnTo>
                <a:lnTo>
                  <a:pt x="454439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4083207" y="2505184"/>
            <a:ext cx="454659" cy="171450"/>
          </a:xfrm>
          <a:custGeom>
            <a:avLst/>
            <a:gdLst/>
            <a:ahLst/>
            <a:cxnLst/>
            <a:rect l="l" t="t" r="r" b="b"/>
            <a:pathLst>
              <a:path w="454660" h="171450">
                <a:moveTo>
                  <a:pt x="450495" y="0"/>
                </a:moveTo>
                <a:lnTo>
                  <a:pt x="0" y="170858"/>
                </a:lnTo>
                <a:lnTo>
                  <a:pt x="7974" y="170615"/>
                </a:lnTo>
                <a:lnTo>
                  <a:pt x="454531" y="1253"/>
                </a:lnTo>
                <a:lnTo>
                  <a:pt x="450495" y="0"/>
                </a:lnTo>
                <a:close/>
              </a:path>
            </a:pathLst>
          </a:custGeom>
          <a:solidFill>
            <a:srgbClr val="E7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4091182" y="2506437"/>
            <a:ext cx="450850" cy="169545"/>
          </a:xfrm>
          <a:custGeom>
            <a:avLst/>
            <a:gdLst/>
            <a:ahLst/>
            <a:cxnLst/>
            <a:rect l="l" t="t" r="r" b="b"/>
            <a:pathLst>
              <a:path w="450850" h="169544">
                <a:moveTo>
                  <a:pt x="446557" y="0"/>
                </a:moveTo>
                <a:lnTo>
                  <a:pt x="0" y="169362"/>
                </a:lnTo>
                <a:lnTo>
                  <a:pt x="7972" y="169119"/>
                </a:lnTo>
                <a:lnTo>
                  <a:pt x="450585" y="1250"/>
                </a:lnTo>
                <a:lnTo>
                  <a:pt x="446557" y="0"/>
                </a:lnTo>
                <a:close/>
              </a:path>
            </a:pathLst>
          </a:custGeom>
          <a:solidFill>
            <a:srgbClr val="E7E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4099154" y="2507688"/>
            <a:ext cx="447040" cy="168275"/>
          </a:xfrm>
          <a:custGeom>
            <a:avLst/>
            <a:gdLst/>
            <a:ahLst/>
            <a:cxnLst/>
            <a:rect l="l" t="t" r="r" b="b"/>
            <a:pathLst>
              <a:path w="447039" h="168275">
                <a:moveTo>
                  <a:pt x="442613" y="0"/>
                </a:moveTo>
                <a:lnTo>
                  <a:pt x="0" y="167868"/>
                </a:lnTo>
                <a:lnTo>
                  <a:pt x="7982" y="167625"/>
                </a:lnTo>
                <a:lnTo>
                  <a:pt x="446655" y="1254"/>
                </a:lnTo>
                <a:lnTo>
                  <a:pt x="442613" y="0"/>
                </a:lnTo>
                <a:close/>
              </a:path>
            </a:pathLst>
          </a:custGeom>
          <a:solidFill>
            <a:srgbClr val="E8E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4107136" y="2508942"/>
            <a:ext cx="443230" cy="166370"/>
          </a:xfrm>
          <a:custGeom>
            <a:avLst/>
            <a:gdLst/>
            <a:ahLst/>
            <a:cxnLst/>
            <a:rect l="l" t="t" r="r" b="b"/>
            <a:pathLst>
              <a:path w="443229" h="166369">
                <a:moveTo>
                  <a:pt x="438673" y="0"/>
                </a:moveTo>
                <a:lnTo>
                  <a:pt x="0" y="166370"/>
                </a:lnTo>
                <a:lnTo>
                  <a:pt x="7997" y="166118"/>
                </a:lnTo>
                <a:lnTo>
                  <a:pt x="442696" y="1249"/>
                </a:lnTo>
                <a:lnTo>
                  <a:pt x="438673" y="0"/>
                </a:lnTo>
                <a:close/>
              </a:path>
            </a:pathLst>
          </a:custGeom>
          <a:solidFill>
            <a:srgbClr val="E9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4115134" y="2510192"/>
            <a:ext cx="438784" cy="165100"/>
          </a:xfrm>
          <a:custGeom>
            <a:avLst/>
            <a:gdLst/>
            <a:ahLst/>
            <a:cxnLst/>
            <a:rect l="l" t="t" r="r" b="b"/>
            <a:pathLst>
              <a:path w="438785" h="165100">
                <a:moveTo>
                  <a:pt x="434699" y="0"/>
                </a:moveTo>
                <a:lnTo>
                  <a:pt x="0" y="164868"/>
                </a:lnTo>
                <a:lnTo>
                  <a:pt x="8488" y="164431"/>
                </a:lnTo>
                <a:lnTo>
                  <a:pt x="438740" y="1254"/>
                </a:lnTo>
                <a:lnTo>
                  <a:pt x="434699" y="0"/>
                </a:lnTo>
                <a:close/>
              </a:path>
            </a:pathLst>
          </a:custGeom>
          <a:solidFill>
            <a:srgbClr val="E9E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4123622" y="2511446"/>
            <a:ext cx="434340" cy="163195"/>
          </a:xfrm>
          <a:custGeom>
            <a:avLst/>
            <a:gdLst/>
            <a:ahLst/>
            <a:cxnLst/>
            <a:rect l="l" t="t" r="r" b="b"/>
            <a:pathLst>
              <a:path w="434339" h="163194">
                <a:moveTo>
                  <a:pt x="430252" y="0"/>
                </a:moveTo>
                <a:lnTo>
                  <a:pt x="0" y="163177"/>
                </a:lnTo>
                <a:lnTo>
                  <a:pt x="8489" y="162740"/>
                </a:lnTo>
                <a:lnTo>
                  <a:pt x="434141" y="1304"/>
                </a:lnTo>
                <a:lnTo>
                  <a:pt x="433186" y="910"/>
                </a:lnTo>
                <a:lnTo>
                  <a:pt x="430252" y="0"/>
                </a:lnTo>
                <a:close/>
              </a:path>
            </a:pathLst>
          </a:custGeom>
          <a:solidFill>
            <a:srgbClr val="EA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4132112" y="2512751"/>
            <a:ext cx="429259" cy="161925"/>
          </a:xfrm>
          <a:custGeom>
            <a:avLst/>
            <a:gdLst/>
            <a:ahLst/>
            <a:cxnLst/>
            <a:rect l="l" t="t" r="r" b="b"/>
            <a:pathLst>
              <a:path w="429260" h="161925">
                <a:moveTo>
                  <a:pt x="425651" y="0"/>
                </a:moveTo>
                <a:lnTo>
                  <a:pt x="0" y="161435"/>
                </a:lnTo>
                <a:lnTo>
                  <a:pt x="8486" y="160998"/>
                </a:lnTo>
                <a:lnTo>
                  <a:pt x="429169" y="1449"/>
                </a:lnTo>
                <a:lnTo>
                  <a:pt x="425651" y="0"/>
                </a:lnTo>
                <a:close/>
              </a:path>
            </a:pathLst>
          </a:custGeom>
          <a:solidFill>
            <a:srgbClr val="EAEB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4140598" y="2514200"/>
            <a:ext cx="424815" cy="160020"/>
          </a:xfrm>
          <a:custGeom>
            <a:avLst/>
            <a:gdLst/>
            <a:ahLst/>
            <a:cxnLst/>
            <a:rect l="l" t="t" r="r" b="b"/>
            <a:pathLst>
              <a:path w="424814" h="160019">
                <a:moveTo>
                  <a:pt x="420683" y="0"/>
                </a:moveTo>
                <a:lnTo>
                  <a:pt x="0" y="159549"/>
                </a:lnTo>
                <a:lnTo>
                  <a:pt x="8483" y="159112"/>
                </a:lnTo>
                <a:lnTo>
                  <a:pt x="424194" y="1446"/>
                </a:lnTo>
                <a:lnTo>
                  <a:pt x="420683" y="0"/>
                </a:lnTo>
                <a:close/>
              </a:path>
            </a:pathLst>
          </a:custGeom>
          <a:solidFill>
            <a:srgbClr val="EB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4149081" y="2515647"/>
            <a:ext cx="419734" cy="158115"/>
          </a:xfrm>
          <a:custGeom>
            <a:avLst/>
            <a:gdLst/>
            <a:ahLst/>
            <a:cxnLst/>
            <a:rect l="l" t="t" r="r" b="b"/>
            <a:pathLst>
              <a:path w="419735" h="158114">
                <a:moveTo>
                  <a:pt x="415711" y="0"/>
                </a:moveTo>
                <a:lnTo>
                  <a:pt x="0" y="157665"/>
                </a:lnTo>
                <a:lnTo>
                  <a:pt x="8486" y="157228"/>
                </a:lnTo>
                <a:lnTo>
                  <a:pt x="419229" y="1449"/>
                </a:lnTo>
                <a:lnTo>
                  <a:pt x="415711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4157568" y="2517097"/>
            <a:ext cx="414655" cy="156210"/>
          </a:xfrm>
          <a:custGeom>
            <a:avLst/>
            <a:gdLst/>
            <a:ahLst/>
            <a:cxnLst/>
            <a:rect l="l" t="t" r="r" b="b"/>
            <a:pathLst>
              <a:path w="414654" h="156210">
                <a:moveTo>
                  <a:pt x="410742" y="0"/>
                </a:moveTo>
                <a:lnTo>
                  <a:pt x="0" y="155779"/>
                </a:lnTo>
                <a:lnTo>
                  <a:pt x="8482" y="155342"/>
                </a:lnTo>
                <a:lnTo>
                  <a:pt x="414253" y="1446"/>
                </a:lnTo>
                <a:lnTo>
                  <a:pt x="410742" y="0"/>
                </a:lnTo>
                <a:close/>
              </a:path>
            </a:pathLst>
          </a:custGeom>
          <a:solidFill>
            <a:srgbClr val="EC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4166051" y="2518544"/>
            <a:ext cx="409575" cy="154305"/>
          </a:xfrm>
          <a:custGeom>
            <a:avLst/>
            <a:gdLst/>
            <a:ahLst/>
            <a:cxnLst/>
            <a:rect l="l" t="t" r="r" b="b"/>
            <a:pathLst>
              <a:path w="409575" h="154305">
                <a:moveTo>
                  <a:pt x="405771" y="0"/>
                </a:moveTo>
                <a:lnTo>
                  <a:pt x="0" y="153895"/>
                </a:lnTo>
                <a:lnTo>
                  <a:pt x="8495" y="153458"/>
                </a:lnTo>
                <a:lnTo>
                  <a:pt x="409294" y="1451"/>
                </a:lnTo>
                <a:lnTo>
                  <a:pt x="405771" y="0"/>
                </a:lnTo>
                <a:close/>
              </a:path>
            </a:pathLst>
          </a:custGeom>
          <a:solidFill>
            <a:srgbClr val="ED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4174547" y="2519996"/>
            <a:ext cx="404495" cy="152400"/>
          </a:xfrm>
          <a:custGeom>
            <a:avLst/>
            <a:gdLst/>
            <a:ahLst/>
            <a:cxnLst/>
            <a:rect l="l" t="t" r="r" b="b"/>
            <a:pathLst>
              <a:path w="404495" h="152400">
                <a:moveTo>
                  <a:pt x="400798" y="0"/>
                </a:moveTo>
                <a:lnTo>
                  <a:pt x="0" y="152006"/>
                </a:lnTo>
                <a:lnTo>
                  <a:pt x="8479" y="151569"/>
                </a:lnTo>
                <a:lnTo>
                  <a:pt x="404305" y="1445"/>
                </a:lnTo>
                <a:lnTo>
                  <a:pt x="400798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4183026" y="2521441"/>
            <a:ext cx="399415" cy="150495"/>
          </a:xfrm>
          <a:custGeom>
            <a:avLst/>
            <a:gdLst/>
            <a:ahLst/>
            <a:cxnLst/>
            <a:rect l="l" t="t" r="r" b="b"/>
            <a:pathLst>
              <a:path w="399414" h="150494">
                <a:moveTo>
                  <a:pt x="395825" y="0"/>
                </a:moveTo>
                <a:lnTo>
                  <a:pt x="0" y="150124"/>
                </a:lnTo>
                <a:lnTo>
                  <a:pt x="3005" y="149970"/>
                </a:lnTo>
                <a:lnTo>
                  <a:pt x="8889" y="149536"/>
                </a:lnTo>
                <a:lnTo>
                  <a:pt x="399348" y="1451"/>
                </a:lnTo>
                <a:lnTo>
                  <a:pt x="395825" y="0"/>
                </a:lnTo>
                <a:close/>
              </a:path>
            </a:pathLst>
          </a:custGeom>
          <a:solidFill>
            <a:srgbClr val="EE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4191915" y="2522892"/>
            <a:ext cx="394335" cy="148590"/>
          </a:xfrm>
          <a:custGeom>
            <a:avLst/>
            <a:gdLst/>
            <a:ahLst/>
            <a:cxnLst/>
            <a:rect l="l" t="t" r="r" b="b"/>
            <a:pathLst>
              <a:path w="394335" h="148589">
                <a:moveTo>
                  <a:pt x="390459" y="0"/>
                </a:moveTo>
                <a:lnTo>
                  <a:pt x="0" y="148085"/>
                </a:lnTo>
                <a:lnTo>
                  <a:pt x="9105" y="147414"/>
                </a:lnTo>
                <a:lnTo>
                  <a:pt x="393891" y="1477"/>
                </a:lnTo>
                <a:lnTo>
                  <a:pt x="393536" y="1268"/>
                </a:lnTo>
                <a:lnTo>
                  <a:pt x="390459" y="0"/>
                </a:lnTo>
                <a:close/>
              </a:path>
            </a:pathLst>
          </a:custGeom>
          <a:solidFill>
            <a:srgbClr val="EFE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4201021" y="2524370"/>
            <a:ext cx="387985" cy="146050"/>
          </a:xfrm>
          <a:custGeom>
            <a:avLst/>
            <a:gdLst/>
            <a:ahLst/>
            <a:cxnLst/>
            <a:rect l="l" t="t" r="r" b="b"/>
            <a:pathLst>
              <a:path w="387985" h="146050">
                <a:moveTo>
                  <a:pt x="384786" y="0"/>
                </a:moveTo>
                <a:lnTo>
                  <a:pt x="0" y="145936"/>
                </a:lnTo>
                <a:lnTo>
                  <a:pt x="9104" y="145266"/>
                </a:lnTo>
                <a:lnTo>
                  <a:pt x="387659" y="1694"/>
                </a:lnTo>
                <a:lnTo>
                  <a:pt x="384786" y="0"/>
                </a:lnTo>
                <a:close/>
              </a:path>
            </a:pathLst>
          </a:custGeom>
          <a:solidFill>
            <a:srgbClr val="EF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4210125" y="2526064"/>
            <a:ext cx="381635" cy="144145"/>
          </a:xfrm>
          <a:custGeom>
            <a:avLst/>
            <a:gdLst/>
            <a:ahLst/>
            <a:cxnLst/>
            <a:rect l="l" t="t" r="r" b="b"/>
            <a:pathLst>
              <a:path w="381635" h="144144">
                <a:moveTo>
                  <a:pt x="378554" y="0"/>
                </a:moveTo>
                <a:lnTo>
                  <a:pt x="0" y="143571"/>
                </a:lnTo>
                <a:lnTo>
                  <a:pt x="9098" y="142901"/>
                </a:lnTo>
                <a:lnTo>
                  <a:pt x="381421" y="1691"/>
                </a:lnTo>
                <a:lnTo>
                  <a:pt x="378554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4219223" y="2527755"/>
            <a:ext cx="375285" cy="141605"/>
          </a:xfrm>
          <a:custGeom>
            <a:avLst/>
            <a:gdLst/>
            <a:ahLst/>
            <a:cxnLst/>
            <a:rect l="l" t="t" r="r" b="b"/>
            <a:pathLst>
              <a:path w="375285" h="141605">
                <a:moveTo>
                  <a:pt x="372323" y="0"/>
                </a:moveTo>
                <a:lnTo>
                  <a:pt x="0" y="141210"/>
                </a:lnTo>
                <a:lnTo>
                  <a:pt x="9104" y="140539"/>
                </a:lnTo>
                <a:lnTo>
                  <a:pt x="375196" y="1694"/>
                </a:lnTo>
                <a:lnTo>
                  <a:pt x="372323" y="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4228328" y="2529450"/>
            <a:ext cx="369570" cy="139065"/>
          </a:xfrm>
          <a:custGeom>
            <a:avLst/>
            <a:gdLst/>
            <a:ahLst/>
            <a:cxnLst/>
            <a:rect l="l" t="t" r="r" b="b"/>
            <a:pathLst>
              <a:path w="369570" h="139064">
                <a:moveTo>
                  <a:pt x="366091" y="0"/>
                </a:moveTo>
                <a:lnTo>
                  <a:pt x="0" y="138844"/>
                </a:lnTo>
                <a:lnTo>
                  <a:pt x="9098" y="138174"/>
                </a:lnTo>
                <a:lnTo>
                  <a:pt x="368958" y="1691"/>
                </a:lnTo>
                <a:lnTo>
                  <a:pt x="366091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4237427" y="2531141"/>
            <a:ext cx="363220" cy="136525"/>
          </a:xfrm>
          <a:custGeom>
            <a:avLst/>
            <a:gdLst/>
            <a:ahLst/>
            <a:cxnLst/>
            <a:rect l="l" t="t" r="r" b="b"/>
            <a:pathLst>
              <a:path w="363220" h="136525">
                <a:moveTo>
                  <a:pt x="359860" y="0"/>
                </a:moveTo>
                <a:lnTo>
                  <a:pt x="0" y="136483"/>
                </a:lnTo>
                <a:lnTo>
                  <a:pt x="9115" y="135811"/>
                </a:lnTo>
                <a:lnTo>
                  <a:pt x="362737" y="1697"/>
                </a:lnTo>
                <a:lnTo>
                  <a:pt x="359860" y="0"/>
                </a:lnTo>
                <a:close/>
              </a:path>
            </a:pathLst>
          </a:custGeom>
          <a:solidFill>
            <a:srgbClr val="F2F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4246541" y="2532838"/>
            <a:ext cx="356870" cy="134620"/>
          </a:xfrm>
          <a:custGeom>
            <a:avLst/>
            <a:gdLst/>
            <a:ahLst/>
            <a:cxnLst/>
            <a:rect l="l" t="t" r="r" b="b"/>
            <a:pathLst>
              <a:path w="356870" h="134619">
                <a:moveTo>
                  <a:pt x="353622" y="0"/>
                </a:moveTo>
                <a:lnTo>
                  <a:pt x="0" y="134114"/>
                </a:lnTo>
                <a:lnTo>
                  <a:pt x="7228" y="133581"/>
                </a:lnTo>
                <a:lnTo>
                  <a:pt x="9253" y="133383"/>
                </a:lnTo>
                <a:lnTo>
                  <a:pt x="356485" y="1688"/>
                </a:lnTo>
                <a:lnTo>
                  <a:pt x="353622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4255795" y="2534527"/>
            <a:ext cx="350520" cy="132080"/>
          </a:xfrm>
          <a:custGeom>
            <a:avLst/>
            <a:gdLst/>
            <a:ahLst/>
            <a:cxnLst/>
            <a:rect l="l" t="t" r="r" b="b"/>
            <a:pathLst>
              <a:path w="350520" h="132080">
                <a:moveTo>
                  <a:pt x="347232" y="0"/>
                </a:moveTo>
                <a:lnTo>
                  <a:pt x="0" y="131694"/>
                </a:lnTo>
                <a:lnTo>
                  <a:pt x="9890" y="130727"/>
                </a:lnTo>
                <a:lnTo>
                  <a:pt x="350108" y="1696"/>
                </a:lnTo>
                <a:lnTo>
                  <a:pt x="347232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4265685" y="2536223"/>
            <a:ext cx="342900" cy="129539"/>
          </a:xfrm>
          <a:custGeom>
            <a:avLst/>
            <a:gdLst/>
            <a:ahLst/>
            <a:cxnLst/>
            <a:rect l="l" t="t" r="r" b="b"/>
            <a:pathLst>
              <a:path w="342900" h="129539">
                <a:moveTo>
                  <a:pt x="340218" y="0"/>
                </a:moveTo>
                <a:lnTo>
                  <a:pt x="0" y="129031"/>
                </a:lnTo>
                <a:lnTo>
                  <a:pt x="9882" y="128064"/>
                </a:lnTo>
                <a:lnTo>
                  <a:pt x="342421" y="1943"/>
                </a:lnTo>
                <a:lnTo>
                  <a:pt x="340841" y="367"/>
                </a:lnTo>
                <a:lnTo>
                  <a:pt x="340218" y="0"/>
                </a:lnTo>
                <a:close/>
              </a:path>
            </a:pathLst>
          </a:custGeom>
          <a:solidFill>
            <a:srgbClr val="F4F4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4275568" y="2538167"/>
            <a:ext cx="334645" cy="126364"/>
          </a:xfrm>
          <a:custGeom>
            <a:avLst/>
            <a:gdLst/>
            <a:ahLst/>
            <a:cxnLst/>
            <a:rect l="l" t="t" r="r" b="b"/>
            <a:pathLst>
              <a:path w="334645" h="126364">
                <a:moveTo>
                  <a:pt x="332539" y="0"/>
                </a:moveTo>
                <a:lnTo>
                  <a:pt x="0" y="126121"/>
                </a:lnTo>
                <a:lnTo>
                  <a:pt x="9885" y="125154"/>
                </a:lnTo>
                <a:lnTo>
                  <a:pt x="334561" y="2016"/>
                </a:lnTo>
                <a:lnTo>
                  <a:pt x="332539" y="0"/>
                </a:lnTo>
                <a:close/>
              </a:path>
            </a:pathLst>
          </a:custGeom>
          <a:solidFill>
            <a:srgbClr val="F4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4285453" y="2540184"/>
            <a:ext cx="327025" cy="123189"/>
          </a:xfrm>
          <a:custGeom>
            <a:avLst/>
            <a:gdLst/>
            <a:ahLst/>
            <a:cxnLst/>
            <a:rect l="l" t="t" r="r" b="b"/>
            <a:pathLst>
              <a:path w="327025" h="123189">
                <a:moveTo>
                  <a:pt x="324676" y="0"/>
                </a:moveTo>
                <a:lnTo>
                  <a:pt x="0" y="123137"/>
                </a:lnTo>
                <a:lnTo>
                  <a:pt x="9876" y="122171"/>
                </a:lnTo>
                <a:lnTo>
                  <a:pt x="326694" y="2012"/>
                </a:lnTo>
                <a:lnTo>
                  <a:pt x="324676" y="0"/>
                </a:lnTo>
                <a:close/>
              </a:path>
            </a:pathLst>
          </a:custGeom>
          <a:solidFill>
            <a:srgbClr val="F5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4295330" y="2542197"/>
            <a:ext cx="319405" cy="120650"/>
          </a:xfrm>
          <a:custGeom>
            <a:avLst/>
            <a:gdLst/>
            <a:ahLst/>
            <a:cxnLst/>
            <a:rect l="l" t="t" r="r" b="b"/>
            <a:pathLst>
              <a:path w="319404" h="120650">
                <a:moveTo>
                  <a:pt x="316818" y="0"/>
                </a:moveTo>
                <a:lnTo>
                  <a:pt x="0" y="120158"/>
                </a:lnTo>
                <a:lnTo>
                  <a:pt x="9885" y="119192"/>
                </a:lnTo>
                <a:lnTo>
                  <a:pt x="318841" y="2016"/>
                </a:lnTo>
                <a:lnTo>
                  <a:pt x="316818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4305216" y="2544214"/>
            <a:ext cx="311150" cy="117475"/>
          </a:xfrm>
          <a:custGeom>
            <a:avLst/>
            <a:gdLst/>
            <a:ahLst/>
            <a:cxnLst/>
            <a:rect l="l" t="t" r="r" b="b"/>
            <a:pathLst>
              <a:path w="311150" h="117475">
                <a:moveTo>
                  <a:pt x="308955" y="0"/>
                </a:moveTo>
                <a:lnTo>
                  <a:pt x="0" y="117175"/>
                </a:lnTo>
                <a:lnTo>
                  <a:pt x="9876" y="116209"/>
                </a:lnTo>
                <a:lnTo>
                  <a:pt x="310973" y="2012"/>
                </a:lnTo>
                <a:lnTo>
                  <a:pt x="308955" y="0"/>
                </a:lnTo>
                <a:close/>
              </a:path>
            </a:pathLst>
          </a:custGeom>
          <a:solidFill>
            <a:srgbClr val="F6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4315092" y="2546226"/>
            <a:ext cx="303530" cy="114300"/>
          </a:xfrm>
          <a:custGeom>
            <a:avLst/>
            <a:gdLst/>
            <a:ahLst/>
            <a:cxnLst/>
            <a:rect l="l" t="t" r="r" b="b"/>
            <a:pathLst>
              <a:path w="303529" h="114300">
                <a:moveTo>
                  <a:pt x="301097" y="0"/>
                </a:moveTo>
                <a:lnTo>
                  <a:pt x="0" y="114196"/>
                </a:lnTo>
                <a:lnTo>
                  <a:pt x="2319" y="113969"/>
                </a:lnTo>
                <a:lnTo>
                  <a:pt x="10702" y="112923"/>
                </a:lnTo>
                <a:lnTo>
                  <a:pt x="303123" y="2020"/>
                </a:lnTo>
                <a:lnTo>
                  <a:pt x="301097" y="0"/>
                </a:lnTo>
                <a:close/>
              </a:path>
            </a:pathLst>
          </a:custGeom>
          <a:solidFill>
            <a:srgbClr val="F7F7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4325795" y="2548246"/>
            <a:ext cx="294640" cy="111125"/>
          </a:xfrm>
          <a:custGeom>
            <a:avLst/>
            <a:gdLst/>
            <a:ahLst/>
            <a:cxnLst/>
            <a:rect l="l" t="t" r="r" b="b"/>
            <a:pathLst>
              <a:path w="294639" h="111125">
                <a:moveTo>
                  <a:pt x="292420" y="0"/>
                </a:moveTo>
                <a:lnTo>
                  <a:pt x="0" y="110903"/>
                </a:lnTo>
                <a:lnTo>
                  <a:pt x="10917" y="109540"/>
                </a:lnTo>
                <a:lnTo>
                  <a:pt x="294022" y="2167"/>
                </a:lnTo>
                <a:lnTo>
                  <a:pt x="293739" y="1314"/>
                </a:lnTo>
                <a:lnTo>
                  <a:pt x="292420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4336712" y="2550414"/>
            <a:ext cx="284480" cy="107950"/>
          </a:xfrm>
          <a:custGeom>
            <a:avLst/>
            <a:gdLst/>
            <a:ahLst/>
            <a:cxnLst/>
            <a:rect l="l" t="t" r="r" b="b"/>
            <a:pathLst>
              <a:path w="284479" h="107950">
                <a:moveTo>
                  <a:pt x="283104" y="0"/>
                </a:moveTo>
                <a:lnTo>
                  <a:pt x="0" y="107373"/>
                </a:lnTo>
                <a:lnTo>
                  <a:pt x="10908" y="106011"/>
                </a:lnTo>
                <a:lnTo>
                  <a:pt x="283921" y="2466"/>
                </a:lnTo>
                <a:lnTo>
                  <a:pt x="283104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4347621" y="2552881"/>
            <a:ext cx="274320" cy="104139"/>
          </a:xfrm>
          <a:custGeom>
            <a:avLst/>
            <a:gdLst/>
            <a:ahLst/>
            <a:cxnLst/>
            <a:rect l="l" t="t" r="r" b="b"/>
            <a:pathLst>
              <a:path w="274320" h="104139">
                <a:moveTo>
                  <a:pt x="273012" y="0"/>
                </a:moveTo>
                <a:lnTo>
                  <a:pt x="0" y="103544"/>
                </a:lnTo>
                <a:lnTo>
                  <a:pt x="10964" y="102176"/>
                </a:lnTo>
                <a:lnTo>
                  <a:pt x="273833" y="2478"/>
                </a:lnTo>
                <a:lnTo>
                  <a:pt x="273012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4358585" y="2555359"/>
            <a:ext cx="264160" cy="99695"/>
          </a:xfrm>
          <a:custGeom>
            <a:avLst/>
            <a:gdLst/>
            <a:ahLst/>
            <a:cxnLst/>
            <a:rect l="l" t="t" r="r" b="b"/>
            <a:pathLst>
              <a:path w="264160" h="99694">
                <a:moveTo>
                  <a:pt x="262869" y="0"/>
                </a:moveTo>
                <a:lnTo>
                  <a:pt x="0" y="99697"/>
                </a:lnTo>
                <a:lnTo>
                  <a:pt x="10901" y="98337"/>
                </a:lnTo>
                <a:lnTo>
                  <a:pt x="263685" y="2463"/>
                </a:lnTo>
                <a:lnTo>
                  <a:pt x="262869" y="0"/>
                </a:lnTo>
                <a:close/>
              </a:path>
            </a:pathLst>
          </a:custGeom>
          <a:solidFill>
            <a:srgbClr val="FA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4369486" y="2557823"/>
            <a:ext cx="254494" cy="95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3344455" y="1580133"/>
            <a:ext cx="1237615" cy="367665"/>
          </a:xfrm>
          <a:custGeom>
            <a:avLst/>
            <a:gdLst/>
            <a:ahLst/>
            <a:cxnLst/>
            <a:rect l="l" t="t" r="r" b="b"/>
            <a:pathLst>
              <a:path w="1237614" h="367664">
                <a:moveTo>
                  <a:pt x="1141196" y="0"/>
                </a:moveTo>
                <a:lnTo>
                  <a:pt x="96570" y="0"/>
                </a:lnTo>
                <a:lnTo>
                  <a:pt x="40932" y="116090"/>
                </a:lnTo>
                <a:lnTo>
                  <a:pt x="23022" y="157975"/>
                </a:lnTo>
                <a:lnTo>
                  <a:pt x="10231" y="198953"/>
                </a:lnTo>
                <a:lnTo>
                  <a:pt x="2557" y="239029"/>
                </a:lnTo>
                <a:lnTo>
                  <a:pt x="0" y="278206"/>
                </a:lnTo>
                <a:lnTo>
                  <a:pt x="0" y="367550"/>
                </a:lnTo>
                <a:lnTo>
                  <a:pt x="1237500" y="367550"/>
                </a:lnTo>
                <a:lnTo>
                  <a:pt x="1237500" y="344919"/>
                </a:lnTo>
                <a:lnTo>
                  <a:pt x="38519" y="344919"/>
                </a:lnTo>
                <a:lnTo>
                  <a:pt x="38519" y="253860"/>
                </a:lnTo>
                <a:lnTo>
                  <a:pt x="47585" y="206260"/>
                </a:lnTo>
                <a:lnTo>
                  <a:pt x="69824" y="144983"/>
                </a:lnTo>
                <a:lnTo>
                  <a:pt x="119303" y="15239"/>
                </a:lnTo>
                <a:lnTo>
                  <a:pt x="1148500" y="15239"/>
                </a:lnTo>
                <a:lnTo>
                  <a:pt x="1141196" y="0"/>
                </a:lnTo>
                <a:close/>
              </a:path>
              <a:path w="1237614" h="367664">
                <a:moveTo>
                  <a:pt x="1148500" y="15239"/>
                </a:moveTo>
                <a:lnTo>
                  <a:pt x="1115517" y="15239"/>
                </a:lnTo>
                <a:lnTo>
                  <a:pt x="1163129" y="143382"/>
                </a:lnTo>
                <a:lnTo>
                  <a:pt x="1177153" y="183172"/>
                </a:lnTo>
                <a:lnTo>
                  <a:pt x="1188542" y="222251"/>
                </a:lnTo>
                <a:lnTo>
                  <a:pt x="1196187" y="261085"/>
                </a:lnTo>
                <a:lnTo>
                  <a:pt x="1198981" y="300139"/>
                </a:lnTo>
                <a:lnTo>
                  <a:pt x="1198981" y="344919"/>
                </a:lnTo>
                <a:lnTo>
                  <a:pt x="1237500" y="344919"/>
                </a:lnTo>
                <a:lnTo>
                  <a:pt x="1237500" y="278206"/>
                </a:lnTo>
                <a:lnTo>
                  <a:pt x="1234945" y="238727"/>
                </a:lnTo>
                <a:lnTo>
                  <a:pt x="1227297" y="198548"/>
                </a:lnTo>
                <a:lnTo>
                  <a:pt x="1214585" y="157669"/>
                </a:lnTo>
                <a:lnTo>
                  <a:pt x="1196835" y="116090"/>
                </a:lnTo>
                <a:lnTo>
                  <a:pt x="1148500" y="15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3682326" y="897255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7942" y="0"/>
                </a:lnTo>
              </a:path>
            </a:pathLst>
          </a:custGeom>
          <a:ln w="317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3650780" y="861060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488" y="0"/>
                </a:lnTo>
              </a:path>
            </a:pathLst>
          </a:custGeom>
          <a:ln w="4064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3650780" y="787400"/>
            <a:ext cx="72390" cy="53340"/>
          </a:xfrm>
          <a:custGeom>
            <a:avLst/>
            <a:gdLst/>
            <a:ahLst/>
            <a:cxnLst/>
            <a:rect l="l" t="t" r="r" b="b"/>
            <a:pathLst>
              <a:path w="72389" h="53340">
                <a:moveTo>
                  <a:pt x="0" y="53339"/>
                </a:moveTo>
                <a:lnTo>
                  <a:pt x="71907" y="53339"/>
                </a:lnTo>
                <a:lnTo>
                  <a:pt x="71907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3650780" y="782955"/>
            <a:ext cx="671195" cy="0"/>
          </a:xfrm>
          <a:custGeom>
            <a:avLst/>
            <a:gdLst/>
            <a:ahLst/>
            <a:cxnLst/>
            <a:rect l="l" t="t" r="r" b="b"/>
            <a:pathLst>
              <a:path w="671195">
                <a:moveTo>
                  <a:pt x="0" y="0"/>
                </a:moveTo>
                <a:lnTo>
                  <a:pt x="670890" y="0"/>
                </a:lnTo>
              </a:path>
            </a:pathLst>
          </a:custGeom>
          <a:ln w="889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3682326" y="762634"/>
            <a:ext cx="639445" cy="0"/>
          </a:xfrm>
          <a:custGeom>
            <a:avLst/>
            <a:gdLst/>
            <a:ahLst/>
            <a:cxnLst/>
            <a:rect l="l" t="t" r="r" b="b"/>
            <a:pathLst>
              <a:path w="639445">
                <a:moveTo>
                  <a:pt x="0" y="0"/>
                </a:moveTo>
                <a:lnTo>
                  <a:pt x="639343" y="0"/>
                </a:lnTo>
              </a:path>
            </a:pathLst>
          </a:custGeom>
          <a:ln w="317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3682326" y="730884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519" y="0"/>
                </a:lnTo>
              </a:path>
            </a:pathLst>
          </a:custGeom>
          <a:ln w="317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3902925" y="897255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5000" y="0"/>
                </a:lnTo>
              </a:path>
            </a:pathLst>
          </a:custGeom>
          <a:ln w="317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3902925" y="849630"/>
            <a:ext cx="292735" cy="0"/>
          </a:xfrm>
          <a:custGeom>
            <a:avLst/>
            <a:gdLst/>
            <a:ahLst/>
            <a:cxnLst/>
            <a:rect l="l" t="t" r="r" b="b"/>
            <a:pathLst>
              <a:path w="292735">
                <a:moveTo>
                  <a:pt x="0" y="0"/>
                </a:moveTo>
                <a:lnTo>
                  <a:pt x="292620" y="0"/>
                </a:lnTo>
              </a:path>
            </a:pathLst>
          </a:custGeom>
          <a:ln w="635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3902925" y="813435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744" y="0"/>
                </a:lnTo>
              </a:path>
            </a:pathLst>
          </a:custGeom>
          <a:ln w="889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3902925" y="798194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5000" y="0"/>
                </a:lnTo>
              </a:path>
            </a:pathLst>
          </a:custGeom>
          <a:ln w="2158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4060596" y="897293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950" y="0"/>
                </a:lnTo>
              </a:path>
            </a:pathLst>
          </a:custGeom>
          <a:ln w="3154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4285716" y="818489"/>
            <a:ext cx="0" cy="94615"/>
          </a:xfrm>
          <a:custGeom>
            <a:avLst/>
            <a:gdLst/>
            <a:ahLst/>
            <a:cxnLst/>
            <a:rect l="l" t="t" r="r" b="b"/>
            <a:pathLst>
              <a:path h="94615">
                <a:moveTo>
                  <a:pt x="0" y="0"/>
                </a:moveTo>
                <a:lnTo>
                  <a:pt x="0" y="94576"/>
                </a:lnTo>
              </a:path>
            </a:pathLst>
          </a:custGeom>
          <a:ln w="7190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3808348" y="786980"/>
            <a:ext cx="72390" cy="54610"/>
          </a:xfrm>
          <a:custGeom>
            <a:avLst/>
            <a:gdLst/>
            <a:ahLst/>
            <a:cxnLst/>
            <a:rect l="l" t="t" r="r" b="b"/>
            <a:pathLst>
              <a:path w="72389" h="54609">
                <a:moveTo>
                  <a:pt x="71920" y="0"/>
                </a:moveTo>
                <a:lnTo>
                  <a:pt x="0" y="0"/>
                </a:lnTo>
                <a:lnTo>
                  <a:pt x="0" y="54165"/>
                </a:lnTo>
                <a:lnTo>
                  <a:pt x="71920" y="54165"/>
                </a:lnTo>
                <a:lnTo>
                  <a:pt x="7192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4060596" y="798302"/>
            <a:ext cx="261620" cy="0"/>
          </a:xfrm>
          <a:custGeom>
            <a:avLst/>
            <a:gdLst/>
            <a:ahLst/>
            <a:cxnLst/>
            <a:rect l="l" t="t" r="r" b="b"/>
            <a:pathLst>
              <a:path w="261620">
                <a:moveTo>
                  <a:pt x="0" y="0"/>
                </a:moveTo>
                <a:lnTo>
                  <a:pt x="261073" y="0"/>
                </a:lnTo>
              </a:path>
            </a:pathLst>
          </a:custGeom>
          <a:ln w="2261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3997553" y="730846"/>
            <a:ext cx="103505" cy="0"/>
          </a:xfrm>
          <a:custGeom>
            <a:avLst/>
            <a:gdLst/>
            <a:ahLst/>
            <a:cxnLst/>
            <a:rect l="l" t="t" r="r" b="b"/>
            <a:pathLst>
              <a:path w="103504">
                <a:moveTo>
                  <a:pt x="0" y="0"/>
                </a:moveTo>
                <a:lnTo>
                  <a:pt x="103416" y="0"/>
                </a:lnTo>
              </a:path>
            </a:pathLst>
          </a:custGeom>
          <a:ln w="3154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4123639" y="746594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803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4155173" y="730821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4">
                <a:moveTo>
                  <a:pt x="0" y="0"/>
                </a:moveTo>
                <a:lnTo>
                  <a:pt x="134950" y="0"/>
                </a:lnTo>
              </a:path>
            </a:pathLst>
          </a:custGeom>
          <a:ln w="31496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3702507" y="751039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576" y="0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3702507" y="877106"/>
            <a:ext cx="94615" cy="0"/>
          </a:xfrm>
          <a:custGeom>
            <a:avLst/>
            <a:gdLst/>
            <a:ahLst/>
            <a:cxnLst/>
            <a:rect l="l" t="t" r="r" b="b"/>
            <a:pathLst>
              <a:path w="94614">
                <a:moveTo>
                  <a:pt x="0" y="0"/>
                </a:moveTo>
                <a:lnTo>
                  <a:pt x="94576" y="0"/>
                </a:lnTo>
              </a:path>
            </a:pathLst>
          </a:custGeom>
          <a:ln w="31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3670960" y="798296"/>
            <a:ext cx="31750" cy="63500"/>
          </a:xfrm>
          <a:custGeom>
            <a:avLst/>
            <a:gdLst/>
            <a:ahLst/>
            <a:cxnLst/>
            <a:rect l="l" t="t" r="r" b="b"/>
            <a:pathLst>
              <a:path w="31750" h="63500">
                <a:moveTo>
                  <a:pt x="31546" y="0"/>
                </a:moveTo>
                <a:lnTo>
                  <a:pt x="0" y="0"/>
                </a:lnTo>
                <a:lnTo>
                  <a:pt x="0" y="63042"/>
                </a:lnTo>
                <a:lnTo>
                  <a:pt x="31546" y="63042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3844302" y="767080"/>
            <a:ext cx="0" cy="125730"/>
          </a:xfrm>
          <a:custGeom>
            <a:avLst/>
            <a:gdLst/>
            <a:ahLst/>
            <a:cxnLst/>
            <a:rect l="l" t="t" r="r" b="b"/>
            <a:pathLst>
              <a:path h="125730">
                <a:moveTo>
                  <a:pt x="0" y="0"/>
                </a:moveTo>
                <a:lnTo>
                  <a:pt x="0" y="125729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3828529" y="751205"/>
            <a:ext cx="126364" cy="0"/>
          </a:xfrm>
          <a:custGeom>
            <a:avLst/>
            <a:gdLst/>
            <a:ahLst/>
            <a:cxnLst/>
            <a:rect l="l" t="t" r="r" b="b"/>
            <a:pathLst>
              <a:path w="126364">
                <a:moveTo>
                  <a:pt x="0" y="0"/>
                </a:moveTo>
                <a:lnTo>
                  <a:pt x="126123" y="0"/>
                </a:lnTo>
              </a:path>
            </a:pathLst>
          </a:custGeom>
          <a:ln w="317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3938885" y="766800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072"/>
                </a:lnTo>
              </a:path>
            </a:pathLst>
          </a:custGeom>
          <a:ln w="3153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3986199" y="861060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0" y="31750"/>
                </a:moveTo>
                <a:lnTo>
                  <a:pt x="31546" y="31750"/>
                </a:lnTo>
                <a:lnTo>
                  <a:pt x="31546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3986199" y="829310"/>
            <a:ext cx="63500" cy="31750"/>
          </a:xfrm>
          <a:custGeom>
            <a:avLst/>
            <a:gdLst/>
            <a:ahLst/>
            <a:cxnLst/>
            <a:rect l="l" t="t" r="r" b="b"/>
            <a:pathLst>
              <a:path w="63500" h="31750">
                <a:moveTo>
                  <a:pt x="0" y="31750"/>
                </a:moveTo>
                <a:lnTo>
                  <a:pt x="63042" y="31750"/>
                </a:lnTo>
                <a:lnTo>
                  <a:pt x="63042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3986199" y="767080"/>
            <a:ext cx="31750" cy="62230"/>
          </a:xfrm>
          <a:custGeom>
            <a:avLst/>
            <a:gdLst/>
            <a:ahLst/>
            <a:cxnLst/>
            <a:rect l="l" t="t" r="r" b="b"/>
            <a:pathLst>
              <a:path w="31750" h="62230">
                <a:moveTo>
                  <a:pt x="0" y="62229"/>
                </a:moveTo>
                <a:lnTo>
                  <a:pt x="31546" y="62229"/>
                </a:lnTo>
                <a:lnTo>
                  <a:pt x="31546" y="0"/>
                </a:lnTo>
                <a:lnTo>
                  <a:pt x="0" y="0"/>
                </a:lnTo>
                <a:lnTo>
                  <a:pt x="0" y="622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4096549" y="766800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072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4017746" y="735266"/>
            <a:ext cx="63500" cy="31750"/>
          </a:xfrm>
          <a:custGeom>
            <a:avLst/>
            <a:gdLst/>
            <a:ahLst/>
            <a:cxnLst/>
            <a:rect l="l" t="t" r="r" b="b"/>
            <a:pathLst>
              <a:path w="63500" h="31750">
                <a:moveTo>
                  <a:pt x="63030" y="0"/>
                </a:moveTo>
                <a:lnTo>
                  <a:pt x="0" y="0"/>
                </a:lnTo>
                <a:lnTo>
                  <a:pt x="0" y="31534"/>
                </a:lnTo>
                <a:lnTo>
                  <a:pt x="63030" y="31534"/>
                </a:lnTo>
                <a:lnTo>
                  <a:pt x="630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4159593" y="766749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123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4285716" y="766749"/>
            <a:ext cx="0" cy="126364"/>
          </a:xfrm>
          <a:custGeom>
            <a:avLst/>
            <a:gdLst/>
            <a:ahLst/>
            <a:cxnLst/>
            <a:rect l="l" t="t" r="r" b="b"/>
            <a:pathLst>
              <a:path h="126365">
                <a:moveTo>
                  <a:pt x="0" y="0"/>
                </a:moveTo>
                <a:lnTo>
                  <a:pt x="0" y="126123"/>
                </a:lnTo>
              </a:path>
            </a:pathLst>
          </a:custGeom>
          <a:ln w="3154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4206900" y="766749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496" y="0"/>
                </a:moveTo>
                <a:lnTo>
                  <a:pt x="0" y="0"/>
                </a:lnTo>
                <a:lnTo>
                  <a:pt x="0" y="31546"/>
                </a:lnTo>
                <a:lnTo>
                  <a:pt x="31496" y="31546"/>
                </a:lnTo>
                <a:lnTo>
                  <a:pt x="314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4175366" y="73526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34" y="0"/>
                </a:moveTo>
                <a:lnTo>
                  <a:pt x="0" y="0"/>
                </a:lnTo>
                <a:lnTo>
                  <a:pt x="0" y="31483"/>
                </a:lnTo>
                <a:lnTo>
                  <a:pt x="31534" y="31483"/>
                </a:lnTo>
                <a:lnTo>
                  <a:pt x="315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4238396" y="735266"/>
            <a:ext cx="31750" cy="31750"/>
          </a:xfrm>
          <a:custGeom>
            <a:avLst/>
            <a:gdLst/>
            <a:ahLst/>
            <a:cxnLst/>
            <a:rect l="l" t="t" r="r" b="b"/>
            <a:pathLst>
              <a:path w="31750" h="31750">
                <a:moveTo>
                  <a:pt x="31546" y="0"/>
                </a:moveTo>
                <a:lnTo>
                  <a:pt x="0" y="0"/>
                </a:lnTo>
                <a:lnTo>
                  <a:pt x="0" y="31483"/>
                </a:lnTo>
                <a:lnTo>
                  <a:pt x="31546" y="31483"/>
                </a:lnTo>
                <a:lnTo>
                  <a:pt x="315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3570655" y="1096492"/>
            <a:ext cx="454025" cy="283210"/>
          </a:xfrm>
          <a:custGeom>
            <a:avLst/>
            <a:gdLst/>
            <a:ahLst/>
            <a:cxnLst/>
            <a:rect l="l" t="t" r="r" b="b"/>
            <a:pathLst>
              <a:path w="454025" h="283209">
                <a:moveTo>
                  <a:pt x="87287" y="0"/>
                </a:moveTo>
                <a:lnTo>
                  <a:pt x="20218" y="1841"/>
                </a:lnTo>
                <a:lnTo>
                  <a:pt x="0" y="146100"/>
                </a:lnTo>
                <a:lnTo>
                  <a:pt x="14693" y="259118"/>
                </a:lnTo>
                <a:lnTo>
                  <a:pt x="45935" y="283006"/>
                </a:lnTo>
                <a:lnTo>
                  <a:pt x="83616" y="282092"/>
                </a:lnTo>
                <a:lnTo>
                  <a:pt x="103822" y="263702"/>
                </a:lnTo>
                <a:lnTo>
                  <a:pt x="421741" y="261874"/>
                </a:lnTo>
                <a:lnTo>
                  <a:pt x="448398" y="202145"/>
                </a:lnTo>
                <a:lnTo>
                  <a:pt x="453910" y="135991"/>
                </a:lnTo>
                <a:lnTo>
                  <a:pt x="439204" y="44107"/>
                </a:lnTo>
                <a:lnTo>
                  <a:pt x="416535" y="14706"/>
                </a:lnTo>
                <a:lnTo>
                  <a:pt x="110261" y="14706"/>
                </a:lnTo>
                <a:lnTo>
                  <a:pt x="87287" y="0"/>
                </a:lnTo>
                <a:close/>
              </a:path>
              <a:path w="454025" h="283209">
                <a:moveTo>
                  <a:pt x="414400" y="11937"/>
                </a:moveTo>
                <a:lnTo>
                  <a:pt x="110261" y="14706"/>
                </a:lnTo>
                <a:lnTo>
                  <a:pt x="416535" y="14706"/>
                </a:lnTo>
                <a:lnTo>
                  <a:pt x="414400" y="11937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3563438" y="1086040"/>
            <a:ext cx="469265" cy="298450"/>
          </a:xfrm>
          <a:custGeom>
            <a:avLst/>
            <a:gdLst/>
            <a:ahLst/>
            <a:cxnLst/>
            <a:rect l="l" t="t" r="r" b="b"/>
            <a:pathLst>
              <a:path w="469264" h="298450">
                <a:moveTo>
                  <a:pt x="95418" y="0"/>
                </a:moveTo>
                <a:lnTo>
                  <a:pt x="49774" y="0"/>
                </a:lnTo>
                <a:lnTo>
                  <a:pt x="41024" y="965"/>
                </a:lnTo>
                <a:lnTo>
                  <a:pt x="12655" y="39360"/>
                </a:lnTo>
                <a:lnTo>
                  <a:pt x="1328" y="106228"/>
                </a:lnTo>
                <a:lnTo>
                  <a:pt x="6" y="146291"/>
                </a:lnTo>
                <a:lnTo>
                  <a:pt x="0" y="151650"/>
                </a:lnTo>
                <a:lnTo>
                  <a:pt x="1328" y="191837"/>
                </a:lnTo>
                <a:lnTo>
                  <a:pt x="12655" y="258597"/>
                </a:lnTo>
                <a:lnTo>
                  <a:pt x="33593" y="294089"/>
                </a:lnTo>
                <a:lnTo>
                  <a:pt x="49774" y="297942"/>
                </a:lnTo>
                <a:lnTo>
                  <a:pt x="95418" y="297942"/>
                </a:lnTo>
                <a:lnTo>
                  <a:pt x="102835" y="294436"/>
                </a:lnTo>
                <a:lnTo>
                  <a:pt x="109426" y="286296"/>
                </a:lnTo>
                <a:lnTo>
                  <a:pt x="110658" y="284962"/>
                </a:lnTo>
                <a:lnTo>
                  <a:pt x="112208" y="283095"/>
                </a:lnTo>
                <a:lnTo>
                  <a:pt x="47615" y="283095"/>
                </a:lnTo>
                <a:lnTo>
                  <a:pt x="41685" y="280467"/>
                </a:lnTo>
                <a:lnTo>
                  <a:pt x="25149" y="240969"/>
                </a:lnTo>
                <a:lnTo>
                  <a:pt x="17363" y="196988"/>
                </a:lnTo>
                <a:lnTo>
                  <a:pt x="14817" y="151650"/>
                </a:lnTo>
                <a:lnTo>
                  <a:pt x="14822" y="146291"/>
                </a:lnTo>
                <a:lnTo>
                  <a:pt x="17313" y="101568"/>
                </a:lnTo>
                <a:lnTo>
                  <a:pt x="25060" y="57378"/>
                </a:lnTo>
                <a:lnTo>
                  <a:pt x="41398" y="17509"/>
                </a:lnTo>
                <a:lnTo>
                  <a:pt x="47311" y="14846"/>
                </a:lnTo>
                <a:lnTo>
                  <a:pt x="112208" y="14846"/>
                </a:lnTo>
                <a:lnTo>
                  <a:pt x="110658" y="12979"/>
                </a:lnTo>
                <a:lnTo>
                  <a:pt x="109426" y="11645"/>
                </a:lnTo>
                <a:lnTo>
                  <a:pt x="102835" y="3505"/>
                </a:lnTo>
                <a:lnTo>
                  <a:pt x="95418" y="0"/>
                </a:lnTo>
                <a:close/>
              </a:path>
              <a:path w="469264" h="298450">
                <a:moveTo>
                  <a:pt x="66983" y="14846"/>
                </a:moveTo>
                <a:lnTo>
                  <a:pt x="47311" y="14846"/>
                </a:lnTo>
                <a:lnTo>
                  <a:pt x="53430" y="17300"/>
                </a:lnTo>
                <a:lnTo>
                  <a:pt x="59104" y="24669"/>
                </a:lnTo>
                <a:lnTo>
                  <a:pt x="73024" y="74883"/>
                </a:lnTo>
                <a:lnTo>
                  <a:pt x="77547" y="122211"/>
                </a:lnTo>
                <a:lnTo>
                  <a:pt x="78054" y="146291"/>
                </a:lnTo>
                <a:lnTo>
                  <a:pt x="78049" y="151650"/>
                </a:lnTo>
                <a:lnTo>
                  <a:pt x="75856" y="199937"/>
                </a:lnTo>
                <a:lnTo>
                  <a:pt x="69040" y="243433"/>
                </a:lnTo>
                <a:lnTo>
                  <a:pt x="53601" y="280622"/>
                </a:lnTo>
                <a:lnTo>
                  <a:pt x="47615" y="283095"/>
                </a:lnTo>
                <a:lnTo>
                  <a:pt x="66983" y="283095"/>
                </a:lnTo>
                <a:lnTo>
                  <a:pt x="82801" y="240234"/>
                </a:lnTo>
                <a:lnTo>
                  <a:pt x="91321" y="188491"/>
                </a:lnTo>
                <a:lnTo>
                  <a:pt x="92890" y="151650"/>
                </a:lnTo>
                <a:lnTo>
                  <a:pt x="92886" y="146291"/>
                </a:lnTo>
                <a:lnTo>
                  <a:pt x="89293" y="91152"/>
                </a:lnTo>
                <a:lnTo>
                  <a:pt x="78342" y="42268"/>
                </a:lnTo>
                <a:lnTo>
                  <a:pt x="73070" y="28036"/>
                </a:lnTo>
                <a:lnTo>
                  <a:pt x="66983" y="14846"/>
                </a:lnTo>
                <a:close/>
              </a:path>
              <a:path w="469264" h="298450">
                <a:moveTo>
                  <a:pt x="401082" y="14846"/>
                </a:moveTo>
                <a:lnTo>
                  <a:pt x="76051" y="14846"/>
                </a:lnTo>
                <a:lnTo>
                  <a:pt x="98087" y="23230"/>
                </a:lnTo>
                <a:lnTo>
                  <a:pt x="113827" y="48388"/>
                </a:lnTo>
                <a:lnTo>
                  <a:pt x="123271" y="90332"/>
                </a:lnTo>
                <a:lnTo>
                  <a:pt x="126419" y="149072"/>
                </a:lnTo>
                <a:lnTo>
                  <a:pt x="123271" y="207695"/>
                </a:lnTo>
                <a:lnTo>
                  <a:pt x="113827" y="249578"/>
                </a:lnTo>
                <a:lnTo>
                  <a:pt x="98087" y="274715"/>
                </a:lnTo>
                <a:lnTo>
                  <a:pt x="76051" y="283095"/>
                </a:lnTo>
                <a:lnTo>
                  <a:pt x="401082" y="283095"/>
                </a:lnTo>
                <a:lnTo>
                  <a:pt x="442395" y="268579"/>
                </a:lnTo>
                <a:lnTo>
                  <a:pt x="442667" y="268058"/>
                </a:lnTo>
                <a:lnTo>
                  <a:pt x="120145" y="268058"/>
                </a:lnTo>
                <a:lnTo>
                  <a:pt x="122926" y="261264"/>
                </a:lnTo>
                <a:lnTo>
                  <a:pt x="125606" y="253746"/>
                </a:lnTo>
                <a:lnTo>
                  <a:pt x="128286" y="245706"/>
                </a:lnTo>
                <a:lnTo>
                  <a:pt x="410137" y="245706"/>
                </a:lnTo>
                <a:lnTo>
                  <a:pt x="414061" y="230873"/>
                </a:lnTo>
                <a:lnTo>
                  <a:pt x="132197" y="230873"/>
                </a:lnTo>
                <a:lnTo>
                  <a:pt x="133815" y="221310"/>
                </a:lnTo>
                <a:lnTo>
                  <a:pt x="135415" y="210696"/>
                </a:lnTo>
                <a:lnTo>
                  <a:pt x="136975" y="199019"/>
                </a:lnTo>
                <a:lnTo>
                  <a:pt x="138471" y="186270"/>
                </a:lnTo>
                <a:lnTo>
                  <a:pt x="420653" y="186270"/>
                </a:lnTo>
                <a:lnTo>
                  <a:pt x="420653" y="171424"/>
                </a:lnTo>
                <a:lnTo>
                  <a:pt x="138471" y="171424"/>
                </a:lnTo>
                <a:lnTo>
                  <a:pt x="139094" y="159169"/>
                </a:lnTo>
                <a:lnTo>
                  <a:pt x="139398" y="151650"/>
                </a:lnTo>
                <a:lnTo>
                  <a:pt x="139398" y="146291"/>
                </a:lnTo>
                <a:lnTo>
                  <a:pt x="139094" y="138772"/>
                </a:lnTo>
                <a:lnTo>
                  <a:pt x="138471" y="126720"/>
                </a:lnTo>
                <a:lnTo>
                  <a:pt x="420653" y="126720"/>
                </a:lnTo>
                <a:lnTo>
                  <a:pt x="420653" y="111683"/>
                </a:lnTo>
                <a:lnTo>
                  <a:pt x="138471" y="111683"/>
                </a:lnTo>
                <a:lnTo>
                  <a:pt x="136975" y="98928"/>
                </a:lnTo>
                <a:lnTo>
                  <a:pt x="135415" y="87247"/>
                </a:lnTo>
                <a:lnTo>
                  <a:pt x="133815" y="76631"/>
                </a:lnTo>
                <a:lnTo>
                  <a:pt x="132197" y="67068"/>
                </a:lnTo>
                <a:lnTo>
                  <a:pt x="414061" y="67068"/>
                </a:lnTo>
                <a:lnTo>
                  <a:pt x="410137" y="52235"/>
                </a:lnTo>
                <a:lnTo>
                  <a:pt x="128286" y="52235"/>
                </a:lnTo>
                <a:lnTo>
                  <a:pt x="125606" y="44196"/>
                </a:lnTo>
                <a:lnTo>
                  <a:pt x="122926" y="36677"/>
                </a:lnTo>
                <a:lnTo>
                  <a:pt x="120145" y="29883"/>
                </a:lnTo>
                <a:lnTo>
                  <a:pt x="442667" y="29883"/>
                </a:lnTo>
                <a:lnTo>
                  <a:pt x="442395" y="29362"/>
                </a:lnTo>
                <a:lnTo>
                  <a:pt x="436093" y="23006"/>
                </a:lnTo>
                <a:lnTo>
                  <a:pt x="427101" y="18470"/>
                </a:lnTo>
                <a:lnTo>
                  <a:pt x="415427" y="15751"/>
                </a:lnTo>
                <a:lnTo>
                  <a:pt x="401082" y="14846"/>
                </a:lnTo>
                <a:close/>
              </a:path>
              <a:path w="469264" h="298450">
                <a:moveTo>
                  <a:pt x="442667" y="29883"/>
                </a:moveTo>
                <a:lnTo>
                  <a:pt x="400155" y="29883"/>
                </a:lnTo>
                <a:lnTo>
                  <a:pt x="412413" y="30962"/>
                </a:lnTo>
                <a:lnTo>
                  <a:pt x="422442" y="34194"/>
                </a:lnTo>
                <a:lnTo>
                  <a:pt x="443741" y="67148"/>
                </a:lnTo>
                <a:lnTo>
                  <a:pt x="452972" y="118173"/>
                </a:lnTo>
                <a:lnTo>
                  <a:pt x="454033" y="151650"/>
                </a:lnTo>
                <a:lnTo>
                  <a:pt x="452972" y="179897"/>
                </a:lnTo>
                <a:lnTo>
                  <a:pt x="443716" y="230873"/>
                </a:lnTo>
                <a:lnTo>
                  <a:pt x="422442" y="263747"/>
                </a:lnTo>
                <a:lnTo>
                  <a:pt x="400155" y="268058"/>
                </a:lnTo>
                <a:lnTo>
                  <a:pt x="442667" y="268058"/>
                </a:lnTo>
                <a:lnTo>
                  <a:pt x="454015" y="246325"/>
                </a:lnTo>
                <a:lnTo>
                  <a:pt x="462318" y="218984"/>
                </a:lnTo>
                <a:lnTo>
                  <a:pt x="467302" y="186563"/>
                </a:lnTo>
                <a:lnTo>
                  <a:pt x="468849" y="151650"/>
                </a:lnTo>
                <a:lnTo>
                  <a:pt x="468840" y="146291"/>
                </a:lnTo>
                <a:lnTo>
                  <a:pt x="467302" y="111506"/>
                </a:lnTo>
                <a:lnTo>
                  <a:pt x="462318" y="79020"/>
                </a:lnTo>
                <a:lnTo>
                  <a:pt x="454015" y="51633"/>
                </a:lnTo>
                <a:lnTo>
                  <a:pt x="442667" y="29883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3563353" y="1086040"/>
            <a:ext cx="469265" cy="298450"/>
          </a:xfrm>
          <a:custGeom>
            <a:avLst/>
            <a:gdLst/>
            <a:ahLst/>
            <a:cxnLst/>
            <a:rect l="l" t="t" r="r" b="b"/>
            <a:pathLst>
              <a:path w="469264" h="298450">
                <a:moveTo>
                  <a:pt x="112293" y="283095"/>
                </a:moveTo>
                <a:lnTo>
                  <a:pt x="110743" y="284962"/>
                </a:lnTo>
                <a:lnTo>
                  <a:pt x="109512" y="286296"/>
                </a:lnTo>
                <a:lnTo>
                  <a:pt x="108686" y="287324"/>
                </a:lnTo>
                <a:lnTo>
                  <a:pt x="102920" y="294436"/>
                </a:lnTo>
                <a:lnTo>
                  <a:pt x="95503" y="297942"/>
                </a:lnTo>
                <a:lnTo>
                  <a:pt x="86639" y="297942"/>
                </a:lnTo>
                <a:lnTo>
                  <a:pt x="49860" y="297942"/>
                </a:lnTo>
                <a:lnTo>
                  <a:pt x="12740" y="258597"/>
                </a:lnTo>
                <a:lnTo>
                  <a:pt x="1413" y="191837"/>
                </a:lnTo>
                <a:lnTo>
                  <a:pt x="0" y="149072"/>
                </a:lnTo>
                <a:lnTo>
                  <a:pt x="1413" y="106228"/>
                </a:lnTo>
                <a:lnTo>
                  <a:pt x="12740" y="39360"/>
                </a:lnTo>
                <a:lnTo>
                  <a:pt x="33678" y="3852"/>
                </a:lnTo>
                <a:lnTo>
                  <a:pt x="49860" y="0"/>
                </a:lnTo>
                <a:lnTo>
                  <a:pt x="86639" y="0"/>
                </a:lnTo>
                <a:lnTo>
                  <a:pt x="95503" y="0"/>
                </a:lnTo>
                <a:lnTo>
                  <a:pt x="102920" y="3505"/>
                </a:lnTo>
                <a:lnTo>
                  <a:pt x="108686" y="10617"/>
                </a:lnTo>
                <a:lnTo>
                  <a:pt x="109512" y="11645"/>
                </a:lnTo>
                <a:lnTo>
                  <a:pt x="110743" y="12979"/>
                </a:lnTo>
                <a:lnTo>
                  <a:pt x="112293" y="14846"/>
                </a:lnTo>
                <a:lnTo>
                  <a:pt x="401167" y="14846"/>
                </a:lnTo>
                <a:lnTo>
                  <a:pt x="415513" y="15751"/>
                </a:lnTo>
                <a:lnTo>
                  <a:pt x="454100" y="51633"/>
                </a:lnTo>
                <a:lnTo>
                  <a:pt x="467387" y="111506"/>
                </a:lnTo>
                <a:lnTo>
                  <a:pt x="469049" y="149072"/>
                </a:lnTo>
                <a:lnTo>
                  <a:pt x="467387" y="186563"/>
                </a:lnTo>
                <a:lnTo>
                  <a:pt x="454100" y="246325"/>
                </a:lnTo>
                <a:lnTo>
                  <a:pt x="427186" y="279466"/>
                </a:lnTo>
                <a:lnTo>
                  <a:pt x="401167" y="283095"/>
                </a:lnTo>
                <a:lnTo>
                  <a:pt x="112293" y="283095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3578187" y="1100886"/>
            <a:ext cx="63500" cy="268605"/>
          </a:xfrm>
          <a:custGeom>
            <a:avLst/>
            <a:gdLst/>
            <a:ahLst/>
            <a:cxnLst/>
            <a:rect l="l" t="t" r="r" b="b"/>
            <a:pathLst>
              <a:path w="63500" h="268605">
                <a:moveTo>
                  <a:pt x="63360" y="134023"/>
                </a:moveTo>
                <a:lnTo>
                  <a:pt x="61107" y="82707"/>
                </a:lnTo>
                <a:lnTo>
                  <a:pt x="54292" y="39344"/>
                </a:lnTo>
                <a:lnTo>
                  <a:pt x="38681" y="2454"/>
                </a:lnTo>
                <a:lnTo>
                  <a:pt x="32562" y="0"/>
                </a:lnTo>
                <a:lnTo>
                  <a:pt x="26650" y="2663"/>
                </a:lnTo>
                <a:lnTo>
                  <a:pt x="10312" y="42532"/>
                </a:lnTo>
                <a:lnTo>
                  <a:pt x="2565" y="86721"/>
                </a:lnTo>
                <a:lnTo>
                  <a:pt x="0" y="134226"/>
                </a:lnTo>
                <a:lnTo>
                  <a:pt x="655" y="158681"/>
                </a:lnTo>
                <a:lnTo>
                  <a:pt x="5866" y="204619"/>
                </a:lnTo>
                <a:lnTo>
                  <a:pt x="15695" y="244567"/>
                </a:lnTo>
                <a:lnTo>
                  <a:pt x="32867" y="268249"/>
                </a:lnTo>
                <a:lnTo>
                  <a:pt x="38853" y="265775"/>
                </a:lnTo>
                <a:lnTo>
                  <a:pt x="54292" y="228587"/>
                </a:lnTo>
                <a:lnTo>
                  <a:pt x="61107" y="185091"/>
                </a:lnTo>
                <a:lnTo>
                  <a:pt x="63360" y="134023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3630421" y="1100886"/>
            <a:ext cx="59690" cy="268605"/>
          </a:xfrm>
          <a:custGeom>
            <a:avLst/>
            <a:gdLst/>
            <a:ahLst/>
            <a:cxnLst/>
            <a:rect l="l" t="t" r="r" b="b"/>
            <a:pathLst>
              <a:path w="59689" h="268605">
                <a:moveTo>
                  <a:pt x="0" y="268249"/>
                </a:moveTo>
                <a:lnTo>
                  <a:pt x="9067" y="268249"/>
                </a:lnTo>
                <a:lnTo>
                  <a:pt x="31103" y="259868"/>
                </a:lnTo>
                <a:lnTo>
                  <a:pt x="46843" y="234732"/>
                </a:lnTo>
                <a:lnTo>
                  <a:pt x="56287" y="192848"/>
                </a:lnTo>
                <a:lnTo>
                  <a:pt x="59436" y="134226"/>
                </a:lnTo>
                <a:lnTo>
                  <a:pt x="56287" y="75486"/>
                </a:lnTo>
                <a:lnTo>
                  <a:pt x="46843" y="33542"/>
                </a:lnTo>
                <a:lnTo>
                  <a:pt x="31103" y="8383"/>
                </a:lnTo>
                <a:lnTo>
                  <a:pt x="9067" y="0"/>
                </a:lnTo>
                <a:lnTo>
                  <a:pt x="0" y="0"/>
                </a:lnTo>
                <a:lnTo>
                  <a:pt x="6087" y="13189"/>
                </a:lnTo>
                <a:lnTo>
                  <a:pt x="11358" y="27422"/>
                </a:lnTo>
                <a:lnTo>
                  <a:pt x="22310" y="76306"/>
                </a:lnTo>
                <a:lnTo>
                  <a:pt x="25958" y="134226"/>
                </a:lnTo>
                <a:lnTo>
                  <a:pt x="25553" y="154432"/>
                </a:lnTo>
                <a:lnTo>
                  <a:pt x="19469" y="209130"/>
                </a:lnTo>
                <a:lnTo>
                  <a:pt x="6087" y="254941"/>
                </a:lnTo>
                <a:lnTo>
                  <a:pt x="0" y="268249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3683584" y="1115923"/>
            <a:ext cx="334010" cy="238760"/>
          </a:xfrm>
          <a:custGeom>
            <a:avLst/>
            <a:gdLst/>
            <a:ahLst/>
            <a:cxnLst/>
            <a:rect l="l" t="t" r="r" b="b"/>
            <a:pathLst>
              <a:path w="334010" h="238759">
                <a:moveTo>
                  <a:pt x="0" y="238175"/>
                </a:moveTo>
                <a:lnTo>
                  <a:pt x="280009" y="238175"/>
                </a:lnTo>
                <a:lnTo>
                  <a:pt x="292268" y="237096"/>
                </a:lnTo>
                <a:lnTo>
                  <a:pt x="323595" y="200928"/>
                </a:lnTo>
                <a:lnTo>
                  <a:pt x="332826" y="150013"/>
                </a:lnTo>
                <a:lnTo>
                  <a:pt x="333984" y="119189"/>
                </a:lnTo>
                <a:lnTo>
                  <a:pt x="332826" y="88290"/>
                </a:lnTo>
                <a:lnTo>
                  <a:pt x="323595" y="37264"/>
                </a:lnTo>
                <a:lnTo>
                  <a:pt x="302296" y="4311"/>
                </a:lnTo>
                <a:lnTo>
                  <a:pt x="280009" y="0"/>
                </a:lnTo>
                <a:lnTo>
                  <a:pt x="0" y="0"/>
                </a:lnTo>
                <a:lnTo>
                  <a:pt x="2781" y="6794"/>
                </a:lnTo>
                <a:lnTo>
                  <a:pt x="5461" y="14312"/>
                </a:lnTo>
                <a:lnTo>
                  <a:pt x="8140" y="22351"/>
                </a:lnTo>
                <a:lnTo>
                  <a:pt x="289991" y="22351"/>
                </a:lnTo>
                <a:lnTo>
                  <a:pt x="293916" y="37185"/>
                </a:lnTo>
                <a:lnTo>
                  <a:pt x="12052" y="37185"/>
                </a:lnTo>
                <a:lnTo>
                  <a:pt x="13670" y="46748"/>
                </a:lnTo>
                <a:lnTo>
                  <a:pt x="15270" y="57364"/>
                </a:lnTo>
                <a:lnTo>
                  <a:pt x="16829" y="69044"/>
                </a:lnTo>
                <a:lnTo>
                  <a:pt x="18326" y="81800"/>
                </a:lnTo>
                <a:lnTo>
                  <a:pt x="300507" y="81800"/>
                </a:lnTo>
                <a:lnTo>
                  <a:pt x="300507" y="96837"/>
                </a:lnTo>
                <a:lnTo>
                  <a:pt x="18326" y="96837"/>
                </a:lnTo>
                <a:lnTo>
                  <a:pt x="18948" y="108889"/>
                </a:lnTo>
                <a:lnTo>
                  <a:pt x="19253" y="116408"/>
                </a:lnTo>
                <a:lnTo>
                  <a:pt x="19253" y="119189"/>
                </a:lnTo>
                <a:lnTo>
                  <a:pt x="19253" y="121767"/>
                </a:lnTo>
                <a:lnTo>
                  <a:pt x="18948" y="129286"/>
                </a:lnTo>
                <a:lnTo>
                  <a:pt x="18326" y="141541"/>
                </a:lnTo>
                <a:lnTo>
                  <a:pt x="300507" y="141541"/>
                </a:lnTo>
                <a:lnTo>
                  <a:pt x="300507" y="156387"/>
                </a:lnTo>
                <a:lnTo>
                  <a:pt x="18326" y="156387"/>
                </a:lnTo>
                <a:lnTo>
                  <a:pt x="16829" y="169136"/>
                </a:lnTo>
                <a:lnTo>
                  <a:pt x="15270" y="180813"/>
                </a:lnTo>
                <a:lnTo>
                  <a:pt x="13670" y="191427"/>
                </a:lnTo>
                <a:lnTo>
                  <a:pt x="12052" y="200990"/>
                </a:lnTo>
                <a:lnTo>
                  <a:pt x="293916" y="200990"/>
                </a:lnTo>
                <a:lnTo>
                  <a:pt x="289991" y="215823"/>
                </a:lnTo>
                <a:lnTo>
                  <a:pt x="8140" y="215823"/>
                </a:lnTo>
                <a:lnTo>
                  <a:pt x="5461" y="223862"/>
                </a:lnTo>
                <a:lnTo>
                  <a:pt x="2781" y="231381"/>
                </a:lnTo>
                <a:lnTo>
                  <a:pt x="0" y="238175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3935221" y="955751"/>
            <a:ext cx="283210" cy="454025"/>
          </a:xfrm>
          <a:custGeom>
            <a:avLst/>
            <a:gdLst/>
            <a:ahLst/>
            <a:cxnLst/>
            <a:rect l="l" t="t" r="r" b="b"/>
            <a:pathLst>
              <a:path w="283210" h="454025">
                <a:moveTo>
                  <a:pt x="136905" y="0"/>
                </a:moveTo>
                <a:lnTo>
                  <a:pt x="23888" y="14706"/>
                </a:lnTo>
                <a:lnTo>
                  <a:pt x="0" y="45948"/>
                </a:lnTo>
                <a:lnTo>
                  <a:pt x="914" y="83616"/>
                </a:lnTo>
                <a:lnTo>
                  <a:pt x="19291" y="103835"/>
                </a:lnTo>
                <a:lnTo>
                  <a:pt x="21132" y="421754"/>
                </a:lnTo>
                <a:lnTo>
                  <a:pt x="80860" y="448398"/>
                </a:lnTo>
                <a:lnTo>
                  <a:pt x="147015" y="453910"/>
                </a:lnTo>
                <a:lnTo>
                  <a:pt x="238899" y="439216"/>
                </a:lnTo>
                <a:lnTo>
                  <a:pt x="271056" y="414401"/>
                </a:lnTo>
                <a:lnTo>
                  <a:pt x="268300" y="110261"/>
                </a:lnTo>
                <a:lnTo>
                  <a:pt x="283006" y="87287"/>
                </a:lnTo>
                <a:lnTo>
                  <a:pt x="281165" y="20218"/>
                </a:lnTo>
                <a:lnTo>
                  <a:pt x="1369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3930738" y="948448"/>
            <a:ext cx="298450" cy="469265"/>
          </a:xfrm>
          <a:custGeom>
            <a:avLst/>
            <a:gdLst/>
            <a:ahLst/>
            <a:cxnLst/>
            <a:rect l="l" t="t" r="r" b="b"/>
            <a:pathLst>
              <a:path w="298450" h="469265">
                <a:moveTo>
                  <a:pt x="148869" y="0"/>
                </a:moveTo>
                <a:lnTo>
                  <a:pt x="106099" y="1413"/>
                </a:lnTo>
                <a:lnTo>
                  <a:pt x="39343" y="12740"/>
                </a:lnTo>
                <a:lnTo>
                  <a:pt x="3852" y="33685"/>
                </a:lnTo>
                <a:lnTo>
                  <a:pt x="0" y="49872"/>
                </a:lnTo>
                <a:lnTo>
                  <a:pt x="0" y="95503"/>
                </a:lnTo>
                <a:lnTo>
                  <a:pt x="3505" y="102920"/>
                </a:lnTo>
                <a:lnTo>
                  <a:pt x="10617" y="108699"/>
                </a:lnTo>
                <a:lnTo>
                  <a:pt x="11645" y="109512"/>
                </a:lnTo>
                <a:lnTo>
                  <a:pt x="12979" y="110756"/>
                </a:lnTo>
                <a:lnTo>
                  <a:pt x="14833" y="112306"/>
                </a:lnTo>
                <a:lnTo>
                  <a:pt x="14833" y="401167"/>
                </a:lnTo>
                <a:lnTo>
                  <a:pt x="15742" y="415514"/>
                </a:lnTo>
                <a:lnTo>
                  <a:pt x="51610" y="454108"/>
                </a:lnTo>
                <a:lnTo>
                  <a:pt x="111376" y="467399"/>
                </a:lnTo>
                <a:lnTo>
                  <a:pt x="148869" y="469061"/>
                </a:lnTo>
                <a:lnTo>
                  <a:pt x="186430" y="467399"/>
                </a:lnTo>
                <a:lnTo>
                  <a:pt x="218916" y="462414"/>
                </a:lnTo>
                <a:lnTo>
                  <a:pt x="245910" y="454228"/>
                </a:lnTo>
                <a:lnTo>
                  <a:pt x="148869" y="454228"/>
                </a:lnTo>
                <a:lnTo>
                  <a:pt x="118045" y="453070"/>
                </a:lnTo>
                <a:lnTo>
                  <a:pt x="67135" y="443839"/>
                </a:lnTo>
                <a:lnTo>
                  <a:pt x="34189" y="422528"/>
                </a:lnTo>
                <a:lnTo>
                  <a:pt x="29870" y="120230"/>
                </a:lnTo>
                <a:lnTo>
                  <a:pt x="76327" y="120230"/>
                </a:lnTo>
                <a:lnTo>
                  <a:pt x="48356" y="113923"/>
                </a:lnTo>
                <a:lnTo>
                  <a:pt x="23216" y="98179"/>
                </a:lnTo>
                <a:lnTo>
                  <a:pt x="14833" y="76136"/>
                </a:lnTo>
                <a:lnTo>
                  <a:pt x="14833" y="67081"/>
                </a:lnTo>
                <a:lnTo>
                  <a:pt x="46917" y="67081"/>
                </a:lnTo>
                <a:lnTo>
                  <a:pt x="37087" y="64405"/>
                </a:lnTo>
                <a:lnTo>
                  <a:pt x="24739" y="59267"/>
                </a:lnTo>
                <a:lnTo>
                  <a:pt x="17308" y="53686"/>
                </a:lnTo>
                <a:lnTo>
                  <a:pt x="14833" y="47701"/>
                </a:lnTo>
                <a:lnTo>
                  <a:pt x="17461" y="41778"/>
                </a:lnTo>
                <a:lnTo>
                  <a:pt x="56972" y="25247"/>
                </a:lnTo>
                <a:lnTo>
                  <a:pt x="100944" y="17460"/>
                </a:lnTo>
                <a:lnTo>
                  <a:pt x="148869" y="14846"/>
                </a:lnTo>
                <a:lnTo>
                  <a:pt x="263670" y="14846"/>
                </a:lnTo>
                <a:lnTo>
                  <a:pt x="258579" y="12740"/>
                </a:lnTo>
                <a:lnTo>
                  <a:pt x="228282" y="5657"/>
                </a:lnTo>
                <a:lnTo>
                  <a:pt x="191708" y="1413"/>
                </a:lnTo>
                <a:lnTo>
                  <a:pt x="148869" y="0"/>
                </a:lnTo>
                <a:close/>
              </a:path>
              <a:path w="298450" h="469265">
                <a:moveTo>
                  <a:pt x="283095" y="120230"/>
                </a:moveTo>
                <a:lnTo>
                  <a:pt x="268058" y="120230"/>
                </a:lnTo>
                <a:lnTo>
                  <a:pt x="267977" y="401167"/>
                </a:lnTo>
                <a:lnTo>
                  <a:pt x="266979" y="412499"/>
                </a:lnTo>
                <a:lnTo>
                  <a:pt x="230788" y="443839"/>
                </a:lnTo>
                <a:lnTo>
                  <a:pt x="179768" y="453070"/>
                </a:lnTo>
                <a:lnTo>
                  <a:pt x="148869" y="454228"/>
                </a:lnTo>
                <a:lnTo>
                  <a:pt x="245910" y="454228"/>
                </a:lnTo>
                <a:lnTo>
                  <a:pt x="279466" y="427191"/>
                </a:lnTo>
                <a:lnTo>
                  <a:pt x="283095" y="401167"/>
                </a:lnTo>
                <a:lnTo>
                  <a:pt x="283095" y="120230"/>
                </a:lnTo>
                <a:close/>
              </a:path>
              <a:path w="298450" h="469265">
                <a:moveTo>
                  <a:pt x="230873" y="132283"/>
                </a:moveTo>
                <a:lnTo>
                  <a:pt x="67068" y="132283"/>
                </a:lnTo>
                <a:lnTo>
                  <a:pt x="76631" y="133906"/>
                </a:lnTo>
                <a:lnTo>
                  <a:pt x="87247" y="135507"/>
                </a:lnTo>
                <a:lnTo>
                  <a:pt x="98928" y="137067"/>
                </a:lnTo>
                <a:lnTo>
                  <a:pt x="111683" y="138569"/>
                </a:lnTo>
                <a:lnTo>
                  <a:pt x="111683" y="420738"/>
                </a:lnTo>
                <a:lnTo>
                  <a:pt x="126504" y="420738"/>
                </a:lnTo>
                <a:lnTo>
                  <a:pt x="126504" y="138569"/>
                </a:lnTo>
                <a:lnTo>
                  <a:pt x="186258" y="138569"/>
                </a:lnTo>
                <a:lnTo>
                  <a:pt x="199006" y="137067"/>
                </a:lnTo>
                <a:lnTo>
                  <a:pt x="210685" y="135507"/>
                </a:lnTo>
                <a:lnTo>
                  <a:pt x="221303" y="133906"/>
                </a:lnTo>
                <a:lnTo>
                  <a:pt x="230873" y="132283"/>
                </a:lnTo>
                <a:close/>
              </a:path>
              <a:path w="298450" h="469265">
                <a:moveTo>
                  <a:pt x="186258" y="138569"/>
                </a:moveTo>
                <a:lnTo>
                  <a:pt x="171221" y="138569"/>
                </a:lnTo>
                <a:lnTo>
                  <a:pt x="171221" y="420738"/>
                </a:lnTo>
                <a:lnTo>
                  <a:pt x="186258" y="420738"/>
                </a:lnTo>
                <a:lnTo>
                  <a:pt x="186258" y="138569"/>
                </a:lnTo>
                <a:close/>
              </a:path>
              <a:path w="298450" h="469265">
                <a:moveTo>
                  <a:pt x="76327" y="120230"/>
                </a:moveTo>
                <a:lnTo>
                  <a:pt x="29870" y="120230"/>
                </a:lnTo>
                <a:lnTo>
                  <a:pt x="36677" y="123012"/>
                </a:lnTo>
                <a:lnTo>
                  <a:pt x="44196" y="125691"/>
                </a:lnTo>
                <a:lnTo>
                  <a:pt x="52235" y="128371"/>
                </a:lnTo>
                <a:lnTo>
                  <a:pt x="52235" y="410235"/>
                </a:lnTo>
                <a:lnTo>
                  <a:pt x="67068" y="414146"/>
                </a:lnTo>
                <a:lnTo>
                  <a:pt x="67068" y="132283"/>
                </a:lnTo>
                <a:lnTo>
                  <a:pt x="245706" y="132283"/>
                </a:lnTo>
                <a:lnTo>
                  <a:pt x="245706" y="128371"/>
                </a:lnTo>
                <a:lnTo>
                  <a:pt x="251269" y="126517"/>
                </a:lnTo>
                <a:lnTo>
                  <a:pt x="148869" y="126517"/>
                </a:lnTo>
                <a:lnTo>
                  <a:pt x="90244" y="123369"/>
                </a:lnTo>
                <a:lnTo>
                  <a:pt x="76327" y="120230"/>
                </a:lnTo>
                <a:close/>
              </a:path>
              <a:path w="298450" h="469265">
                <a:moveTo>
                  <a:pt x="245706" y="132283"/>
                </a:moveTo>
                <a:lnTo>
                  <a:pt x="230873" y="132283"/>
                </a:lnTo>
                <a:lnTo>
                  <a:pt x="230873" y="414146"/>
                </a:lnTo>
                <a:lnTo>
                  <a:pt x="245706" y="410235"/>
                </a:lnTo>
                <a:lnTo>
                  <a:pt x="245706" y="132283"/>
                </a:lnTo>
                <a:close/>
              </a:path>
              <a:path w="298450" h="469265">
                <a:moveTo>
                  <a:pt x="171221" y="138569"/>
                </a:moveTo>
                <a:lnTo>
                  <a:pt x="126504" y="138569"/>
                </a:lnTo>
                <a:lnTo>
                  <a:pt x="138772" y="139191"/>
                </a:lnTo>
                <a:lnTo>
                  <a:pt x="146291" y="139496"/>
                </a:lnTo>
                <a:lnTo>
                  <a:pt x="151650" y="139496"/>
                </a:lnTo>
                <a:lnTo>
                  <a:pt x="159169" y="139191"/>
                </a:lnTo>
                <a:lnTo>
                  <a:pt x="171221" y="138569"/>
                </a:lnTo>
                <a:close/>
              </a:path>
              <a:path w="298450" h="469265">
                <a:moveTo>
                  <a:pt x="297929" y="67081"/>
                </a:moveTo>
                <a:lnTo>
                  <a:pt x="283095" y="67081"/>
                </a:lnTo>
                <a:lnTo>
                  <a:pt x="283095" y="76136"/>
                </a:lnTo>
                <a:lnTo>
                  <a:pt x="274711" y="98179"/>
                </a:lnTo>
                <a:lnTo>
                  <a:pt x="249553" y="113923"/>
                </a:lnTo>
                <a:lnTo>
                  <a:pt x="207609" y="123369"/>
                </a:lnTo>
                <a:lnTo>
                  <a:pt x="148869" y="126517"/>
                </a:lnTo>
                <a:lnTo>
                  <a:pt x="251269" y="126517"/>
                </a:lnTo>
                <a:lnTo>
                  <a:pt x="253746" y="125691"/>
                </a:lnTo>
                <a:lnTo>
                  <a:pt x="261264" y="123012"/>
                </a:lnTo>
                <a:lnTo>
                  <a:pt x="268058" y="120230"/>
                </a:lnTo>
                <a:lnTo>
                  <a:pt x="283095" y="120230"/>
                </a:lnTo>
                <a:lnTo>
                  <a:pt x="283095" y="112306"/>
                </a:lnTo>
                <a:lnTo>
                  <a:pt x="284949" y="110756"/>
                </a:lnTo>
                <a:lnTo>
                  <a:pt x="286296" y="109512"/>
                </a:lnTo>
                <a:lnTo>
                  <a:pt x="287324" y="108699"/>
                </a:lnTo>
                <a:lnTo>
                  <a:pt x="294436" y="102920"/>
                </a:lnTo>
                <a:lnTo>
                  <a:pt x="297929" y="95503"/>
                </a:lnTo>
                <a:lnTo>
                  <a:pt x="297929" y="67081"/>
                </a:lnTo>
                <a:close/>
              </a:path>
              <a:path w="298450" h="469265">
                <a:moveTo>
                  <a:pt x="46917" y="67081"/>
                </a:moveTo>
                <a:lnTo>
                  <a:pt x="14833" y="67081"/>
                </a:lnTo>
                <a:lnTo>
                  <a:pt x="28146" y="73163"/>
                </a:lnTo>
                <a:lnTo>
                  <a:pt x="73977" y="86550"/>
                </a:lnTo>
                <a:lnTo>
                  <a:pt x="128662" y="92622"/>
                </a:lnTo>
                <a:lnTo>
                  <a:pt x="148869" y="93027"/>
                </a:lnTo>
                <a:lnTo>
                  <a:pt x="169166" y="92622"/>
                </a:lnTo>
                <a:lnTo>
                  <a:pt x="224066" y="86550"/>
                </a:lnTo>
                <a:lnTo>
                  <a:pt x="256288" y="78206"/>
                </a:lnTo>
                <a:lnTo>
                  <a:pt x="149072" y="78206"/>
                </a:lnTo>
                <a:lnTo>
                  <a:pt x="122588" y="77643"/>
                </a:lnTo>
                <a:lnTo>
                  <a:pt x="97997" y="75949"/>
                </a:lnTo>
                <a:lnTo>
                  <a:pt x="75300" y="73116"/>
                </a:lnTo>
                <a:lnTo>
                  <a:pt x="54495" y="69138"/>
                </a:lnTo>
                <a:lnTo>
                  <a:pt x="46917" y="67081"/>
                </a:lnTo>
                <a:close/>
              </a:path>
              <a:path w="298450" h="469265">
                <a:moveTo>
                  <a:pt x="263670" y="14846"/>
                </a:moveTo>
                <a:lnTo>
                  <a:pt x="148869" y="14846"/>
                </a:lnTo>
                <a:lnTo>
                  <a:pt x="173027" y="15485"/>
                </a:lnTo>
                <a:lnTo>
                  <a:pt x="196367" y="17410"/>
                </a:lnTo>
                <a:lnTo>
                  <a:pt x="240550" y="25145"/>
                </a:lnTo>
                <a:lnTo>
                  <a:pt x="280432" y="41483"/>
                </a:lnTo>
                <a:lnTo>
                  <a:pt x="283095" y="47396"/>
                </a:lnTo>
                <a:lnTo>
                  <a:pt x="280641" y="53515"/>
                </a:lnTo>
                <a:lnTo>
                  <a:pt x="243751" y="69138"/>
                </a:lnTo>
                <a:lnTo>
                  <a:pt x="200388" y="75949"/>
                </a:lnTo>
                <a:lnTo>
                  <a:pt x="149072" y="78206"/>
                </a:lnTo>
                <a:lnTo>
                  <a:pt x="256288" y="78206"/>
                </a:lnTo>
                <a:lnTo>
                  <a:pt x="270006" y="73116"/>
                </a:lnTo>
                <a:lnTo>
                  <a:pt x="283095" y="67081"/>
                </a:lnTo>
                <a:lnTo>
                  <a:pt x="297929" y="67081"/>
                </a:lnTo>
                <a:lnTo>
                  <a:pt x="297929" y="49872"/>
                </a:lnTo>
                <a:lnTo>
                  <a:pt x="296966" y="41116"/>
                </a:lnTo>
                <a:lnTo>
                  <a:pt x="294082" y="33685"/>
                </a:lnTo>
                <a:lnTo>
                  <a:pt x="289287" y="27546"/>
                </a:lnTo>
                <a:lnTo>
                  <a:pt x="282587" y="22669"/>
                </a:lnTo>
                <a:lnTo>
                  <a:pt x="263670" y="1484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3930738" y="948448"/>
            <a:ext cx="298450" cy="469265"/>
          </a:xfrm>
          <a:custGeom>
            <a:avLst/>
            <a:gdLst/>
            <a:ahLst/>
            <a:cxnLst/>
            <a:rect l="l" t="t" r="r" b="b"/>
            <a:pathLst>
              <a:path w="298450" h="469265">
                <a:moveTo>
                  <a:pt x="14833" y="112306"/>
                </a:moveTo>
                <a:lnTo>
                  <a:pt x="12979" y="110756"/>
                </a:lnTo>
                <a:lnTo>
                  <a:pt x="11645" y="109512"/>
                </a:lnTo>
                <a:lnTo>
                  <a:pt x="10617" y="108699"/>
                </a:lnTo>
                <a:lnTo>
                  <a:pt x="3505" y="102920"/>
                </a:lnTo>
                <a:lnTo>
                  <a:pt x="0" y="95503"/>
                </a:lnTo>
                <a:lnTo>
                  <a:pt x="0" y="86652"/>
                </a:lnTo>
                <a:lnTo>
                  <a:pt x="0" y="49872"/>
                </a:lnTo>
                <a:lnTo>
                  <a:pt x="39343" y="12740"/>
                </a:lnTo>
                <a:lnTo>
                  <a:pt x="106099" y="1413"/>
                </a:lnTo>
                <a:lnTo>
                  <a:pt x="148869" y="0"/>
                </a:lnTo>
                <a:lnTo>
                  <a:pt x="191708" y="1413"/>
                </a:lnTo>
                <a:lnTo>
                  <a:pt x="258579" y="12740"/>
                </a:lnTo>
                <a:lnTo>
                  <a:pt x="294082" y="33685"/>
                </a:lnTo>
                <a:lnTo>
                  <a:pt x="297929" y="49872"/>
                </a:lnTo>
                <a:lnTo>
                  <a:pt x="297929" y="86652"/>
                </a:lnTo>
                <a:lnTo>
                  <a:pt x="297929" y="95503"/>
                </a:lnTo>
                <a:lnTo>
                  <a:pt x="294436" y="102920"/>
                </a:lnTo>
                <a:lnTo>
                  <a:pt x="287324" y="108699"/>
                </a:lnTo>
                <a:lnTo>
                  <a:pt x="286296" y="109512"/>
                </a:lnTo>
                <a:lnTo>
                  <a:pt x="284949" y="110756"/>
                </a:lnTo>
                <a:lnTo>
                  <a:pt x="283095" y="112306"/>
                </a:lnTo>
                <a:lnTo>
                  <a:pt x="283095" y="401167"/>
                </a:lnTo>
                <a:lnTo>
                  <a:pt x="282188" y="415514"/>
                </a:lnTo>
                <a:lnTo>
                  <a:pt x="246306" y="454108"/>
                </a:lnTo>
                <a:lnTo>
                  <a:pt x="186430" y="467399"/>
                </a:lnTo>
                <a:lnTo>
                  <a:pt x="148869" y="469061"/>
                </a:lnTo>
                <a:lnTo>
                  <a:pt x="111376" y="467399"/>
                </a:lnTo>
                <a:lnTo>
                  <a:pt x="51610" y="454108"/>
                </a:lnTo>
                <a:lnTo>
                  <a:pt x="18468" y="427191"/>
                </a:lnTo>
                <a:lnTo>
                  <a:pt x="14833" y="401167"/>
                </a:lnTo>
                <a:lnTo>
                  <a:pt x="14833" y="112306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3945572" y="963294"/>
            <a:ext cx="268605" cy="63500"/>
          </a:xfrm>
          <a:custGeom>
            <a:avLst/>
            <a:gdLst/>
            <a:ahLst/>
            <a:cxnLst/>
            <a:rect l="l" t="t" r="r" b="b"/>
            <a:pathLst>
              <a:path w="268604" h="63500">
                <a:moveTo>
                  <a:pt x="134238" y="63360"/>
                </a:moveTo>
                <a:lnTo>
                  <a:pt x="185554" y="61102"/>
                </a:lnTo>
                <a:lnTo>
                  <a:pt x="228917" y="54292"/>
                </a:lnTo>
                <a:lnTo>
                  <a:pt x="265807" y="38669"/>
                </a:lnTo>
                <a:lnTo>
                  <a:pt x="268262" y="32550"/>
                </a:lnTo>
                <a:lnTo>
                  <a:pt x="265598" y="26637"/>
                </a:lnTo>
                <a:lnTo>
                  <a:pt x="225717" y="10299"/>
                </a:lnTo>
                <a:lnTo>
                  <a:pt x="181533" y="2563"/>
                </a:lnTo>
                <a:lnTo>
                  <a:pt x="134035" y="0"/>
                </a:lnTo>
                <a:lnTo>
                  <a:pt x="109573" y="655"/>
                </a:lnTo>
                <a:lnTo>
                  <a:pt x="63635" y="5866"/>
                </a:lnTo>
                <a:lnTo>
                  <a:pt x="23686" y="15695"/>
                </a:lnTo>
                <a:lnTo>
                  <a:pt x="0" y="32854"/>
                </a:lnTo>
                <a:lnTo>
                  <a:pt x="2475" y="38840"/>
                </a:lnTo>
                <a:lnTo>
                  <a:pt x="39662" y="54292"/>
                </a:lnTo>
                <a:lnTo>
                  <a:pt x="83164" y="61102"/>
                </a:lnTo>
                <a:lnTo>
                  <a:pt x="134238" y="63360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3945572" y="1015530"/>
            <a:ext cx="268605" cy="59690"/>
          </a:xfrm>
          <a:custGeom>
            <a:avLst/>
            <a:gdLst/>
            <a:ahLst/>
            <a:cxnLst/>
            <a:rect l="l" t="t" r="r" b="b"/>
            <a:pathLst>
              <a:path w="268604" h="59690">
                <a:moveTo>
                  <a:pt x="0" y="0"/>
                </a:moveTo>
                <a:lnTo>
                  <a:pt x="0" y="9055"/>
                </a:lnTo>
                <a:lnTo>
                  <a:pt x="8382" y="31098"/>
                </a:lnTo>
                <a:lnTo>
                  <a:pt x="33523" y="46842"/>
                </a:lnTo>
                <a:lnTo>
                  <a:pt x="75411" y="56287"/>
                </a:lnTo>
                <a:lnTo>
                  <a:pt x="134035" y="59436"/>
                </a:lnTo>
                <a:lnTo>
                  <a:pt x="192775" y="56287"/>
                </a:lnTo>
                <a:lnTo>
                  <a:pt x="234719" y="46842"/>
                </a:lnTo>
                <a:lnTo>
                  <a:pt x="259878" y="31098"/>
                </a:lnTo>
                <a:lnTo>
                  <a:pt x="268262" y="9055"/>
                </a:lnTo>
                <a:lnTo>
                  <a:pt x="268262" y="0"/>
                </a:lnTo>
                <a:lnTo>
                  <a:pt x="255072" y="6081"/>
                </a:lnTo>
                <a:lnTo>
                  <a:pt x="240838" y="11353"/>
                </a:lnTo>
                <a:lnTo>
                  <a:pt x="191950" y="22302"/>
                </a:lnTo>
                <a:lnTo>
                  <a:pt x="134035" y="25946"/>
                </a:lnTo>
                <a:lnTo>
                  <a:pt x="113829" y="25541"/>
                </a:lnTo>
                <a:lnTo>
                  <a:pt x="59143" y="19469"/>
                </a:lnTo>
                <a:lnTo>
                  <a:pt x="13313" y="6081"/>
                </a:lnTo>
                <a:lnTo>
                  <a:pt x="0" y="0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3960609" y="1068679"/>
            <a:ext cx="238760" cy="334010"/>
          </a:xfrm>
          <a:custGeom>
            <a:avLst/>
            <a:gdLst/>
            <a:ahLst/>
            <a:cxnLst/>
            <a:rect l="l" t="t" r="r" b="b"/>
            <a:pathLst>
              <a:path w="238760" h="334009">
                <a:moveTo>
                  <a:pt x="0" y="0"/>
                </a:moveTo>
                <a:lnTo>
                  <a:pt x="0" y="280009"/>
                </a:lnTo>
                <a:lnTo>
                  <a:pt x="1081" y="292268"/>
                </a:lnTo>
                <a:lnTo>
                  <a:pt x="37265" y="323608"/>
                </a:lnTo>
                <a:lnTo>
                  <a:pt x="88174" y="332839"/>
                </a:lnTo>
                <a:lnTo>
                  <a:pt x="118999" y="333997"/>
                </a:lnTo>
                <a:lnTo>
                  <a:pt x="149897" y="332839"/>
                </a:lnTo>
                <a:lnTo>
                  <a:pt x="200918" y="323608"/>
                </a:lnTo>
                <a:lnTo>
                  <a:pt x="233875" y="302298"/>
                </a:lnTo>
                <a:lnTo>
                  <a:pt x="238188" y="280009"/>
                </a:lnTo>
                <a:lnTo>
                  <a:pt x="238188" y="0"/>
                </a:lnTo>
                <a:lnTo>
                  <a:pt x="231394" y="2781"/>
                </a:lnTo>
                <a:lnTo>
                  <a:pt x="223875" y="5460"/>
                </a:lnTo>
                <a:lnTo>
                  <a:pt x="215836" y="8140"/>
                </a:lnTo>
                <a:lnTo>
                  <a:pt x="215836" y="290004"/>
                </a:lnTo>
                <a:lnTo>
                  <a:pt x="201002" y="293916"/>
                </a:lnTo>
                <a:lnTo>
                  <a:pt x="201002" y="12052"/>
                </a:lnTo>
                <a:lnTo>
                  <a:pt x="191433" y="13675"/>
                </a:lnTo>
                <a:lnTo>
                  <a:pt x="180814" y="15276"/>
                </a:lnTo>
                <a:lnTo>
                  <a:pt x="169136" y="16836"/>
                </a:lnTo>
                <a:lnTo>
                  <a:pt x="156387" y="18338"/>
                </a:lnTo>
                <a:lnTo>
                  <a:pt x="156387" y="300507"/>
                </a:lnTo>
                <a:lnTo>
                  <a:pt x="141350" y="300507"/>
                </a:lnTo>
                <a:lnTo>
                  <a:pt x="141350" y="18338"/>
                </a:lnTo>
                <a:lnTo>
                  <a:pt x="129298" y="18961"/>
                </a:lnTo>
                <a:lnTo>
                  <a:pt x="121780" y="19265"/>
                </a:lnTo>
                <a:lnTo>
                  <a:pt x="118999" y="19265"/>
                </a:lnTo>
                <a:lnTo>
                  <a:pt x="116420" y="19265"/>
                </a:lnTo>
                <a:lnTo>
                  <a:pt x="108902" y="18961"/>
                </a:lnTo>
                <a:lnTo>
                  <a:pt x="96634" y="18338"/>
                </a:lnTo>
                <a:lnTo>
                  <a:pt x="96634" y="300507"/>
                </a:lnTo>
                <a:lnTo>
                  <a:pt x="81813" y="300507"/>
                </a:lnTo>
                <a:lnTo>
                  <a:pt x="81813" y="18338"/>
                </a:lnTo>
                <a:lnTo>
                  <a:pt x="69057" y="16836"/>
                </a:lnTo>
                <a:lnTo>
                  <a:pt x="57377" y="15276"/>
                </a:lnTo>
                <a:lnTo>
                  <a:pt x="46760" y="13675"/>
                </a:lnTo>
                <a:lnTo>
                  <a:pt x="37198" y="12052"/>
                </a:lnTo>
                <a:lnTo>
                  <a:pt x="37198" y="293916"/>
                </a:lnTo>
                <a:lnTo>
                  <a:pt x="22364" y="290004"/>
                </a:lnTo>
                <a:lnTo>
                  <a:pt x="22364" y="8140"/>
                </a:lnTo>
                <a:lnTo>
                  <a:pt x="14325" y="5460"/>
                </a:lnTo>
                <a:lnTo>
                  <a:pt x="6807" y="2781"/>
                </a:lnTo>
                <a:lnTo>
                  <a:pt x="0" y="0"/>
                </a:lnTo>
                <a:close/>
              </a:path>
            </a:pathLst>
          </a:custGeom>
          <a:ln w="200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3800957" y="2427039"/>
            <a:ext cx="157130" cy="204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4017245" y="2431992"/>
            <a:ext cx="164082" cy="1948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3815016" y="2195956"/>
            <a:ext cx="316865" cy="290195"/>
          </a:xfrm>
          <a:custGeom>
            <a:avLst/>
            <a:gdLst/>
            <a:ahLst/>
            <a:cxnLst/>
            <a:rect l="l" t="t" r="r" b="b"/>
            <a:pathLst>
              <a:path w="316864" h="290194">
                <a:moveTo>
                  <a:pt x="274172" y="0"/>
                </a:moveTo>
                <a:lnTo>
                  <a:pt x="258973" y="8398"/>
                </a:lnTo>
                <a:lnTo>
                  <a:pt x="241281" y="23402"/>
                </a:lnTo>
                <a:lnTo>
                  <a:pt x="219621" y="31496"/>
                </a:lnTo>
                <a:lnTo>
                  <a:pt x="169976" y="33491"/>
                </a:lnTo>
                <a:lnTo>
                  <a:pt x="69377" y="41633"/>
                </a:lnTo>
                <a:lnTo>
                  <a:pt x="22618" y="43599"/>
                </a:lnTo>
                <a:lnTo>
                  <a:pt x="11465" y="89879"/>
                </a:lnTo>
                <a:lnTo>
                  <a:pt x="5553" y="157987"/>
                </a:lnTo>
                <a:lnTo>
                  <a:pt x="1968" y="226731"/>
                </a:lnTo>
                <a:lnTo>
                  <a:pt x="0" y="269507"/>
                </a:lnTo>
                <a:lnTo>
                  <a:pt x="32121" y="277399"/>
                </a:lnTo>
                <a:lnTo>
                  <a:pt x="68521" y="284558"/>
                </a:lnTo>
                <a:lnTo>
                  <a:pt x="108490" y="289215"/>
                </a:lnTo>
                <a:lnTo>
                  <a:pt x="151320" y="289598"/>
                </a:lnTo>
                <a:lnTo>
                  <a:pt x="193812" y="287526"/>
                </a:lnTo>
                <a:lnTo>
                  <a:pt x="235319" y="283821"/>
                </a:lnTo>
                <a:lnTo>
                  <a:pt x="276162" y="275481"/>
                </a:lnTo>
                <a:lnTo>
                  <a:pt x="316661" y="259499"/>
                </a:lnTo>
                <a:lnTo>
                  <a:pt x="314554" y="226082"/>
                </a:lnTo>
                <a:lnTo>
                  <a:pt x="310713" y="170029"/>
                </a:lnTo>
                <a:lnTo>
                  <a:pt x="305027" y="104933"/>
                </a:lnTo>
                <a:lnTo>
                  <a:pt x="297566" y="46984"/>
                </a:lnTo>
                <a:lnTo>
                  <a:pt x="288353" y="11722"/>
                </a:lnTo>
                <a:lnTo>
                  <a:pt x="274172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3815016" y="2195956"/>
            <a:ext cx="316865" cy="290195"/>
          </a:xfrm>
          <a:custGeom>
            <a:avLst/>
            <a:gdLst/>
            <a:ahLst/>
            <a:cxnLst/>
            <a:rect l="l" t="t" r="r" b="b"/>
            <a:pathLst>
              <a:path w="316864" h="290194">
                <a:moveTo>
                  <a:pt x="20535" y="46419"/>
                </a:moveTo>
                <a:lnTo>
                  <a:pt x="11465" y="89879"/>
                </a:lnTo>
                <a:lnTo>
                  <a:pt x="5553" y="157987"/>
                </a:lnTo>
                <a:lnTo>
                  <a:pt x="1997" y="226082"/>
                </a:lnTo>
                <a:lnTo>
                  <a:pt x="0" y="269507"/>
                </a:lnTo>
                <a:lnTo>
                  <a:pt x="32121" y="277399"/>
                </a:lnTo>
                <a:lnTo>
                  <a:pt x="68521" y="284558"/>
                </a:lnTo>
                <a:lnTo>
                  <a:pt x="108490" y="289215"/>
                </a:lnTo>
                <a:lnTo>
                  <a:pt x="151320" y="289598"/>
                </a:lnTo>
                <a:lnTo>
                  <a:pt x="193812" y="287526"/>
                </a:lnTo>
                <a:lnTo>
                  <a:pt x="235319" y="283821"/>
                </a:lnTo>
                <a:lnTo>
                  <a:pt x="276162" y="275481"/>
                </a:lnTo>
                <a:lnTo>
                  <a:pt x="316661" y="259499"/>
                </a:lnTo>
                <a:lnTo>
                  <a:pt x="314599" y="226731"/>
                </a:lnTo>
                <a:lnTo>
                  <a:pt x="310713" y="170029"/>
                </a:lnTo>
                <a:lnTo>
                  <a:pt x="305027" y="104933"/>
                </a:lnTo>
                <a:lnTo>
                  <a:pt x="297566" y="46984"/>
                </a:lnTo>
                <a:lnTo>
                  <a:pt x="274172" y="0"/>
                </a:lnTo>
                <a:lnTo>
                  <a:pt x="258973" y="8398"/>
                </a:lnTo>
                <a:lnTo>
                  <a:pt x="241281" y="23402"/>
                </a:lnTo>
                <a:lnTo>
                  <a:pt x="219621" y="31496"/>
                </a:lnTo>
                <a:lnTo>
                  <a:pt x="169976" y="33491"/>
                </a:lnTo>
                <a:lnTo>
                  <a:pt x="119195" y="37567"/>
                </a:lnTo>
                <a:lnTo>
                  <a:pt x="69377" y="41633"/>
                </a:lnTo>
                <a:lnTo>
                  <a:pt x="22618" y="43599"/>
                </a:lnTo>
                <a:lnTo>
                  <a:pt x="20535" y="46419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4035920" y="2500960"/>
            <a:ext cx="34932" cy="69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4030319" y="2495359"/>
            <a:ext cx="62923" cy="69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4024731" y="2489746"/>
            <a:ext cx="85314" cy="69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4019131" y="2487627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699" y="0"/>
                </a:lnTo>
              </a:path>
            </a:pathLst>
          </a:custGeom>
          <a:ln w="6963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3895991" y="2226144"/>
            <a:ext cx="258813" cy="2649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3963161" y="2214930"/>
            <a:ext cx="169270" cy="1256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3991140" y="2209317"/>
            <a:ext cx="135689" cy="69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4086301" y="2203716"/>
            <a:ext cx="34932" cy="69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4063923" y="1898721"/>
            <a:ext cx="236537" cy="1861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4063923" y="1898721"/>
            <a:ext cx="236854" cy="186690"/>
          </a:xfrm>
          <a:custGeom>
            <a:avLst/>
            <a:gdLst/>
            <a:ahLst/>
            <a:cxnLst/>
            <a:rect l="l" t="t" r="r" b="b"/>
            <a:pathLst>
              <a:path w="236854" h="186689">
                <a:moveTo>
                  <a:pt x="170027" y="40949"/>
                </a:moveTo>
                <a:lnTo>
                  <a:pt x="160648" y="44217"/>
                </a:lnTo>
                <a:lnTo>
                  <a:pt x="150521" y="48868"/>
                </a:lnTo>
                <a:lnTo>
                  <a:pt x="139807" y="54947"/>
                </a:lnTo>
                <a:lnTo>
                  <a:pt x="128663" y="62501"/>
                </a:lnTo>
                <a:lnTo>
                  <a:pt x="96533" y="82368"/>
                </a:lnTo>
                <a:lnTo>
                  <a:pt x="62674" y="99566"/>
                </a:lnTo>
                <a:lnTo>
                  <a:pt x="29644" y="117383"/>
                </a:lnTo>
                <a:lnTo>
                  <a:pt x="0" y="139108"/>
                </a:lnTo>
                <a:lnTo>
                  <a:pt x="15316" y="142308"/>
                </a:lnTo>
                <a:lnTo>
                  <a:pt x="14372" y="152003"/>
                </a:lnTo>
                <a:lnTo>
                  <a:pt x="14808" y="163652"/>
                </a:lnTo>
                <a:lnTo>
                  <a:pt x="17062" y="175589"/>
                </a:lnTo>
                <a:lnTo>
                  <a:pt x="21577" y="186148"/>
                </a:lnTo>
                <a:lnTo>
                  <a:pt x="71496" y="160595"/>
                </a:lnTo>
                <a:lnTo>
                  <a:pt x="116795" y="134959"/>
                </a:lnTo>
                <a:lnTo>
                  <a:pt x="156236" y="107369"/>
                </a:lnTo>
                <a:lnTo>
                  <a:pt x="188582" y="75950"/>
                </a:lnTo>
                <a:lnTo>
                  <a:pt x="205654" y="73160"/>
                </a:lnTo>
                <a:lnTo>
                  <a:pt x="220497" y="64932"/>
                </a:lnTo>
                <a:lnTo>
                  <a:pt x="230387" y="52710"/>
                </a:lnTo>
                <a:lnTo>
                  <a:pt x="232600" y="37939"/>
                </a:lnTo>
                <a:lnTo>
                  <a:pt x="231889" y="30865"/>
                </a:lnTo>
                <a:lnTo>
                  <a:pt x="226682" y="25023"/>
                </a:lnTo>
                <a:lnTo>
                  <a:pt x="217779" y="24046"/>
                </a:lnTo>
                <a:lnTo>
                  <a:pt x="225742" y="21442"/>
                </a:lnTo>
                <a:lnTo>
                  <a:pt x="235889" y="15422"/>
                </a:lnTo>
                <a:lnTo>
                  <a:pt x="236537" y="7561"/>
                </a:lnTo>
                <a:lnTo>
                  <a:pt x="228027" y="0"/>
                </a:lnTo>
                <a:lnTo>
                  <a:pt x="209826" y="5410"/>
                </a:lnTo>
                <a:lnTo>
                  <a:pt x="188352" y="20243"/>
                </a:lnTo>
                <a:lnTo>
                  <a:pt x="170027" y="40949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3779278" y="2029266"/>
            <a:ext cx="103945" cy="22617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3779278" y="2029266"/>
            <a:ext cx="104139" cy="226695"/>
          </a:xfrm>
          <a:custGeom>
            <a:avLst/>
            <a:gdLst/>
            <a:ahLst/>
            <a:cxnLst/>
            <a:rect l="l" t="t" r="r" b="b"/>
            <a:pathLst>
              <a:path w="104139" h="226694">
                <a:moveTo>
                  <a:pt x="44399" y="13503"/>
                </a:moveTo>
                <a:lnTo>
                  <a:pt x="38415" y="33048"/>
                </a:lnTo>
                <a:lnTo>
                  <a:pt x="23390" y="72164"/>
                </a:lnTo>
                <a:lnTo>
                  <a:pt x="7769" y="117405"/>
                </a:lnTo>
                <a:lnTo>
                  <a:pt x="0" y="155324"/>
                </a:lnTo>
                <a:lnTo>
                  <a:pt x="2505" y="185471"/>
                </a:lnTo>
                <a:lnTo>
                  <a:pt x="13107" y="211812"/>
                </a:lnTo>
                <a:lnTo>
                  <a:pt x="33352" y="226177"/>
                </a:lnTo>
                <a:lnTo>
                  <a:pt x="64782" y="220399"/>
                </a:lnTo>
                <a:lnTo>
                  <a:pt x="86143" y="199119"/>
                </a:lnTo>
                <a:lnTo>
                  <a:pt x="98868" y="164872"/>
                </a:lnTo>
                <a:lnTo>
                  <a:pt x="103945" y="123396"/>
                </a:lnTo>
                <a:lnTo>
                  <a:pt x="102363" y="80432"/>
                </a:lnTo>
                <a:lnTo>
                  <a:pt x="95109" y="41718"/>
                </a:lnTo>
                <a:lnTo>
                  <a:pt x="83172" y="12994"/>
                </a:lnTo>
                <a:lnTo>
                  <a:pt x="67539" y="0"/>
                </a:lnTo>
                <a:lnTo>
                  <a:pt x="49199" y="8474"/>
                </a:lnTo>
                <a:lnTo>
                  <a:pt x="44399" y="13503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3827714" y="1985787"/>
            <a:ext cx="290195" cy="290195"/>
          </a:xfrm>
          <a:custGeom>
            <a:avLst/>
            <a:gdLst/>
            <a:ahLst/>
            <a:cxnLst/>
            <a:rect l="l" t="t" r="r" b="b"/>
            <a:pathLst>
              <a:path w="290195" h="290194">
                <a:moveTo>
                  <a:pt x="29542" y="44650"/>
                </a:moveTo>
                <a:lnTo>
                  <a:pt x="20257" y="90102"/>
                </a:lnTo>
                <a:lnTo>
                  <a:pt x="8814" y="128738"/>
                </a:lnTo>
                <a:lnTo>
                  <a:pt x="348" y="165843"/>
                </a:lnTo>
                <a:lnTo>
                  <a:pt x="0" y="206699"/>
                </a:lnTo>
                <a:lnTo>
                  <a:pt x="12905" y="256588"/>
                </a:lnTo>
                <a:lnTo>
                  <a:pt x="84622" y="288396"/>
                </a:lnTo>
                <a:lnTo>
                  <a:pt x="140554" y="290154"/>
                </a:lnTo>
                <a:lnTo>
                  <a:pt x="194101" y="286253"/>
                </a:lnTo>
                <a:lnTo>
                  <a:pt x="233440" y="279524"/>
                </a:lnTo>
                <a:lnTo>
                  <a:pt x="267913" y="262053"/>
                </a:lnTo>
                <a:lnTo>
                  <a:pt x="285551" y="233758"/>
                </a:lnTo>
                <a:lnTo>
                  <a:pt x="290078" y="197110"/>
                </a:lnTo>
                <a:lnTo>
                  <a:pt x="285216" y="154583"/>
                </a:lnTo>
                <a:lnTo>
                  <a:pt x="274688" y="108650"/>
                </a:lnTo>
                <a:lnTo>
                  <a:pt x="262217" y="61784"/>
                </a:lnTo>
                <a:lnTo>
                  <a:pt x="259542" y="50441"/>
                </a:lnTo>
                <a:lnTo>
                  <a:pt x="29542" y="50441"/>
                </a:lnTo>
                <a:lnTo>
                  <a:pt x="29542" y="44650"/>
                </a:lnTo>
                <a:close/>
              </a:path>
              <a:path w="290195" h="290194">
                <a:moveTo>
                  <a:pt x="154907" y="0"/>
                </a:moveTo>
                <a:lnTo>
                  <a:pt x="101672" y="1930"/>
                </a:lnTo>
                <a:lnTo>
                  <a:pt x="56938" y="17122"/>
                </a:lnTo>
                <a:lnTo>
                  <a:pt x="29542" y="50441"/>
                </a:lnTo>
                <a:lnTo>
                  <a:pt x="259542" y="50441"/>
                </a:lnTo>
                <a:lnTo>
                  <a:pt x="251525" y="16456"/>
                </a:lnTo>
                <a:lnTo>
                  <a:pt x="207804" y="6464"/>
                </a:lnTo>
                <a:lnTo>
                  <a:pt x="154907" y="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3827714" y="1985787"/>
            <a:ext cx="290195" cy="290195"/>
          </a:xfrm>
          <a:custGeom>
            <a:avLst/>
            <a:gdLst/>
            <a:ahLst/>
            <a:cxnLst/>
            <a:rect l="l" t="t" r="r" b="b"/>
            <a:pathLst>
              <a:path w="290195" h="290194">
                <a:moveTo>
                  <a:pt x="29542" y="44650"/>
                </a:moveTo>
                <a:lnTo>
                  <a:pt x="20257" y="90102"/>
                </a:lnTo>
                <a:lnTo>
                  <a:pt x="8814" y="128738"/>
                </a:lnTo>
                <a:lnTo>
                  <a:pt x="348" y="165843"/>
                </a:lnTo>
                <a:lnTo>
                  <a:pt x="0" y="206699"/>
                </a:lnTo>
                <a:lnTo>
                  <a:pt x="12905" y="256588"/>
                </a:lnTo>
                <a:lnTo>
                  <a:pt x="84622" y="288396"/>
                </a:lnTo>
                <a:lnTo>
                  <a:pt x="140554" y="290154"/>
                </a:lnTo>
                <a:lnTo>
                  <a:pt x="194101" y="286253"/>
                </a:lnTo>
                <a:lnTo>
                  <a:pt x="233440" y="279524"/>
                </a:lnTo>
                <a:lnTo>
                  <a:pt x="267913" y="262053"/>
                </a:lnTo>
                <a:lnTo>
                  <a:pt x="285551" y="233758"/>
                </a:lnTo>
                <a:lnTo>
                  <a:pt x="290078" y="197110"/>
                </a:lnTo>
                <a:lnTo>
                  <a:pt x="285216" y="154583"/>
                </a:lnTo>
                <a:lnTo>
                  <a:pt x="274688" y="108650"/>
                </a:lnTo>
                <a:lnTo>
                  <a:pt x="262217" y="61784"/>
                </a:lnTo>
                <a:lnTo>
                  <a:pt x="251525" y="16456"/>
                </a:lnTo>
                <a:lnTo>
                  <a:pt x="207804" y="6464"/>
                </a:lnTo>
                <a:lnTo>
                  <a:pt x="154907" y="0"/>
                </a:lnTo>
                <a:lnTo>
                  <a:pt x="101672" y="1930"/>
                </a:lnTo>
                <a:lnTo>
                  <a:pt x="56938" y="17122"/>
                </a:lnTo>
                <a:lnTo>
                  <a:pt x="29542" y="50441"/>
                </a:lnTo>
                <a:lnTo>
                  <a:pt x="29542" y="44650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3882225" y="2003047"/>
            <a:ext cx="177374" cy="12679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3910088" y="2294737"/>
            <a:ext cx="119595" cy="1256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3887558" y="2289124"/>
            <a:ext cx="153391" cy="696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3865041" y="2238641"/>
            <a:ext cx="260375" cy="518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3881932" y="2233028"/>
            <a:ext cx="52029" cy="696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3983291" y="1997392"/>
            <a:ext cx="153390" cy="24259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3744170" y="2029658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0" y="0"/>
                </a:moveTo>
                <a:lnTo>
                  <a:pt x="51058" y="23849"/>
                </a:lnTo>
                <a:lnTo>
                  <a:pt x="93324" y="34607"/>
                </a:lnTo>
                <a:lnTo>
                  <a:pt x="138266" y="40304"/>
                </a:lnTo>
                <a:lnTo>
                  <a:pt x="184816" y="40950"/>
                </a:lnTo>
                <a:lnTo>
                  <a:pt x="231905" y="36557"/>
                </a:lnTo>
                <a:lnTo>
                  <a:pt x="278462" y="27137"/>
                </a:lnTo>
                <a:lnTo>
                  <a:pt x="323418" y="12699"/>
                </a:lnTo>
                <a:lnTo>
                  <a:pt x="347872" y="1455"/>
                </a:lnTo>
                <a:lnTo>
                  <a:pt x="0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3742310" y="2029792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277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3740431" y="2028606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72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3738571" y="2027420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34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3736712" y="2026240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53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3734833" y="2025054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992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3732973" y="202386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397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3731114" y="2022688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79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3729234" y="202150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4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3727375" y="2020315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25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3725516" y="2019134"/>
            <a:ext cx="390525" cy="0"/>
          </a:xfrm>
          <a:custGeom>
            <a:avLst/>
            <a:gdLst/>
            <a:ahLst/>
            <a:cxnLst/>
            <a:rect l="l" t="t" r="r" b="b"/>
            <a:pathLst>
              <a:path w="390525">
                <a:moveTo>
                  <a:pt x="0" y="0"/>
                </a:moveTo>
                <a:lnTo>
                  <a:pt x="38996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3723636" y="2017946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5">
                <a:moveTo>
                  <a:pt x="0" y="0"/>
                </a:moveTo>
                <a:lnTo>
                  <a:pt x="39371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3721777" y="2016759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421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3719917" y="201557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13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3718757" y="201439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16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3717657" y="2013205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113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3716556" y="2012026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65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3715443" y="201084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3049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3714342" y="2009654"/>
            <a:ext cx="416559" cy="0"/>
          </a:xfrm>
          <a:custGeom>
            <a:avLst/>
            <a:gdLst/>
            <a:ahLst/>
            <a:cxnLst/>
            <a:rect l="l" t="t" r="r" b="b"/>
            <a:pathLst>
              <a:path w="416560">
                <a:moveTo>
                  <a:pt x="0" y="0"/>
                </a:moveTo>
                <a:lnTo>
                  <a:pt x="416000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3713241" y="2008475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952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3712129" y="200728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935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3711028" y="2006103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4887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3709927" y="2004923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839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3708814" y="2003737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822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3707713" y="2002551"/>
            <a:ext cx="434340" cy="0"/>
          </a:xfrm>
          <a:custGeom>
            <a:avLst/>
            <a:gdLst/>
            <a:ahLst/>
            <a:cxnLst/>
            <a:rect l="l" t="t" r="r" b="b"/>
            <a:pathLst>
              <a:path w="434339">
                <a:moveTo>
                  <a:pt x="0" y="0"/>
                </a:moveTo>
                <a:lnTo>
                  <a:pt x="43377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3706602" y="200136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740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3705500" y="200018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70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3704399" y="1999000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0" y="0"/>
                </a:moveTo>
                <a:lnTo>
                  <a:pt x="442661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3703288" y="199781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92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3702185" y="1996633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95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3701084" y="1995447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402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3699973" y="199426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864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3698871" y="1993079"/>
            <a:ext cx="455930" cy="0"/>
          </a:xfrm>
          <a:custGeom>
            <a:avLst/>
            <a:gdLst/>
            <a:ahLst/>
            <a:cxnLst/>
            <a:rect l="l" t="t" r="r" b="b"/>
            <a:pathLst>
              <a:path w="455929">
                <a:moveTo>
                  <a:pt x="0" y="0"/>
                </a:moveTo>
                <a:lnTo>
                  <a:pt x="455326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3697770" y="1991893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775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3696659" y="199070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237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3695556" y="1989524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99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3694456" y="198833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148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3693344" y="198715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610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3692242" y="1985970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70072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3691141" y="198478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521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3690323" y="198359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89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3689579" y="1982417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93" y="0"/>
                </a:lnTo>
              </a:path>
            </a:pathLst>
          </a:custGeom>
          <a:ln w="3181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3688836" y="1981232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84" y="0"/>
                </a:lnTo>
              </a:path>
            </a:pathLst>
          </a:custGeom>
          <a:ln w="3179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3688086" y="1980046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84" y="0"/>
                </a:lnTo>
              </a:path>
            </a:pathLst>
          </a:custGeom>
          <a:ln w="3200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3687342" y="1978865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3088" y="0"/>
                </a:lnTo>
              </a:path>
            </a:pathLst>
          </a:custGeom>
          <a:ln w="3207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3686599" y="1977679"/>
            <a:ext cx="485775" cy="0"/>
          </a:xfrm>
          <a:custGeom>
            <a:avLst/>
            <a:gdLst/>
            <a:ahLst/>
            <a:cxnLst/>
            <a:rect l="l" t="t" r="r" b="b"/>
            <a:pathLst>
              <a:path w="485775">
                <a:moveTo>
                  <a:pt x="0" y="0"/>
                </a:moveTo>
                <a:lnTo>
                  <a:pt x="485179" y="0"/>
                </a:lnTo>
              </a:path>
            </a:pathLst>
          </a:custGeom>
          <a:ln w="3206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3685849" y="1976494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79" y="0"/>
                </a:lnTo>
              </a:path>
            </a:pathLst>
          </a:custGeom>
          <a:ln w="3226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3685105" y="1975312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383" y="0"/>
                </a:lnTo>
              </a:path>
            </a:pathLst>
          </a:custGeom>
          <a:ln w="3234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3684362" y="1974127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74" y="0"/>
                </a:lnTo>
              </a:path>
            </a:pathLst>
          </a:custGeom>
          <a:ln w="3232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3683612" y="1972941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575" y="0"/>
                </a:lnTo>
              </a:path>
            </a:pathLst>
          </a:custGeom>
          <a:ln w="3252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3682869" y="1971760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678" y="0"/>
                </a:lnTo>
              </a:path>
            </a:pathLst>
          </a:custGeom>
          <a:ln w="326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3682126" y="197057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69" y="0"/>
                </a:lnTo>
              </a:path>
            </a:pathLst>
          </a:custGeom>
          <a:ln w="32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3681374" y="1969389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883" y="0"/>
                </a:lnTo>
              </a:path>
            </a:pathLst>
          </a:custGeom>
          <a:ln w="328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3680631" y="1968202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842" y="0"/>
                </a:lnTo>
              </a:path>
            </a:pathLst>
          </a:custGeom>
          <a:ln w="327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3679888" y="1967022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538" y="0"/>
                </a:lnTo>
              </a:path>
            </a:pathLst>
          </a:custGeom>
          <a:ln w="3284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3679138" y="1965835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253" y="0"/>
                </a:lnTo>
              </a:path>
            </a:pathLst>
          </a:custGeom>
          <a:ln w="3304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3678395" y="1964648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949" y="0"/>
                </a:lnTo>
              </a:path>
            </a:pathLst>
          </a:custGeom>
          <a:ln w="32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3677652" y="1963468"/>
            <a:ext cx="509270" cy="0"/>
          </a:xfrm>
          <a:custGeom>
            <a:avLst/>
            <a:gdLst/>
            <a:ahLst/>
            <a:cxnLst/>
            <a:rect l="l" t="t" r="r" b="b"/>
            <a:pathLst>
              <a:path w="509270">
                <a:moveTo>
                  <a:pt x="0" y="0"/>
                </a:moveTo>
                <a:lnTo>
                  <a:pt x="508645" y="0"/>
                </a:lnTo>
              </a:path>
            </a:pathLst>
          </a:custGeom>
          <a:ln w="3306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3676901" y="1962280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360" y="0"/>
                </a:lnTo>
              </a:path>
            </a:pathLst>
          </a:custGeom>
          <a:ln w="332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3676158" y="1961094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56" y="0"/>
                </a:lnTo>
              </a:path>
            </a:pathLst>
          </a:custGeom>
          <a:ln w="3320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3675415" y="1959913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753" y="0"/>
                </a:lnTo>
              </a:path>
            </a:pathLst>
          </a:custGeom>
          <a:ln w="33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3674664" y="1958726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68" y="0"/>
                </a:lnTo>
              </a:path>
            </a:pathLst>
          </a:custGeom>
          <a:ln w="334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3673921" y="1957539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64" y="0"/>
                </a:lnTo>
              </a:path>
            </a:pathLst>
          </a:custGeom>
          <a:ln w="3341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3673178" y="1956358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60" y="0"/>
                </a:lnTo>
              </a:path>
            </a:pathLst>
          </a:custGeom>
          <a:ln w="3348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3672427" y="1955171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75" y="0"/>
                </a:lnTo>
              </a:path>
            </a:pathLst>
          </a:custGeom>
          <a:ln w="3368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3671684" y="1953984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71" y="0"/>
                </a:lnTo>
              </a:path>
            </a:pathLst>
          </a:custGeom>
          <a:ln w="3363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3670941" y="1952803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68" y="0"/>
                </a:lnTo>
              </a:path>
            </a:pathLst>
          </a:custGeom>
          <a:ln w="3370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3670190" y="1951616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82" y="0"/>
                </a:lnTo>
              </a:path>
            </a:pathLst>
          </a:custGeom>
          <a:ln w="33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3669448" y="1950429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79" y="0"/>
                </a:lnTo>
              </a:path>
            </a:pathLst>
          </a:custGeom>
          <a:ln w="3384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3668777" y="1949249"/>
            <a:ext cx="529590" cy="0"/>
          </a:xfrm>
          <a:custGeom>
            <a:avLst/>
            <a:gdLst/>
            <a:ahLst/>
            <a:cxnLst/>
            <a:rect l="l" t="t" r="r" b="b"/>
            <a:pathLst>
              <a:path w="529589">
                <a:moveTo>
                  <a:pt x="0" y="0"/>
                </a:moveTo>
                <a:lnTo>
                  <a:pt x="529002" y="0"/>
                </a:lnTo>
              </a:path>
            </a:pathLst>
          </a:custGeom>
          <a:ln w="3391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3668230" y="194806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514" y="0"/>
                </a:lnTo>
              </a:path>
            </a:pathLst>
          </a:custGeom>
          <a:ln w="3410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3667688" y="1946876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2009" y="0"/>
                </a:lnTo>
              </a:path>
            </a:pathLst>
          </a:custGeom>
          <a:ln w="34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3667146" y="1945695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504" y="0"/>
                </a:lnTo>
              </a:path>
            </a:pathLst>
          </a:custGeom>
          <a:ln w="3410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3666599" y="1944509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5015" y="0"/>
                </a:lnTo>
              </a:path>
            </a:pathLst>
          </a:custGeom>
          <a:ln w="3429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3666057" y="1943322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511" y="0"/>
                </a:lnTo>
              </a:path>
            </a:pathLst>
          </a:custGeom>
          <a:ln w="34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3665509" y="1942136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013" y="0"/>
                </a:lnTo>
              </a:path>
            </a:pathLst>
          </a:custGeom>
          <a:ln w="3440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3664967" y="194095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7" y="0"/>
                </a:lnTo>
              </a:path>
            </a:pathLst>
          </a:custGeom>
          <a:ln w="3446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3664425" y="1939769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1013" y="0"/>
                </a:lnTo>
              </a:path>
            </a:pathLst>
          </a:custGeom>
          <a:ln w="3441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3663878" y="1938582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515" y="0"/>
                </a:lnTo>
              </a:path>
            </a:pathLst>
          </a:custGeom>
          <a:ln w="3459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3663336" y="193740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4019" y="0"/>
                </a:lnTo>
              </a:path>
            </a:pathLst>
          </a:custGeom>
          <a:ln w="346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3662794" y="1936215"/>
            <a:ext cx="546100" cy="0"/>
          </a:xfrm>
          <a:custGeom>
            <a:avLst/>
            <a:gdLst/>
            <a:ahLst/>
            <a:cxnLst/>
            <a:rect l="l" t="t" r="r" b="b"/>
            <a:pathLst>
              <a:path w="546100">
                <a:moveTo>
                  <a:pt x="0" y="0"/>
                </a:moveTo>
                <a:lnTo>
                  <a:pt x="545515" y="0"/>
                </a:lnTo>
              </a:path>
            </a:pathLst>
          </a:custGeom>
          <a:ln w="3460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3662247" y="193502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016" y="0"/>
                </a:lnTo>
              </a:path>
            </a:pathLst>
          </a:custGeom>
          <a:ln w="3478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3661705" y="193384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85" y="0"/>
                </a:lnTo>
              </a:path>
            </a:pathLst>
          </a:custGeom>
          <a:ln w="3484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3661163" y="1932662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817" y="0"/>
                </a:lnTo>
              </a:path>
            </a:pathLst>
          </a:custGeom>
          <a:ln w="3479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3660615" y="1931475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1033" y="0"/>
                </a:lnTo>
              </a:path>
            </a:pathLst>
          </a:custGeom>
          <a:ln w="3496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3660073" y="193029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74" y="0"/>
                </a:lnTo>
              </a:path>
            </a:pathLst>
          </a:custGeom>
          <a:ln w="350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3659532" y="1929107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401" y="0"/>
                </a:lnTo>
              </a:path>
            </a:pathLst>
          </a:custGeom>
          <a:ln w="349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3658984" y="1927920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39" y="0"/>
                </a:lnTo>
              </a:path>
            </a:pathLst>
          </a:custGeom>
          <a:ln w="3511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3658442" y="1926738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56" y="0"/>
                </a:lnTo>
              </a:path>
            </a:pathLst>
          </a:custGeom>
          <a:ln w="3516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3657900" y="192555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67" y="0"/>
                </a:lnTo>
              </a:path>
            </a:pathLst>
          </a:custGeom>
          <a:ln w="350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3657353" y="192436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84" y="0"/>
                </a:lnTo>
              </a:path>
            </a:pathLst>
          </a:custGeom>
          <a:ln w="352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3656810" y="1923183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501" y="0"/>
                </a:lnTo>
              </a:path>
            </a:pathLst>
          </a:custGeom>
          <a:ln w="353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3656269" y="1921996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712" y="0"/>
                </a:lnTo>
              </a:path>
            </a:pathLst>
          </a:custGeom>
          <a:ln w="3525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3655721" y="1920809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28" y="0"/>
                </a:lnTo>
              </a:path>
            </a:pathLst>
          </a:custGeom>
          <a:ln w="3542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3655179" y="1919627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46" y="0"/>
                </a:lnTo>
              </a:path>
            </a:pathLst>
          </a:custGeom>
          <a:ln w="354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3654637" y="1918441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56" y="0"/>
                </a:lnTo>
              </a:path>
            </a:pathLst>
          </a:custGeom>
          <a:ln w="3540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3654090" y="1917254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73" y="0"/>
                </a:lnTo>
              </a:path>
            </a:pathLst>
          </a:custGeom>
          <a:ln w="3557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3653548" y="1916072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91" y="0"/>
                </a:lnTo>
              </a:path>
            </a:pathLst>
          </a:custGeom>
          <a:ln w="3562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3653006" y="1914886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8001" y="0"/>
                </a:lnTo>
              </a:path>
            </a:pathLst>
          </a:custGeom>
          <a:ln w="3555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3652605" y="191369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71" y="0"/>
                </a:lnTo>
              </a:path>
            </a:pathLst>
          </a:custGeom>
          <a:ln w="35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3652289" y="1912518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63" y="0"/>
                </a:lnTo>
              </a:path>
            </a:pathLst>
          </a:custGeom>
          <a:ln w="3575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3651972" y="1911331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48" y="0"/>
                </a:lnTo>
              </a:path>
            </a:pathLst>
          </a:custGeom>
          <a:ln w="3568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3651652" y="1910145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44" y="0"/>
                </a:lnTo>
              </a:path>
            </a:pathLst>
          </a:custGeom>
          <a:ln w="3585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3651336" y="190895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3030" y="0"/>
                </a:lnTo>
              </a:path>
            </a:pathLst>
          </a:custGeom>
          <a:ln w="35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3651019" y="19077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4015" y="0"/>
                </a:lnTo>
              </a:path>
            </a:pathLst>
          </a:custGeom>
          <a:ln w="3580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3650699" y="1906591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5011" y="0"/>
                </a:lnTo>
              </a:path>
            </a:pathLst>
          </a:custGeom>
          <a:ln w="35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3650383" y="190540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96" y="0"/>
                </a:lnTo>
              </a:path>
            </a:pathLst>
          </a:custGeom>
          <a:ln w="35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3650066" y="1904224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81" y="0"/>
                </a:lnTo>
              </a:path>
            </a:pathLst>
          </a:custGeom>
          <a:ln w="3593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3649746" y="190303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77" y="0"/>
                </a:lnTo>
              </a:path>
            </a:pathLst>
          </a:custGeom>
          <a:ln w="3610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3649430" y="190185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62" y="0"/>
                </a:lnTo>
              </a:path>
            </a:pathLst>
          </a:custGeom>
          <a:ln w="3601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3649113" y="1900670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48" y="0"/>
                </a:lnTo>
              </a:path>
            </a:pathLst>
          </a:custGeom>
          <a:ln w="3605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3648793" y="1899483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44" y="0"/>
                </a:lnTo>
              </a:path>
            </a:pathLst>
          </a:custGeom>
          <a:ln w="362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3648477" y="189829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929" y="0"/>
                </a:lnTo>
              </a:path>
            </a:pathLst>
          </a:custGeom>
          <a:ln w="3613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3648161" y="1897116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914" y="0"/>
                </a:lnTo>
              </a:path>
            </a:pathLst>
          </a:custGeom>
          <a:ln w="361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3647840" y="1895929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910" y="0"/>
                </a:lnTo>
              </a:path>
            </a:pathLst>
          </a:custGeom>
          <a:ln w="363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3647524" y="189474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95" y="0"/>
                </a:lnTo>
              </a:path>
            </a:pathLst>
          </a:custGeom>
          <a:ln w="3626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3647207" y="1893562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80" y="0"/>
                </a:lnTo>
              </a:path>
            </a:pathLst>
          </a:custGeom>
          <a:ln w="3630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3646887" y="1892375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76" y="0"/>
                </a:lnTo>
              </a:path>
            </a:pathLst>
          </a:custGeom>
          <a:ln w="364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3646571" y="1891189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62" y="0"/>
                </a:lnTo>
              </a:path>
            </a:pathLst>
          </a:custGeom>
          <a:ln w="3638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3646254" y="189000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47" y="0"/>
                </a:lnTo>
              </a:path>
            </a:pathLst>
          </a:custGeom>
          <a:ln w="3642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3645934" y="1888822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43" y="0"/>
                </a:lnTo>
              </a:path>
            </a:pathLst>
          </a:custGeom>
          <a:ln w="3659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3645618" y="1887635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828" y="0"/>
                </a:lnTo>
              </a:path>
            </a:pathLst>
          </a:custGeom>
          <a:ln w="3651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3645301" y="1886455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812" y="0"/>
                </a:lnTo>
              </a:path>
            </a:pathLst>
          </a:custGeom>
          <a:ln w="3655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3644982" y="188526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98" y="0"/>
                </a:lnTo>
              </a:path>
            </a:pathLst>
          </a:custGeom>
          <a:ln w="3672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3644665" y="1884080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78" y="0"/>
                </a:lnTo>
              </a:path>
            </a:pathLst>
          </a:custGeom>
          <a:ln w="3662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3644345" y="1882893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60" y="0"/>
                </a:lnTo>
              </a:path>
            </a:pathLst>
          </a:custGeom>
          <a:ln w="3677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3644029" y="1881712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43" y="0"/>
                </a:lnTo>
              </a:path>
            </a:pathLst>
          </a:custGeom>
          <a:ln w="3679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3643712" y="1880525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23" y="0"/>
                </a:lnTo>
              </a:path>
            </a:pathLst>
          </a:custGeom>
          <a:ln w="3670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3643392" y="1879338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905" y="0"/>
                </a:lnTo>
              </a:path>
            </a:pathLst>
          </a:custGeom>
          <a:ln w="36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3643076" y="1878156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88" y="0"/>
                </a:lnTo>
              </a:path>
            </a:pathLst>
          </a:custGeom>
          <a:ln w="3688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3642759" y="1876969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68" y="0"/>
                </a:lnTo>
              </a:path>
            </a:pathLst>
          </a:custGeom>
          <a:ln w="3679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3642439" y="187578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50" y="0"/>
                </a:lnTo>
              </a:path>
            </a:pathLst>
          </a:custGeom>
          <a:ln w="3694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3642123" y="187460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33" y="0"/>
                </a:lnTo>
              </a:path>
            </a:pathLst>
          </a:custGeom>
          <a:ln w="3697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3641806" y="1873413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13" y="0"/>
                </a:lnTo>
              </a:path>
            </a:pathLst>
          </a:custGeom>
          <a:ln w="3687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3641486" y="1872226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95" y="0"/>
                </a:lnTo>
              </a:path>
            </a:pathLst>
          </a:custGeom>
          <a:ln w="370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3641169" y="1871044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78" y="0"/>
                </a:lnTo>
              </a:path>
            </a:pathLst>
          </a:custGeom>
          <a:ln w="370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3640853" y="1869857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358" y="0"/>
                </a:lnTo>
              </a:path>
            </a:pathLst>
          </a:custGeom>
          <a:ln w="3696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3640533" y="186867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40" y="0"/>
                </a:lnTo>
              </a:path>
            </a:pathLst>
          </a:custGeom>
          <a:ln w="37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3640324" y="1867489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616" y="0"/>
                </a:lnTo>
              </a:path>
            </a:pathLst>
          </a:custGeom>
          <a:ln w="37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3640318" y="1866302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85" y="0"/>
                </a:lnTo>
              </a:path>
            </a:pathLst>
          </a:custGeom>
          <a:ln w="3703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3640311" y="18651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55" y="0"/>
                </a:lnTo>
              </a:path>
            </a:pathLst>
          </a:custGeom>
          <a:ln w="3717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3640304" y="186393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28" y="0"/>
                </a:lnTo>
              </a:path>
            </a:pathLst>
          </a:custGeom>
          <a:ln w="3718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3640297" y="1862749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98" y="0"/>
                </a:lnTo>
              </a:path>
            </a:pathLst>
          </a:custGeom>
          <a:ln w="3707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3640290" y="186156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67" y="0"/>
                </a:lnTo>
              </a:path>
            </a:pathLst>
          </a:custGeom>
          <a:ln w="3721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3640284" y="1860381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40" y="0"/>
                </a:lnTo>
              </a:path>
            </a:pathLst>
          </a:custGeom>
          <a:ln w="3723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3640277" y="1859195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10" y="0"/>
                </a:lnTo>
              </a:path>
            </a:pathLst>
          </a:custGeom>
          <a:ln w="3712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3640270" y="185800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80" y="0"/>
                </a:lnTo>
              </a:path>
            </a:pathLst>
          </a:custGeom>
          <a:ln w="3726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3640263" y="1856827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53" y="0"/>
                </a:lnTo>
              </a:path>
            </a:pathLst>
          </a:custGeom>
          <a:ln w="372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3640256" y="1855641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22" y="0"/>
                </a:lnTo>
              </a:path>
            </a:pathLst>
          </a:custGeom>
          <a:ln w="371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3640250" y="185445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92" y="0"/>
                </a:lnTo>
              </a:path>
            </a:pathLst>
          </a:custGeom>
          <a:ln w="3731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3640243" y="185327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65" y="0"/>
                </a:lnTo>
              </a:path>
            </a:pathLst>
          </a:custGeom>
          <a:ln w="373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3640236" y="1852087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35" y="0"/>
                </a:lnTo>
              </a:path>
            </a:pathLst>
          </a:custGeom>
          <a:ln w="3721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3640229" y="1850900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08" y="0"/>
                </a:lnTo>
              </a:path>
            </a:pathLst>
          </a:custGeom>
          <a:ln w="3736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3640223" y="1849714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77" y="0"/>
                </a:lnTo>
              </a:path>
            </a:pathLst>
          </a:custGeom>
          <a:ln w="3725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3640216" y="184853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47" y="0"/>
                </a:lnTo>
              </a:path>
            </a:pathLst>
          </a:custGeom>
          <a:ln w="3726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3640209" y="1847347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20" y="0"/>
                </a:lnTo>
              </a:path>
            </a:pathLst>
          </a:custGeom>
          <a:ln w="3740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3640202" y="184616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90" y="0"/>
                </a:lnTo>
              </a:path>
            </a:pathLst>
          </a:custGeom>
          <a:ln w="3729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3640196" y="1844980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59" y="0"/>
                </a:lnTo>
              </a:path>
            </a:pathLst>
          </a:custGeom>
          <a:ln w="3731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3640189" y="1843793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33" y="0"/>
                </a:lnTo>
              </a:path>
            </a:pathLst>
          </a:custGeom>
          <a:ln w="3745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3640182" y="184260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02" y="0"/>
                </a:lnTo>
              </a:path>
            </a:pathLst>
          </a:custGeom>
          <a:ln w="3734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3640175" y="184142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71" y="0"/>
                </a:lnTo>
              </a:path>
            </a:pathLst>
          </a:custGeom>
          <a:ln w="3735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3640168" y="184023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5" y="0"/>
                </a:lnTo>
              </a:path>
            </a:pathLst>
          </a:custGeom>
          <a:ln w="3750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3640162" y="18390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4" y="0"/>
                </a:lnTo>
              </a:path>
            </a:pathLst>
          </a:custGeom>
          <a:ln w="373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3640155" y="1837871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4" y="0"/>
                </a:lnTo>
              </a:path>
            </a:pathLst>
          </a:custGeom>
          <a:ln w="373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3640148" y="183668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4" y="0"/>
                </a:lnTo>
              </a:path>
            </a:pathLst>
          </a:custGeom>
          <a:ln w="3751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3640141" y="183549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4" y="0"/>
                </a:lnTo>
              </a:path>
            </a:pathLst>
          </a:custGeom>
          <a:ln w="3739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3640135" y="18343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93" y="0"/>
                </a:lnTo>
              </a:path>
            </a:pathLst>
          </a:custGeom>
          <a:ln w="373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3640128" y="18331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74" y="0"/>
                </a:lnTo>
              </a:path>
            </a:pathLst>
          </a:custGeom>
          <a:ln w="3752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3640121" y="183194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53" y="0"/>
                </a:lnTo>
              </a:path>
            </a:pathLst>
          </a:custGeom>
          <a:ln w="374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3640115" y="183076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33" y="0"/>
                </a:lnTo>
              </a:path>
            </a:pathLst>
          </a:custGeom>
          <a:ln w="374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3640108" y="18295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13" y="0"/>
                </a:lnTo>
              </a:path>
            </a:pathLst>
          </a:custGeom>
          <a:ln w="3753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3640101" y="18283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93" y="0"/>
                </a:lnTo>
              </a:path>
            </a:pathLst>
          </a:custGeom>
          <a:ln w="3741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3640094" y="18272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72" y="0"/>
                </a:lnTo>
              </a:path>
            </a:pathLst>
          </a:custGeom>
          <a:ln w="374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3640087" y="182601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3640080" y="18248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32" y="0"/>
                </a:lnTo>
              </a:path>
            </a:pathLst>
          </a:custGeom>
          <a:ln w="374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3640080" y="182364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5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3640125" y="182246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34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3640367" y="182127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65" y="0"/>
                </a:lnTo>
              </a:path>
            </a:pathLst>
          </a:custGeom>
          <a:ln w="3741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3640608" y="182008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96" y="0"/>
                </a:lnTo>
              </a:path>
            </a:pathLst>
          </a:custGeom>
          <a:ln w="3752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3640852" y="18189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5" y="0"/>
                </a:lnTo>
              </a:path>
            </a:pathLst>
          </a:custGeom>
          <a:ln w="3751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3641094" y="1817721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57" y="0"/>
                </a:lnTo>
              </a:path>
            </a:pathLst>
          </a:custGeom>
          <a:ln w="373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3641336" y="181653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88" y="0"/>
                </a:lnTo>
              </a:path>
            </a:pathLst>
          </a:custGeom>
          <a:ln w="3750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3641580" y="181535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17" y="0"/>
                </a:lnTo>
              </a:path>
            </a:pathLst>
          </a:custGeom>
          <a:ln w="3749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3641822" y="181416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48" y="0"/>
                </a:lnTo>
              </a:path>
            </a:pathLst>
          </a:custGeom>
          <a:ln w="373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3642064" y="1812980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79" y="0"/>
                </a:lnTo>
              </a:path>
            </a:pathLst>
          </a:custGeom>
          <a:ln w="3748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3642308" y="18117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608" y="0"/>
                </a:lnTo>
              </a:path>
            </a:pathLst>
          </a:custGeom>
          <a:ln w="3747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3642550" y="1810613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40" y="0"/>
                </a:lnTo>
              </a:path>
            </a:pathLst>
          </a:custGeom>
          <a:ln w="3734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3642791" y="180942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71" y="0"/>
                </a:lnTo>
              </a:path>
            </a:pathLst>
          </a:custGeom>
          <a:ln w="374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3643036" y="1808245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100" y="0"/>
                </a:lnTo>
              </a:path>
            </a:pathLst>
          </a:custGeom>
          <a:ln w="3745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3643277" y="1807059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31" y="0"/>
                </a:lnTo>
              </a:path>
            </a:pathLst>
          </a:custGeom>
          <a:ln w="373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3643519" y="1805872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62" y="0"/>
                </a:lnTo>
              </a:path>
            </a:pathLst>
          </a:custGeom>
          <a:ln w="3744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3643763" y="1804691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91" y="0"/>
                </a:lnTo>
              </a:path>
            </a:pathLst>
          </a:custGeom>
          <a:ln w="3743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3644005" y="1803505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22" y="0"/>
                </a:lnTo>
              </a:path>
            </a:pathLst>
          </a:custGeom>
          <a:ln w="3730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3644246" y="180231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54" y="0"/>
                </a:lnTo>
              </a:path>
            </a:pathLst>
          </a:custGeom>
          <a:ln w="3742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3644491" y="180113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83" y="0"/>
                </a:lnTo>
              </a:path>
            </a:pathLst>
          </a:custGeom>
          <a:ln w="3741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3644732" y="179995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14" y="0"/>
                </a:lnTo>
              </a:path>
            </a:pathLst>
          </a:custGeom>
          <a:ln w="3728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3644974" y="1798764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45" y="0"/>
                </a:lnTo>
              </a:path>
            </a:pathLst>
          </a:custGeom>
          <a:ln w="3739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3645218" y="179758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74" y="0"/>
                </a:lnTo>
              </a:path>
            </a:pathLst>
          </a:custGeom>
          <a:ln w="3739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3645460" y="179639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405" y="0"/>
                </a:lnTo>
              </a:path>
            </a:pathLst>
          </a:custGeom>
          <a:ln w="3726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3645702" y="1795210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37" y="0"/>
                </a:lnTo>
              </a:path>
            </a:pathLst>
          </a:custGeom>
          <a:ln w="3737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3645946" y="179402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66" y="0"/>
                </a:lnTo>
              </a:path>
            </a:pathLst>
          </a:custGeom>
          <a:ln w="3737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3646188" y="179284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97" y="0"/>
                </a:lnTo>
              </a:path>
            </a:pathLst>
          </a:custGeom>
          <a:ln w="3724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646430" y="17916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0" y="0"/>
                </a:lnTo>
              </a:path>
            </a:pathLst>
          </a:custGeom>
          <a:ln w="373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646674" y="1790469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65" y="0"/>
                </a:lnTo>
              </a:path>
            </a:pathLst>
          </a:custGeom>
          <a:ln w="372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3646915" y="1789288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3" y="0"/>
                </a:lnTo>
              </a:path>
            </a:pathLst>
          </a:custGeom>
          <a:ln w="3720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3647157" y="1788100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1" y="0"/>
                </a:lnTo>
              </a:path>
            </a:pathLst>
          </a:custGeom>
          <a:ln w="3731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3647401" y="1786913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04" y="0"/>
                </a:lnTo>
              </a:path>
            </a:pathLst>
          </a:custGeom>
          <a:ln w="3716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3647643" y="17857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2" y="0"/>
                </a:lnTo>
              </a:path>
            </a:pathLst>
          </a:custGeom>
          <a:ln w="3714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3647885" y="1784544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0" y="0"/>
                </a:lnTo>
              </a:path>
            </a:pathLst>
          </a:custGeom>
          <a:ln w="372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3648129" y="1783357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3" y="0"/>
                </a:lnTo>
              </a:path>
            </a:pathLst>
          </a:custGeom>
          <a:ln w="3711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3648371" y="178217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1" y="0"/>
                </a:lnTo>
              </a:path>
            </a:pathLst>
          </a:custGeom>
          <a:ln w="370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3648612" y="1780988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8" y="0"/>
                </a:lnTo>
              </a:path>
            </a:pathLst>
          </a:custGeom>
          <a:ln w="3720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3648857" y="1779801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1" y="0"/>
                </a:lnTo>
              </a:path>
            </a:pathLst>
          </a:custGeom>
          <a:ln w="370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649098" y="1778620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29" y="0"/>
                </a:lnTo>
              </a:path>
            </a:pathLst>
          </a:custGeom>
          <a:ln w="3703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3649440" y="1777433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7" y="0"/>
                </a:lnTo>
              </a:path>
            </a:pathLst>
          </a:custGeom>
          <a:ln w="3713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3649828" y="1776246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6" y="0"/>
                </a:lnTo>
              </a:path>
            </a:pathLst>
          </a:custGeom>
          <a:ln w="369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3650212" y="1775065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82" y="0"/>
                </a:lnTo>
              </a:path>
            </a:pathLst>
          </a:custGeom>
          <a:ln w="36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3650596" y="1773878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7" y="0"/>
                </a:lnTo>
              </a:path>
            </a:pathLst>
          </a:custGeom>
          <a:ln w="370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3650985" y="1772691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6" y="0"/>
                </a:lnTo>
              </a:path>
            </a:pathLst>
          </a:custGeom>
          <a:ln w="369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3651369" y="1771510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92" y="0"/>
                </a:lnTo>
              </a:path>
            </a:pathLst>
          </a:custGeom>
          <a:ln w="3688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3651753" y="177032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7" y="0"/>
                </a:lnTo>
              </a:path>
            </a:pathLst>
          </a:custGeom>
          <a:ln w="3698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3652141" y="1769136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6" y="0"/>
                </a:lnTo>
              </a:path>
            </a:pathLst>
          </a:custGeom>
          <a:ln w="3683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652525" y="1767955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602" y="0"/>
                </a:lnTo>
              </a:path>
            </a:pathLst>
          </a:custGeom>
          <a:ln w="36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652909" y="1766768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7" y="0"/>
                </a:lnTo>
              </a:path>
            </a:pathLst>
          </a:custGeom>
          <a:ln w="369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653297" y="1765581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6" y="0"/>
                </a:lnTo>
              </a:path>
            </a:pathLst>
          </a:custGeom>
          <a:ln w="367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653682" y="1764400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12" y="0"/>
                </a:lnTo>
              </a:path>
            </a:pathLst>
          </a:custGeom>
          <a:ln w="3673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3654065" y="1763213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7" y="0"/>
                </a:lnTo>
              </a:path>
            </a:pathLst>
          </a:custGeom>
          <a:ln w="3683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3654454" y="176202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6" y="0"/>
                </a:lnTo>
              </a:path>
            </a:pathLst>
          </a:custGeom>
          <a:ln w="3668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3654838" y="1760845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22" y="0"/>
                </a:lnTo>
              </a:path>
            </a:pathLst>
          </a:custGeom>
          <a:ln w="3665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3655222" y="1759658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27" y="0"/>
                </a:lnTo>
              </a:path>
            </a:pathLst>
          </a:custGeom>
          <a:ln w="3675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3655610" y="1758471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6" y="0"/>
                </a:lnTo>
              </a:path>
            </a:pathLst>
          </a:custGeom>
          <a:ln w="3660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3655994" y="1757284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32" y="0"/>
                </a:lnTo>
              </a:path>
            </a:pathLst>
          </a:custGeom>
          <a:ln w="3670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3656382" y="1756103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33" y="0"/>
                </a:lnTo>
              </a:path>
            </a:pathLst>
          </a:custGeom>
          <a:ln w="3667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3656766" y="1754916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6" y="0"/>
                </a:lnTo>
              </a:path>
            </a:pathLst>
          </a:custGeom>
          <a:ln w="3653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3657150" y="1753729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42" y="0"/>
                </a:lnTo>
              </a:path>
            </a:pathLst>
          </a:custGeom>
          <a:ln w="3662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3657538" y="1752548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43" y="0"/>
                </a:lnTo>
              </a:path>
            </a:pathLst>
          </a:custGeom>
          <a:ln w="3660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3657922" y="1751361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6" y="0"/>
                </a:lnTo>
              </a:path>
            </a:pathLst>
          </a:custGeom>
          <a:ln w="3645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3658306" y="1750174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652" y="0"/>
                </a:lnTo>
              </a:path>
            </a:pathLst>
          </a:custGeom>
          <a:ln w="3655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3658694" y="1748993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53" y="0"/>
                </a:lnTo>
              </a:path>
            </a:pathLst>
          </a:custGeom>
          <a:ln w="3652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3659079" y="1747806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7" y="0"/>
                </a:lnTo>
              </a:path>
            </a:pathLst>
          </a:custGeom>
          <a:ln w="3638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3659463" y="174661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62" y="0"/>
                </a:lnTo>
              </a:path>
            </a:pathLst>
          </a:custGeom>
          <a:ln w="3647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3659851" y="1745438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64" y="0"/>
                </a:lnTo>
              </a:path>
            </a:pathLst>
          </a:custGeom>
          <a:ln w="364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3660235" y="1744251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7" y="0"/>
                </a:lnTo>
              </a:path>
            </a:pathLst>
          </a:custGeom>
          <a:ln w="3630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3660619" y="1743064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72" y="0"/>
                </a:lnTo>
              </a:path>
            </a:pathLst>
          </a:custGeom>
          <a:ln w="3640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3661007" y="1741883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74" y="0"/>
                </a:lnTo>
              </a:path>
            </a:pathLst>
          </a:custGeom>
          <a:ln w="36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3661392" y="1740696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7" y="0"/>
                </a:lnTo>
              </a:path>
            </a:pathLst>
          </a:custGeom>
          <a:ln w="3623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3661776" y="1739510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82" y="0"/>
                </a:lnTo>
              </a:path>
            </a:pathLst>
          </a:custGeom>
          <a:ln w="3632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3662164" y="1738328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84" y="0"/>
                </a:lnTo>
              </a:path>
            </a:pathLst>
          </a:custGeom>
          <a:ln w="363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3662548" y="1737141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08" y="0"/>
                </a:lnTo>
              </a:path>
            </a:pathLst>
          </a:custGeom>
          <a:ln w="361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3662932" y="1735953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0" y="0"/>
                </a:lnTo>
              </a:path>
            </a:pathLst>
          </a:custGeom>
          <a:ln w="362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3663320" y="1734771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48" y="0"/>
                </a:lnTo>
              </a:path>
            </a:pathLst>
          </a:custGeom>
          <a:ln w="3619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3663704" y="1733584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65" y="0"/>
                </a:lnTo>
              </a:path>
            </a:pathLst>
          </a:custGeom>
          <a:ln w="3603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3664088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61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3664476" y="1731215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05" y="0"/>
                </a:lnTo>
              </a:path>
            </a:pathLst>
          </a:custGeom>
          <a:ln w="3608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3664905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77" y="0"/>
                </a:lnTo>
              </a:path>
            </a:pathLst>
          </a:custGeom>
          <a:ln w="3591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3665416" y="1728840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72" y="0"/>
                </a:lnTo>
              </a:path>
            </a:pathLst>
          </a:custGeom>
          <a:ln w="3600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3665932" y="1727653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57" y="0"/>
                </a:lnTo>
              </a:path>
            </a:pathLst>
          </a:custGeom>
          <a:ln w="35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3666442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3" y="0"/>
                </a:lnTo>
              </a:path>
            </a:pathLst>
          </a:custGeom>
          <a:ln w="3579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3666953" y="1725284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8" y="0"/>
                </a:lnTo>
              </a:path>
            </a:pathLst>
          </a:custGeom>
          <a:ln w="3587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3667469" y="1724097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3" y="0"/>
                </a:lnTo>
              </a:path>
            </a:pathLst>
          </a:custGeom>
          <a:ln w="3570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3667979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566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3668490" y="1721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24" y="0"/>
                </a:lnTo>
              </a:path>
            </a:pathLst>
          </a:custGeom>
          <a:ln w="3574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3669006" y="1720541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09" y="0"/>
                </a:lnTo>
              </a:path>
            </a:pathLst>
          </a:custGeom>
          <a:ln w="3557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3669517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553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3670027" y="1718172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400" y="0"/>
                </a:lnTo>
              </a:path>
            </a:pathLst>
          </a:custGeom>
          <a:ln w="3562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3670543" y="1716985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4" y="0"/>
                </a:lnTo>
              </a:path>
            </a:pathLst>
          </a:custGeom>
          <a:ln w="3545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3671054" y="1715804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80" y="0"/>
                </a:lnTo>
              </a:path>
            </a:pathLst>
          </a:custGeom>
          <a:ln w="3541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3671565" y="1714616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75" y="0"/>
                </a:lnTo>
              </a:path>
            </a:pathLst>
          </a:custGeom>
          <a:ln w="354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3672081" y="1713429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0" y="0"/>
                </a:lnTo>
              </a:path>
            </a:pathLst>
          </a:custGeom>
          <a:ln w="3532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3672591" y="171224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55" y="0"/>
                </a:lnTo>
              </a:path>
            </a:pathLst>
          </a:custGeom>
          <a:ln w="3528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3673102" y="1711060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51" y="0"/>
                </a:lnTo>
              </a:path>
            </a:pathLst>
          </a:custGeom>
          <a:ln w="3536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3673618" y="1709873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36" y="0"/>
                </a:lnTo>
              </a:path>
            </a:pathLst>
          </a:custGeom>
          <a:ln w="352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3674128" y="1708692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31" y="0"/>
                </a:lnTo>
              </a:path>
            </a:pathLst>
          </a:custGeom>
          <a:ln w="3515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3674639" y="1707504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7" y="0"/>
                </a:lnTo>
              </a:path>
            </a:pathLst>
          </a:custGeom>
          <a:ln w="3524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3675155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507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3675666" y="1705136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7" y="0"/>
                </a:lnTo>
              </a:path>
            </a:pathLst>
          </a:custGeom>
          <a:ln w="3503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3676176" y="1703948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302" y="0"/>
                </a:lnTo>
              </a:path>
            </a:pathLst>
          </a:custGeom>
          <a:ln w="3511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3676692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7" y="0"/>
                </a:lnTo>
              </a:path>
            </a:pathLst>
          </a:custGeom>
          <a:ln w="34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3677203" y="1701580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83" y="0"/>
                </a:lnTo>
              </a:path>
            </a:pathLst>
          </a:custGeom>
          <a:ln w="3490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3677713" y="1700393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8" y="0"/>
                </a:lnTo>
              </a:path>
            </a:pathLst>
          </a:custGeom>
          <a:ln w="3498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3678230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3" y="0"/>
                </a:lnTo>
              </a:path>
            </a:pathLst>
          </a:custGeom>
          <a:ln w="3482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3678740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8" y="0"/>
                </a:lnTo>
              </a:path>
            </a:pathLst>
          </a:custGeom>
          <a:ln w="348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3679256" y="1696836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48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3679767" y="169564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9" y="0"/>
                </a:lnTo>
              </a:path>
            </a:pathLst>
          </a:custGeom>
          <a:ln w="346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3680277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34" y="0"/>
                </a:lnTo>
              </a:path>
            </a:pathLst>
          </a:custGeom>
          <a:ln w="3476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3680793" y="1693280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4" y="0"/>
                </a:lnTo>
              </a:path>
            </a:pathLst>
          </a:custGeom>
          <a:ln w="347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3681304" y="1692093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14" y="0"/>
                </a:lnTo>
              </a:path>
            </a:pathLst>
          </a:custGeom>
          <a:ln w="3456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3681934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90" y="0"/>
                </a:lnTo>
              </a:path>
            </a:pathLst>
          </a:custGeom>
          <a:ln w="3462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3682631" y="1689725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9" y="0"/>
                </a:lnTo>
              </a:path>
            </a:pathLst>
          </a:custGeom>
          <a:ln w="3458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3683322" y="1688538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709" y="0"/>
                </a:lnTo>
              </a:path>
            </a:pathLst>
          </a:custGeom>
          <a:ln w="3441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3684013" y="1687352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25" y="0"/>
                </a:lnTo>
              </a:path>
            </a:pathLst>
          </a:custGeom>
          <a:ln w="3447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3684710" y="1686170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33" y="0"/>
                </a:lnTo>
              </a:path>
            </a:pathLst>
          </a:custGeom>
          <a:ln w="3443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3685401" y="1684984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43" y="0"/>
                </a:lnTo>
              </a:path>
            </a:pathLst>
          </a:custGeom>
          <a:ln w="34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3686091" y="168379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5959" y="0"/>
                </a:lnTo>
              </a:path>
            </a:pathLst>
          </a:custGeom>
          <a:ln w="3432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3686788" y="1682615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6" y="0"/>
                </a:lnTo>
              </a:path>
            </a:pathLst>
          </a:custGeom>
          <a:ln w="3427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3687479" y="1681428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9" y="0"/>
                </a:lnTo>
              </a:path>
            </a:pathLst>
          </a:custGeom>
          <a:ln w="3409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3688170" y="1680241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9" y="0"/>
                </a:lnTo>
              </a:path>
            </a:pathLst>
          </a:custGeom>
          <a:ln w="3414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3688867" y="1679058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82" y="0"/>
                </a:lnTo>
              </a:path>
            </a:pathLst>
          </a:custGeom>
          <a:ln w="3408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3689558" y="1677871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4" y="0"/>
                </a:lnTo>
              </a:path>
            </a:pathLst>
          </a:custGeom>
          <a:ln w="3391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3690249" y="1676684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5" y="0"/>
                </a:lnTo>
              </a:path>
            </a:pathLst>
          </a:custGeom>
          <a:ln w="3396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3690946" y="167550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8" y="0"/>
                </a:lnTo>
              </a:path>
            </a:pathLst>
          </a:custGeom>
          <a:ln w="339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3691637" y="1674315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80" y="0"/>
                </a:lnTo>
              </a:path>
            </a:pathLst>
          </a:custGeom>
          <a:ln w="3372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3692328" y="1673128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11" y="0"/>
                </a:lnTo>
              </a:path>
            </a:pathLst>
          </a:custGeom>
          <a:ln w="3377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3693024" y="1671945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34" y="0"/>
                </a:lnTo>
              </a:path>
            </a:pathLst>
          </a:custGeom>
          <a:ln w="337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3693716" y="1670758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6" y="0"/>
                </a:lnTo>
              </a:path>
            </a:pathLst>
          </a:custGeom>
          <a:ln w="335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3694406" y="1669570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7" y="0"/>
                </a:lnTo>
              </a:path>
            </a:pathLst>
          </a:custGeom>
          <a:ln w="336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3695104" y="1668383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902" y="0"/>
                </a:lnTo>
              </a:path>
            </a:pathLst>
          </a:custGeom>
          <a:ln w="334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3695794" y="166720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32" y="0"/>
                </a:lnTo>
              </a:path>
            </a:pathLst>
          </a:custGeom>
          <a:ln w="3335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3696485" y="1666014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63" y="0"/>
                </a:lnTo>
              </a:path>
            </a:pathLst>
          </a:custGeom>
          <a:ln w="334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3697183" y="1664826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7" y="0"/>
                </a:lnTo>
              </a:path>
            </a:pathLst>
          </a:custGeom>
          <a:ln w="3323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3697873" y="1663645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8" y="0"/>
                </a:lnTo>
              </a:path>
            </a:pathLst>
          </a:custGeom>
          <a:ln w="3316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3698564" y="1662457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39" y="0"/>
                </a:lnTo>
              </a:path>
            </a:pathLst>
          </a:custGeom>
          <a:ln w="332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3699262" y="1661270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53" y="0"/>
                </a:lnTo>
              </a:path>
            </a:pathLst>
          </a:custGeom>
          <a:ln w="3304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3699952" y="1660088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84" y="0"/>
                </a:lnTo>
              </a:path>
            </a:pathLst>
          </a:custGeom>
          <a:ln w="32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3700643" y="1658901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14" y="0"/>
                </a:lnTo>
              </a:path>
            </a:pathLst>
          </a:custGeom>
          <a:ln w="330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3701340" y="1657713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9" y="0"/>
                </a:lnTo>
              </a:path>
            </a:pathLst>
          </a:custGeom>
          <a:ln w="3286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3702031" y="1656532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60" y="0"/>
                </a:lnTo>
              </a:path>
            </a:pathLst>
          </a:custGeom>
          <a:ln w="3279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3702721" y="1655344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90" y="0"/>
                </a:lnTo>
              </a:path>
            </a:pathLst>
          </a:custGeom>
          <a:ln w="3286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3703419" y="1654156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205" y="0"/>
                </a:lnTo>
              </a:path>
            </a:pathLst>
          </a:custGeom>
          <a:ln w="3267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3704109" y="165297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36" y="0"/>
                </a:lnTo>
              </a:path>
            </a:pathLst>
          </a:custGeom>
          <a:ln w="3261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3704832" y="1651788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34" y="0"/>
                </a:lnTo>
              </a:path>
            </a:pathLst>
          </a:custGeom>
          <a:ln w="326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3705725" y="1650601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54" y="0"/>
                </a:lnTo>
              </a:path>
            </a:pathLst>
          </a:custGeom>
          <a:ln w="324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3706608" y="1649420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91" y="0"/>
                </a:lnTo>
              </a:path>
            </a:pathLst>
          </a:custGeom>
          <a:ln w="32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3707491" y="164823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229" y="0"/>
                </a:lnTo>
              </a:path>
            </a:pathLst>
          </a:custGeom>
          <a:ln w="3246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3708384" y="1647045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49" y="0"/>
                </a:lnTo>
              </a:path>
            </a:pathLst>
          </a:custGeom>
          <a:ln w="3226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3709267" y="1645864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87" y="0"/>
                </a:lnTo>
              </a:path>
            </a:pathLst>
          </a:custGeom>
          <a:ln w="3219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3710151" y="1644677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225" y="0"/>
                </a:lnTo>
              </a:path>
            </a:pathLst>
          </a:custGeom>
          <a:ln w="322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3711044" y="1643490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44" y="0"/>
                </a:lnTo>
              </a:path>
            </a:pathLst>
          </a:custGeom>
          <a:ln w="320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3711927" y="1642309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66" y="0"/>
                </a:lnTo>
              </a:path>
            </a:pathLst>
          </a:custGeom>
          <a:ln w="3198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3712810" y="1641121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1" y="0"/>
                </a:lnTo>
              </a:path>
            </a:pathLst>
          </a:custGeom>
          <a:ln w="3202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3713703" y="1639933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14" y="0"/>
                </a:lnTo>
              </a:path>
            </a:pathLst>
          </a:custGeom>
          <a:ln w="3181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3714586" y="1638746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49" y="0"/>
                </a:lnTo>
              </a:path>
            </a:pathLst>
          </a:custGeom>
          <a:ln w="3184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3715477" y="1637563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74" y="0"/>
                </a:lnTo>
              </a:path>
            </a:pathLst>
          </a:custGeom>
          <a:ln w="317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3716362" y="1636376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8" y="0"/>
                </a:lnTo>
              </a:path>
            </a:pathLst>
          </a:custGeom>
          <a:ln w="3175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3717245" y="1635189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32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3718137" y="1634006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58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3719021" y="1632818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81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3719905" y="1631631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116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3720796" y="1630448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41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3721680" y="1629261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64" y="0"/>
                </a:lnTo>
              </a:path>
            </a:pathLst>
          </a:custGeom>
          <a:ln w="3175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3722564" y="1628074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99" y="0"/>
                </a:lnTo>
              </a:path>
            </a:pathLst>
          </a:custGeom>
          <a:ln w="3175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3723455" y="1626891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22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3724340" y="162570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48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3725223" y="1624517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82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3726114" y="1623333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307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3726999" y="1622147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31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3727882" y="1620960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66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3728773" y="1619776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91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3729658" y="1618589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414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3730542" y="1617402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49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3731433" y="1616219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74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3732318" y="1615032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97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3733201" y="1613845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32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3734224" y="161266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425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3735349" y="1611476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>
                <a:moveTo>
                  <a:pt x="0" y="0"/>
                </a:moveTo>
                <a:lnTo>
                  <a:pt x="431209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3736471" y="1610289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9005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3737605" y="1609101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77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3738727" y="1607920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73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3739850" y="1606733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69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3740984" y="1605545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41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3742106" y="1604364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62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3743228" y="1603176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207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3744363" y="1601988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624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3745485" y="1600806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69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3746608" y="1599618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51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3747742" y="1598430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93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3748864" y="1597248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76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3749986" y="1596060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82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3751121" y="159487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3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3752243" y="1593690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8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3753365" y="1592502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12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3754500" y="159131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46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3755622" y="1590132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91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3756744" y="1588944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435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3757879" y="1587755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53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3759001" y="1586574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98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3760123" y="1585386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743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3761258" y="158419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60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3762380" y="1583016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605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3763502" y="1581828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9050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3764636" y="158064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67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3765759" y="1579458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912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3766881" y="1578270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357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3768177" y="157708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61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3769644" y="1575897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712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3771124" y="1574713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9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3772595" y="1573527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8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3774062" y="1572341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80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3775542" y="1571156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73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3777013" y="1569969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59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3778480" y="1568782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99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3779960" y="156759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623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3781431" y="1566410"/>
            <a:ext cx="330835" cy="0"/>
          </a:xfrm>
          <a:custGeom>
            <a:avLst/>
            <a:gdLst/>
            <a:ahLst/>
            <a:cxnLst/>
            <a:rect l="l" t="t" r="r" b="b"/>
            <a:pathLst>
              <a:path w="330835">
                <a:moveTo>
                  <a:pt x="0" y="0"/>
                </a:moveTo>
                <a:lnTo>
                  <a:pt x="330244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3782898" y="1565224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884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3784378" y="1564039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50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3785849" y="1562852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28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3787316" y="1561665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768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3788796" y="1560480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91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3790267" y="1559293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10012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3791734" y="1558106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652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3793214" y="1556921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3794685" y="1555734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9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3796152" y="155454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53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3797632" y="1553362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159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3799103" y="1552175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80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3800571" y="1550987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421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3802054" y="1549799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3024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3803521" y="1548617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66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3804989" y="1547429"/>
            <a:ext cx="276860" cy="0"/>
          </a:xfrm>
          <a:custGeom>
            <a:avLst/>
            <a:gdLst/>
            <a:ahLst/>
            <a:cxnLst/>
            <a:rect l="l" t="t" r="r" b="b"/>
            <a:pathLst>
              <a:path w="276860">
                <a:moveTo>
                  <a:pt x="0" y="0"/>
                </a:moveTo>
                <a:lnTo>
                  <a:pt x="27630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3806832" y="1546242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548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3808904" y="1545061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584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3810976" y="1543873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>
                <a:moveTo>
                  <a:pt x="0" y="0"/>
                </a:moveTo>
                <a:lnTo>
                  <a:pt x="264248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3813071" y="1542685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516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3815143" y="1541503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835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3817215" y="154031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154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3819309" y="1539125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423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3821382" y="1537943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0742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3823454" y="1536755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6061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3825548" y="1535566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329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3827620" y="1534384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648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3829692" y="1533195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967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3831787" y="1532006"/>
            <a:ext cx="217804" cy="0"/>
          </a:xfrm>
          <a:custGeom>
            <a:avLst/>
            <a:gdLst/>
            <a:ahLst/>
            <a:cxnLst/>
            <a:rect l="l" t="t" r="r" b="b"/>
            <a:pathLst>
              <a:path w="217804">
                <a:moveTo>
                  <a:pt x="0" y="0"/>
                </a:moveTo>
                <a:lnTo>
                  <a:pt x="217236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3833859" y="1530824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555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3835931" y="1529636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874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3838026" y="1528447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143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3840098" y="1527265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462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3842170" y="1526076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3781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3844264" y="152488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049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4020450" y="152400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60" h="1269">
                <a:moveTo>
                  <a:pt x="0" y="1269"/>
                </a:moveTo>
                <a:lnTo>
                  <a:pt x="10161" y="1269"/>
                </a:lnTo>
                <a:lnTo>
                  <a:pt x="1016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3847374" y="152336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840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3849283" y="1522519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703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3852869" y="1521331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76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3856417" y="1520148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331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3859965" y="151896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685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3863551" y="151777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958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3867099" y="1516585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313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3870671" y="1515398"/>
            <a:ext cx="132080" cy="0"/>
          </a:xfrm>
          <a:custGeom>
            <a:avLst/>
            <a:gdLst/>
            <a:ahLst/>
            <a:cxnLst/>
            <a:rect l="l" t="t" r="r" b="b"/>
            <a:pathLst>
              <a:path w="132079">
                <a:moveTo>
                  <a:pt x="0" y="0"/>
                </a:moveTo>
                <a:lnTo>
                  <a:pt x="13162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3874233" y="1514212"/>
            <a:ext cx="124460" cy="0"/>
          </a:xfrm>
          <a:custGeom>
            <a:avLst/>
            <a:gdLst/>
            <a:ahLst/>
            <a:cxnLst/>
            <a:rect l="l" t="t" r="r" b="b"/>
            <a:pathLst>
              <a:path w="124460">
                <a:moveTo>
                  <a:pt x="0" y="0"/>
                </a:moveTo>
                <a:lnTo>
                  <a:pt x="123941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3877781" y="1513026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29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3881352" y="1511838"/>
            <a:ext cx="109220" cy="0"/>
          </a:xfrm>
          <a:custGeom>
            <a:avLst/>
            <a:gdLst/>
            <a:ahLst/>
            <a:cxnLst/>
            <a:rect l="l" t="t" r="r" b="b"/>
            <a:pathLst>
              <a:path w="109220">
                <a:moveTo>
                  <a:pt x="0" y="0"/>
                </a:moveTo>
                <a:lnTo>
                  <a:pt x="108609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3884915" y="1510652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924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3888463" y="1509466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932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3893464" y="1507558"/>
            <a:ext cx="76835" cy="1905"/>
          </a:xfrm>
          <a:custGeom>
            <a:avLst/>
            <a:gdLst/>
            <a:ahLst/>
            <a:cxnLst/>
            <a:rect l="l" t="t" r="r" b="b"/>
            <a:pathLst>
              <a:path w="76835" h="1905">
                <a:moveTo>
                  <a:pt x="13037" y="0"/>
                </a:moveTo>
                <a:lnTo>
                  <a:pt x="0" y="1131"/>
                </a:lnTo>
                <a:lnTo>
                  <a:pt x="76472" y="1453"/>
                </a:lnTo>
                <a:lnTo>
                  <a:pt x="66007" y="221"/>
                </a:lnTo>
                <a:lnTo>
                  <a:pt x="13037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3906502" y="1506432"/>
            <a:ext cx="53340" cy="1905"/>
          </a:xfrm>
          <a:custGeom>
            <a:avLst/>
            <a:gdLst/>
            <a:ahLst/>
            <a:cxnLst/>
            <a:rect l="l" t="t" r="r" b="b"/>
            <a:pathLst>
              <a:path w="53339" h="1905">
                <a:moveTo>
                  <a:pt x="12980" y="0"/>
                </a:moveTo>
                <a:lnTo>
                  <a:pt x="0" y="1126"/>
                </a:lnTo>
                <a:lnTo>
                  <a:pt x="52970" y="1348"/>
                </a:lnTo>
                <a:lnTo>
                  <a:pt x="42564" y="123"/>
                </a:lnTo>
                <a:lnTo>
                  <a:pt x="12980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3919482" y="1505298"/>
            <a:ext cx="29845" cy="1270"/>
          </a:xfrm>
          <a:custGeom>
            <a:avLst/>
            <a:gdLst/>
            <a:ahLst/>
            <a:cxnLst/>
            <a:rect l="l" t="t" r="r" b="b"/>
            <a:pathLst>
              <a:path w="29845" h="1269">
                <a:moveTo>
                  <a:pt x="13053" y="0"/>
                </a:moveTo>
                <a:lnTo>
                  <a:pt x="0" y="1133"/>
                </a:lnTo>
                <a:lnTo>
                  <a:pt x="29584" y="1256"/>
                </a:lnTo>
                <a:lnTo>
                  <a:pt x="19120" y="25"/>
                </a:lnTo>
                <a:lnTo>
                  <a:pt x="13053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3932535" y="1505006"/>
            <a:ext cx="6350" cy="635"/>
          </a:xfrm>
          <a:custGeom>
            <a:avLst/>
            <a:gdLst/>
            <a:ahLst/>
            <a:cxnLst/>
            <a:rect l="l" t="t" r="r" b="b"/>
            <a:pathLst>
              <a:path w="6350" h="634">
                <a:moveTo>
                  <a:pt x="3366" y="0"/>
                </a:moveTo>
                <a:lnTo>
                  <a:pt x="0" y="292"/>
                </a:lnTo>
                <a:lnTo>
                  <a:pt x="6066" y="317"/>
                </a:lnTo>
                <a:lnTo>
                  <a:pt x="3366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3640075" y="1505006"/>
            <a:ext cx="614680" cy="565785"/>
          </a:xfrm>
          <a:custGeom>
            <a:avLst/>
            <a:gdLst/>
            <a:ahLst/>
            <a:cxnLst/>
            <a:rect l="l" t="t" r="r" b="b"/>
            <a:pathLst>
              <a:path w="614679" h="565785">
                <a:moveTo>
                  <a:pt x="581760" y="179991"/>
                </a:moveTo>
                <a:lnTo>
                  <a:pt x="554776" y="138965"/>
                </a:lnTo>
                <a:lnTo>
                  <a:pt x="520505" y="101409"/>
                </a:lnTo>
                <a:lnTo>
                  <a:pt x="480548" y="68304"/>
                </a:lnTo>
                <a:lnTo>
                  <a:pt x="436502" y="40630"/>
                </a:lnTo>
                <a:lnTo>
                  <a:pt x="389967" y="19368"/>
                </a:lnTo>
                <a:lnTo>
                  <a:pt x="342542" y="5498"/>
                </a:lnTo>
                <a:lnTo>
                  <a:pt x="295827" y="0"/>
                </a:lnTo>
                <a:lnTo>
                  <a:pt x="251420" y="3854"/>
                </a:lnTo>
                <a:lnTo>
                  <a:pt x="207105" y="18421"/>
                </a:lnTo>
                <a:lnTo>
                  <a:pt x="165522" y="41950"/>
                </a:lnTo>
                <a:lnTo>
                  <a:pt x="127415" y="72463"/>
                </a:lnTo>
                <a:lnTo>
                  <a:pt x="93529" y="107983"/>
                </a:lnTo>
                <a:lnTo>
                  <a:pt x="64609" y="146535"/>
                </a:lnTo>
                <a:lnTo>
                  <a:pt x="41400" y="186140"/>
                </a:lnTo>
                <a:lnTo>
                  <a:pt x="24649" y="224822"/>
                </a:lnTo>
                <a:lnTo>
                  <a:pt x="9094" y="272592"/>
                </a:lnTo>
                <a:lnTo>
                  <a:pt x="0" y="317002"/>
                </a:lnTo>
                <a:lnTo>
                  <a:pt x="251" y="361035"/>
                </a:lnTo>
                <a:lnTo>
                  <a:pt x="12736" y="407676"/>
                </a:lnTo>
                <a:lnTo>
                  <a:pt x="28899" y="442976"/>
                </a:lnTo>
                <a:lnTo>
                  <a:pt x="50855" y="477974"/>
                </a:lnTo>
                <a:lnTo>
                  <a:pt x="79727" y="509071"/>
                </a:lnTo>
                <a:lnTo>
                  <a:pt x="116635" y="532670"/>
                </a:lnTo>
                <a:lnTo>
                  <a:pt x="155153" y="548501"/>
                </a:lnTo>
                <a:lnTo>
                  <a:pt x="197418" y="559259"/>
                </a:lnTo>
                <a:lnTo>
                  <a:pt x="242361" y="564956"/>
                </a:lnTo>
                <a:lnTo>
                  <a:pt x="288911" y="565602"/>
                </a:lnTo>
                <a:lnTo>
                  <a:pt x="335999" y="561209"/>
                </a:lnTo>
                <a:lnTo>
                  <a:pt x="382556" y="551789"/>
                </a:lnTo>
                <a:lnTo>
                  <a:pt x="427512" y="537351"/>
                </a:lnTo>
                <a:lnTo>
                  <a:pt x="469798" y="517909"/>
                </a:lnTo>
                <a:lnTo>
                  <a:pt x="508343" y="493472"/>
                </a:lnTo>
                <a:lnTo>
                  <a:pt x="542079" y="464052"/>
                </a:lnTo>
                <a:lnTo>
                  <a:pt x="569936" y="429660"/>
                </a:lnTo>
                <a:lnTo>
                  <a:pt x="572235" y="425723"/>
                </a:lnTo>
                <a:lnTo>
                  <a:pt x="573390" y="423767"/>
                </a:lnTo>
                <a:lnTo>
                  <a:pt x="597036" y="382103"/>
                </a:lnTo>
                <a:lnTo>
                  <a:pt x="611050" y="336526"/>
                </a:lnTo>
                <a:lnTo>
                  <a:pt x="614078" y="287404"/>
                </a:lnTo>
                <a:lnTo>
                  <a:pt x="604766" y="235103"/>
                </a:lnTo>
                <a:lnTo>
                  <a:pt x="581760" y="179991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3734346" y="2044801"/>
            <a:ext cx="29556" cy="701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3723055" y="2039137"/>
            <a:ext cx="46479" cy="701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3711778" y="2033473"/>
            <a:ext cx="63407" cy="701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3706139" y="2027821"/>
            <a:ext cx="69215" cy="7620"/>
          </a:xfrm>
          <a:custGeom>
            <a:avLst/>
            <a:gdLst/>
            <a:ahLst/>
            <a:cxnLst/>
            <a:rect l="l" t="t" r="r" b="b"/>
            <a:pathLst>
              <a:path w="69214" h="7619">
                <a:moveTo>
                  <a:pt x="0" y="7010"/>
                </a:moveTo>
                <a:lnTo>
                  <a:pt x="69046" y="7010"/>
                </a:lnTo>
                <a:lnTo>
                  <a:pt x="69046" y="0"/>
                </a:lnTo>
                <a:lnTo>
                  <a:pt x="0" y="0"/>
                </a:lnTo>
                <a:lnTo>
                  <a:pt x="0" y="70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3621519" y="1869325"/>
            <a:ext cx="153658" cy="16550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3914863" y="1852345"/>
            <a:ext cx="85967" cy="701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3897934" y="1846681"/>
            <a:ext cx="108534" cy="701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3881018" y="1844522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100" y="0"/>
                </a:lnTo>
              </a:path>
            </a:pathLst>
          </a:custGeom>
          <a:ln w="7010">
            <a:solidFill>
              <a:srgbClr val="C59C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4195584" y="1935200"/>
            <a:ext cx="29578" cy="69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4189933" y="1929599"/>
            <a:ext cx="40881" cy="69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4048759" y="1918398"/>
            <a:ext cx="187699" cy="349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4184281" y="1918398"/>
            <a:ext cx="58419" cy="6985"/>
          </a:xfrm>
          <a:custGeom>
            <a:avLst/>
            <a:gdLst/>
            <a:ahLst/>
            <a:cxnLst/>
            <a:rect l="l" t="t" r="r" b="b"/>
            <a:pathLst>
              <a:path w="58420" h="6985">
                <a:moveTo>
                  <a:pt x="0" y="6950"/>
                </a:moveTo>
                <a:lnTo>
                  <a:pt x="57823" y="6950"/>
                </a:lnTo>
                <a:lnTo>
                  <a:pt x="57823" y="0"/>
                </a:lnTo>
                <a:lnTo>
                  <a:pt x="0" y="0"/>
                </a:lnTo>
                <a:lnTo>
                  <a:pt x="0" y="69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3621519" y="1591970"/>
            <a:ext cx="654469" cy="333375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3826186" y="2452268"/>
            <a:ext cx="106673" cy="15391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4042473" y="2457221"/>
            <a:ext cx="113625" cy="14437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3815016" y="2195956"/>
            <a:ext cx="316865" cy="290195"/>
          </a:xfrm>
          <a:custGeom>
            <a:avLst/>
            <a:gdLst/>
            <a:ahLst/>
            <a:cxnLst/>
            <a:rect l="l" t="t" r="r" b="b"/>
            <a:pathLst>
              <a:path w="316864" h="290194">
                <a:moveTo>
                  <a:pt x="274172" y="0"/>
                </a:moveTo>
                <a:lnTo>
                  <a:pt x="258973" y="8398"/>
                </a:lnTo>
                <a:lnTo>
                  <a:pt x="241281" y="23402"/>
                </a:lnTo>
                <a:lnTo>
                  <a:pt x="219621" y="31496"/>
                </a:lnTo>
                <a:lnTo>
                  <a:pt x="169976" y="33491"/>
                </a:lnTo>
                <a:lnTo>
                  <a:pt x="69377" y="41633"/>
                </a:lnTo>
                <a:lnTo>
                  <a:pt x="22618" y="43599"/>
                </a:lnTo>
                <a:lnTo>
                  <a:pt x="11465" y="89879"/>
                </a:lnTo>
                <a:lnTo>
                  <a:pt x="5553" y="157987"/>
                </a:lnTo>
                <a:lnTo>
                  <a:pt x="1968" y="226731"/>
                </a:lnTo>
                <a:lnTo>
                  <a:pt x="0" y="269507"/>
                </a:lnTo>
                <a:lnTo>
                  <a:pt x="32121" y="277399"/>
                </a:lnTo>
                <a:lnTo>
                  <a:pt x="68521" y="284558"/>
                </a:lnTo>
                <a:lnTo>
                  <a:pt x="108490" y="289215"/>
                </a:lnTo>
                <a:lnTo>
                  <a:pt x="151320" y="289598"/>
                </a:lnTo>
                <a:lnTo>
                  <a:pt x="193812" y="287526"/>
                </a:lnTo>
                <a:lnTo>
                  <a:pt x="235319" y="283821"/>
                </a:lnTo>
                <a:lnTo>
                  <a:pt x="276162" y="275481"/>
                </a:lnTo>
                <a:lnTo>
                  <a:pt x="316661" y="259499"/>
                </a:lnTo>
                <a:lnTo>
                  <a:pt x="314554" y="226082"/>
                </a:lnTo>
                <a:lnTo>
                  <a:pt x="310713" y="170029"/>
                </a:lnTo>
                <a:lnTo>
                  <a:pt x="305027" y="104933"/>
                </a:lnTo>
                <a:lnTo>
                  <a:pt x="297566" y="46984"/>
                </a:lnTo>
                <a:lnTo>
                  <a:pt x="288353" y="11722"/>
                </a:lnTo>
                <a:lnTo>
                  <a:pt x="274172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4047363" y="2474277"/>
            <a:ext cx="35370" cy="702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4047363" y="2468613"/>
            <a:ext cx="52705" cy="7620"/>
          </a:xfrm>
          <a:custGeom>
            <a:avLst/>
            <a:gdLst/>
            <a:ahLst/>
            <a:cxnLst/>
            <a:rect l="l" t="t" r="r" b="b"/>
            <a:pathLst>
              <a:path w="52704" h="7619">
                <a:moveTo>
                  <a:pt x="0" y="7024"/>
                </a:moveTo>
                <a:lnTo>
                  <a:pt x="52379" y="7024"/>
                </a:lnTo>
                <a:lnTo>
                  <a:pt x="52379" y="0"/>
                </a:lnTo>
                <a:lnTo>
                  <a:pt x="0" y="0"/>
                </a:lnTo>
                <a:lnTo>
                  <a:pt x="0" y="7024"/>
                </a:lnTo>
                <a:close/>
              </a:path>
            </a:pathLst>
          </a:custGeom>
          <a:solidFill>
            <a:srgbClr val="8A75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3922648" y="2241740"/>
            <a:ext cx="211112" cy="233883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3979341" y="2230399"/>
            <a:ext cx="131745" cy="1270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4024693" y="2224735"/>
            <a:ext cx="7023" cy="702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4024693" y="2224735"/>
            <a:ext cx="86391" cy="7024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4063923" y="1898721"/>
            <a:ext cx="236537" cy="1861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3779278" y="2029266"/>
            <a:ext cx="103945" cy="22617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3827714" y="1985787"/>
            <a:ext cx="290195" cy="290195"/>
          </a:xfrm>
          <a:custGeom>
            <a:avLst/>
            <a:gdLst/>
            <a:ahLst/>
            <a:cxnLst/>
            <a:rect l="l" t="t" r="r" b="b"/>
            <a:pathLst>
              <a:path w="290195" h="290194">
                <a:moveTo>
                  <a:pt x="29542" y="44650"/>
                </a:moveTo>
                <a:lnTo>
                  <a:pt x="20257" y="90102"/>
                </a:lnTo>
                <a:lnTo>
                  <a:pt x="8814" y="128738"/>
                </a:lnTo>
                <a:lnTo>
                  <a:pt x="348" y="165843"/>
                </a:lnTo>
                <a:lnTo>
                  <a:pt x="0" y="206699"/>
                </a:lnTo>
                <a:lnTo>
                  <a:pt x="12905" y="256588"/>
                </a:lnTo>
                <a:lnTo>
                  <a:pt x="84622" y="288396"/>
                </a:lnTo>
                <a:lnTo>
                  <a:pt x="140554" y="290154"/>
                </a:lnTo>
                <a:lnTo>
                  <a:pt x="194101" y="286253"/>
                </a:lnTo>
                <a:lnTo>
                  <a:pt x="233440" y="279524"/>
                </a:lnTo>
                <a:lnTo>
                  <a:pt x="267913" y="262053"/>
                </a:lnTo>
                <a:lnTo>
                  <a:pt x="285551" y="233758"/>
                </a:lnTo>
                <a:lnTo>
                  <a:pt x="290078" y="197110"/>
                </a:lnTo>
                <a:lnTo>
                  <a:pt x="285216" y="154583"/>
                </a:lnTo>
                <a:lnTo>
                  <a:pt x="274688" y="108650"/>
                </a:lnTo>
                <a:lnTo>
                  <a:pt x="262217" y="61784"/>
                </a:lnTo>
                <a:lnTo>
                  <a:pt x="259542" y="50441"/>
                </a:lnTo>
                <a:lnTo>
                  <a:pt x="29542" y="50441"/>
                </a:lnTo>
                <a:lnTo>
                  <a:pt x="29542" y="44650"/>
                </a:lnTo>
                <a:close/>
              </a:path>
              <a:path w="290195" h="290194">
                <a:moveTo>
                  <a:pt x="154907" y="0"/>
                </a:moveTo>
                <a:lnTo>
                  <a:pt x="101672" y="1930"/>
                </a:lnTo>
                <a:lnTo>
                  <a:pt x="56938" y="17122"/>
                </a:lnTo>
                <a:lnTo>
                  <a:pt x="29542" y="50441"/>
                </a:lnTo>
                <a:lnTo>
                  <a:pt x="259542" y="50441"/>
                </a:lnTo>
                <a:lnTo>
                  <a:pt x="251525" y="16456"/>
                </a:lnTo>
                <a:lnTo>
                  <a:pt x="207804" y="6464"/>
                </a:lnTo>
                <a:lnTo>
                  <a:pt x="154907" y="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3907453" y="2028276"/>
            <a:ext cx="127000" cy="76835"/>
          </a:xfrm>
          <a:custGeom>
            <a:avLst/>
            <a:gdLst/>
            <a:ahLst/>
            <a:cxnLst/>
            <a:rect l="l" t="t" r="r" b="b"/>
            <a:pathLst>
              <a:path w="127000" h="76835">
                <a:moveTo>
                  <a:pt x="126753" y="13921"/>
                </a:moveTo>
                <a:lnTo>
                  <a:pt x="17087" y="13921"/>
                </a:lnTo>
                <a:lnTo>
                  <a:pt x="7486" y="18722"/>
                </a:lnTo>
                <a:lnTo>
                  <a:pt x="0" y="51044"/>
                </a:lnTo>
                <a:lnTo>
                  <a:pt x="12555" y="68301"/>
                </a:lnTo>
                <a:lnTo>
                  <a:pt x="36981" y="75174"/>
                </a:lnTo>
                <a:lnTo>
                  <a:pt x="65106" y="76342"/>
                </a:lnTo>
                <a:lnTo>
                  <a:pt x="99965" y="73263"/>
                </a:lnTo>
                <a:lnTo>
                  <a:pt x="118943" y="61961"/>
                </a:lnTo>
                <a:lnTo>
                  <a:pt x="126455" y="38821"/>
                </a:lnTo>
                <a:lnTo>
                  <a:pt x="126753" y="13921"/>
                </a:lnTo>
                <a:close/>
              </a:path>
              <a:path w="127000" h="76835">
                <a:moveTo>
                  <a:pt x="107132" y="0"/>
                </a:moveTo>
                <a:lnTo>
                  <a:pt x="87883" y="1809"/>
                </a:lnTo>
                <a:lnTo>
                  <a:pt x="22239" y="12517"/>
                </a:lnTo>
                <a:lnTo>
                  <a:pt x="12090" y="14339"/>
                </a:lnTo>
                <a:lnTo>
                  <a:pt x="17087" y="13921"/>
                </a:lnTo>
                <a:lnTo>
                  <a:pt x="126753" y="13921"/>
                </a:lnTo>
                <a:lnTo>
                  <a:pt x="126917" y="231"/>
                </a:lnTo>
                <a:lnTo>
                  <a:pt x="1071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3897185" y="2261908"/>
            <a:ext cx="174040" cy="2400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4014165" y="2035352"/>
            <a:ext cx="101612" cy="22790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4036453" y="2029688"/>
            <a:ext cx="45914" cy="701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4042016" y="2024024"/>
            <a:ext cx="40342" cy="7018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744170" y="2029658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0" y="0"/>
                </a:moveTo>
                <a:lnTo>
                  <a:pt x="51058" y="23849"/>
                </a:lnTo>
                <a:lnTo>
                  <a:pt x="93324" y="34607"/>
                </a:lnTo>
                <a:lnTo>
                  <a:pt x="138266" y="40304"/>
                </a:lnTo>
                <a:lnTo>
                  <a:pt x="184816" y="40950"/>
                </a:lnTo>
                <a:lnTo>
                  <a:pt x="231905" y="36557"/>
                </a:lnTo>
                <a:lnTo>
                  <a:pt x="278462" y="27137"/>
                </a:lnTo>
                <a:lnTo>
                  <a:pt x="323418" y="12699"/>
                </a:lnTo>
                <a:lnTo>
                  <a:pt x="347872" y="1455"/>
                </a:lnTo>
                <a:lnTo>
                  <a:pt x="0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742310" y="2029792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277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3740431" y="2028606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72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3738571" y="2027420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134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3736712" y="2026240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53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3734833" y="2025054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992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3732973" y="202386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397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3731114" y="2022688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79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3729234" y="202150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54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3727375" y="2020315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25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3725516" y="2019134"/>
            <a:ext cx="390525" cy="0"/>
          </a:xfrm>
          <a:custGeom>
            <a:avLst/>
            <a:gdLst/>
            <a:ahLst/>
            <a:cxnLst/>
            <a:rect l="l" t="t" r="r" b="b"/>
            <a:pathLst>
              <a:path w="390525">
                <a:moveTo>
                  <a:pt x="0" y="0"/>
                </a:moveTo>
                <a:lnTo>
                  <a:pt x="38996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3723636" y="2017946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5">
                <a:moveTo>
                  <a:pt x="0" y="0"/>
                </a:moveTo>
                <a:lnTo>
                  <a:pt x="39371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3721777" y="2016759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421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3719917" y="201557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13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3718757" y="201439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16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3717657" y="2013205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113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3716556" y="2012026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65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3715443" y="201084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3049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3714342" y="2009654"/>
            <a:ext cx="416559" cy="0"/>
          </a:xfrm>
          <a:custGeom>
            <a:avLst/>
            <a:gdLst/>
            <a:ahLst/>
            <a:cxnLst/>
            <a:rect l="l" t="t" r="r" b="b"/>
            <a:pathLst>
              <a:path w="416560">
                <a:moveTo>
                  <a:pt x="0" y="0"/>
                </a:moveTo>
                <a:lnTo>
                  <a:pt x="416000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3713241" y="2008475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952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3712129" y="200728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935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3711028" y="2006103"/>
            <a:ext cx="425450" cy="0"/>
          </a:xfrm>
          <a:custGeom>
            <a:avLst/>
            <a:gdLst/>
            <a:ahLst/>
            <a:cxnLst/>
            <a:rect l="l" t="t" r="r" b="b"/>
            <a:pathLst>
              <a:path w="425450">
                <a:moveTo>
                  <a:pt x="0" y="0"/>
                </a:moveTo>
                <a:lnTo>
                  <a:pt x="424887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3709927" y="2004923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839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3708814" y="2003737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822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3707713" y="2002551"/>
            <a:ext cx="434340" cy="0"/>
          </a:xfrm>
          <a:custGeom>
            <a:avLst/>
            <a:gdLst/>
            <a:ahLst/>
            <a:cxnLst/>
            <a:rect l="l" t="t" r="r" b="b"/>
            <a:pathLst>
              <a:path w="434339">
                <a:moveTo>
                  <a:pt x="0" y="0"/>
                </a:moveTo>
                <a:lnTo>
                  <a:pt x="43377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3706602" y="200136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740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3705500" y="200018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70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3704399" y="1999000"/>
            <a:ext cx="443230" cy="0"/>
          </a:xfrm>
          <a:custGeom>
            <a:avLst/>
            <a:gdLst/>
            <a:ahLst/>
            <a:cxnLst/>
            <a:rect l="l" t="t" r="r" b="b"/>
            <a:pathLst>
              <a:path w="443229">
                <a:moveTo>
                  <a:pt x="0" y="0"/>
                </a:moveTo>
                <a:lnTo>
                  <a:pt x="442661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3703288" y="199781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92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3702185" y="1996633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95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3701084" y="1995447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402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3699973" y="199426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864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3698871" y="1993079"/>
            <a:ext cx="455930" cy="0"/>
          </a:xfrm>
          <a:custGeom>
            <a:avLst/>
            <a:gdLst/>
            <a:ahLst/>
            <a:cxnLst/>
            <a:rect l="l" t="t" r="r" b="b"/>
            <a:pathLst>
              <a:path w="455929">
                <a:moveTo>
                  <a:pt x="0" y="0"/>
                </a:moveTo>
                <a:lnTo>
                  <a:pt x="455326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3697770" y="1991893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775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3696659" y="199070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237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3695556" y="1989524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99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3694456" y="198833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148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3693344" y="198715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610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3692242" y="1985970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70072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3691141" y="198478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521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3690323" y="1983598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89" y="0"/>
                </a:lnTo>
              </a:path>
            </a:pathLst>
          </a:custGeom>
          <a:ln w="317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3689579" y="1982417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93" y="0"/>
                </a:lnTo>
              </a:path>
            </a:pathLst>
          </a:custGeom>
          <a:ln w="3181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3688836" y="1981232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84" y="0"/>
                </a:lnTo>
              </a:path>
            </a:pathLst>
          </a:custGeom>
          <a:ln w="3179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3688086" y="1980046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84" y="0"/>
                </a:lnTo>
              </a:path>
            </a:pathLst>
          </a:custGeom>
          <a:ln w="3200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3687342" y="1978865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3088" y="0"/>
                </a:lnTo>
              </a:path>
            </a:pathLst>
          </a:custGeom>
          <a:ln w="3207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3686599" y="1977679"/>
            <a:ext cx="485775" cy="0"/>
          </a:xfrm>
          <a:custGeom>
            <a:avLst/>
            <a:gdLst/>
            <a:ahLst/>
            <a:cxnLst/>
            <a:rect l="l" t="t" r="r" b="b"/>
            <a:pathLst>
              <a:path w="485775">
                <a:moveTo>
                  <a:pt x="0" y="0"/>
                </a:moveTo>
                <a:lnTo>
                  <a:pt x="485179" y="0"/>
                </a:lnTo>
              </a:path>
            </a:pathLst>
          </a:custGeom>
          <a:ln w="3206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3685849" y="1976494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79" y="0"/>
                </a:lnTo>
              </a:path>
            </a:pathLst>
          </a:custGeom>
          <a:ln w="3226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3685105" y="1975312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383" y="0"/>
                </a:lnTo>
              </a:path>
            </a:pathLst>
          </a:custGeom>
          <a:ln w="3234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3684362" y="1974127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74" y="0"/>
                </a:lnTo>
              </a:path>
            </a:pathLst>
          </a:custGeom>
          <a:ln w="3232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3683612" y="1972941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575" y="0"/>
                </a:lnTo>
              </a:path>
            </a:pathLst>
          </a:custGeom>
          <a:ln w="3252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3682869" y="1971760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678" y="0"/>
                </a:lnTo>
              </a:path>
            </a:pathLst>
          </a:custGeom>
          <a:ln w="326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3682126" y="197057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69" y="0"/>
                </a:lnTo>
              </a:path>
            </a:pathLst>
          </a:custGeom>
          <a:ln w="32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3681374" y="1969389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883" y="0"/>
                </a:lnTo>
              </a:path>
            </a:pathLst>
          </a:custGeom>
          <a:ln w="328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3680631" y="1968202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842" y="0"/>
                </a:lnTo>
              </a:path>
            </a:pathLst>
          </a:custGeom>
          <a:ln w="327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3679888" y="1967022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538" y="0"/>
                </a:lnTo>
              </a:path>
            </a:pathLst>
          </a:custGeom>
          <a:ln w="3284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3679138" y="1965835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253" y="0"/>
                </a:lnTo>
              </a:path>
            </a:pathLst>
          </a:custGeom>
          <a:ln w="3304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3678395" y="1964648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949" y="0"/>
                </a:lnTo>
              </a:path>
            </a:pathLst>
          </a:custGeom>
          <a:ln w="32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3677652" y="1963468"/>
            <a:ext cx="509270" cy="0"/>
          </a:xfrm>
          <a:custGeom>
            <a:avLst/>
            <a:gdLst/>
            <a:ahLst/>
            <a:cxnLst/>
            <a:rect l="l" t="t" r="r" b="b"/>
            <a:pathLst>
              <a:path w="509270">
                <a:moveTo>
                  <a:pt x="0" y="0"/>
                </a:moveTo>
                <a:lnTo>
                  <a:pt x="508645" y="0"/>
                </a:lnTo>
              </a:path>
            </a:pathLst>
          </a:custGeom>
          <a:ln w="3306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3676901" y="1962280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360" y="0"/>
                </a:lnTo>
              </a:path>
            </a:pathLst>
          </a:custGeom>
          <a:ln w="332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3676158" y="1961094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56" y="0"/>
                </a:lnTo>
              </a:path>
            </a:pathLst>
          </a:custGeom>
          <a:ln w="3320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3675415" y="1959913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753" y="0"/>
                </a:lnTo>
              </a:path>
            </a:pathLst>
          </a:custGeom>
          <a:ln w="33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3674664" y="1958726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68" y="0"/>
                </a:lnTo>
              </a:path>
            </a:pathLst>
          </a:custGeom>
          <a:ln w="334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3673921" y="1957539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64" y="0"/>
                </a:lnTo>
              </a:path>
            </a:pathLst>
          </a:custGeom>
          <a:ln w="3341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3673178" y="1956358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60" y="0"/>
                </a:lnTo>
              </a:path>
            </a:pathLst>
          </a:custGeom>
          <a:ln w="3348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3672427" y="1955171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75" y="0"/>
                </a:lnTo>
              </a:path>
            </a:pathLst>
          </a:custGeom>
          <a:ln w="3368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3671684" y="1953984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71" y="0"/>
                </a:lnTo>
              </a:path>
            </a:pathLst>
          </a:custGeom>
          <a:ln w="3363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3670941" y="1952803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68" y="0"/>
                </a:lnTo>
              </a:path>
            </a:pathLst>
          </a:custGeom>
          <a:ln w="3370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3670190" y="1951616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82" y="0"/>
                </a:lnTo>
              </a:path>
            </a:pathLst>
          </a:custGeom>
          <a:ln w="33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3669448" y="1950429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79" y="0"/>
                </a:lnTo>
              </a:path>
            </a:pathLst>
          </a:custGeom>
          <a:ln w="3384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3668777" y="1949249"/>
            <a:ext cx="529590" cy="0"/>
          </a:xfrm>
          <a:custGeom>
            <a:avLst/>
            <a:gdLst/>
            <a:ahLst/>
            <a:cxnLst/>
            <a:rect l="l" t="t" r="r" b="b"/>
            <a:pathLst>
              <a:path w="529589">
                <a:moveTo>
                  <a:pt x="0" y="0"/>
                </a:moveTo>
                <a:lnTo>
                  <a:pt x="529002" y="0"/>
                </a:lnTo>
              </a:path>
            </a:pathLst>
          </a:custGeom>
          <a:ln w="3391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3668230" y="194806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514" y="0"/>
                </a:lnTo>
              </a:path>
            </a:pathLst>
          </a:custGeom>
          <a:ln w="3410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3667688" y="1946876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2009" y="0"/>
                </a:lnTo>
              </a:path>
            </a:pathLst>
          </a:custGeom>
          <a:ln w="34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3667146" y="1945695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504" y="0"/>
                </a:lnTo>
              </a:path>
            </a:pathLst>
          </a:custGeom>
          <a:ln w="3410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3666599" y="1944509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5015" y="0"/>
                </a:lnTo>
              </a:path>
            </a:pathLst>
          </a:custGeom>
          <a:ln w="3429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3666057" y="1943322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511" y="0"/>
                </a:lnTo>
              </a:path>
            </a:pathLst>
          </a:custGeom>
          <a:ln w="34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3665509" y="1942136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013" y="0"/>
                </a:lnTo>
              </a:path>
            </a:pathLst>
          </a:custGeom>
          <a:ln w="3440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3664967" y="194095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7" y="0"/>
                </a:lnTo>
              </a:path>
            </a:pathLst>
          </a:custGeom>
          <a:ln w="3446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3664425" y="1939769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1013" y="0"/>
                </a:lnTo>
              </a:path>
            </a:pathLst>
          </a:custGeom>
          <a:ln w="3441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3663878" y="1938582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515" y="0"/>
                </a:lnTo>
              </a:path>
            </a:pathLst>
          </a:custGeom>
          <a:ln w="3459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3663336" y="193740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4019" y="0"/>
                </a:lnTo>
              </a:path>
            </a:pathLst>
          </a:custGeom>
          <a:ln w="346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3662794" y="1936215"/>
            <a:ext cx="546100" cy="0"/>
          </a:xfrm>
          <a:custGeom>
            <a:avLst/>
            <a:gdLst/>
            <a:ahLst/>
            <a:cxnLst/>
            <a:rect l="l" t="t" r="r" b="b"/>
            <a:pathLst>
              <a:path w="546100">
                <a:moveTo>
                  <a:pt x="0" y="0"/>
                </a:moveTo>
                <a:lnTo>
                  <a:pt x="545515" y="0"/>
                </a:lnTo>
              </a:path>
            </a:pathLst>
          </a:custGeom>
          <a:ln w="3460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3662247" y="193502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016" y="0"/>
                </a:lnTo>
              </a:path>
            </a:pathLst>
          </a:custGeom>
          <a:ln w="3478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3661705" y="193384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85" y="0"/>
                </a:lnTo>
              </a:path>
            </a:pathLst>
          </a:custGeom>
          <a:ln w="3484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3661163" y="1932662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817" y="0"/>
                </a:lnTo>
              </a:path>
            </a:pathLst>
          </a:custGeom>
          <a:ln w="3479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3660615" y="1931475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1033" y="0"/>
                </a:lnTo>
              </a:path>
            </a:pathLst>
          </a:custGeom>
          <a:ln w="3496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3660073" y="193029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74" y="0"/>
                </a:lnTo>
              </a:path>
            </a:pathLst>
          </a:custGeom>
          <a:ln w="350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3659532" y="1929107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401" y="0"/>
                </a:lnTo>
              </a:path>
            </a:pathLst>
          </a:custGeom>
          <a:ln w="349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3658984" y="1927920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39" y="0"/>
                </a:lnTo>
              </a:path>
            </a:pathLst>
          </a:custGeom>
          <a:ln w="3511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3658442" y="1926738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56" y="0"/>
                </a:lnTo>
              </a:path>
            </a:pathLst>
          </a:custGeom>
          <a:ln w="3516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3657900" y="192555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67" y="0"/>
                </a:lnTo>
              </a:path>
            </a:pathLst>
          </a:custGeom>
          <a:ln w="350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3657353" y="192436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84" y="0"/>
                </a:lnTo>
              </a:path>
            </a:pathLst>
          </a:custGeom>
          <a:ln w="352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3656810" y="1923183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501" y="0"/>
                </a:lnTo>
              </a:path>
            </a:pathLst>
          </a:custGeom>
          <a:ln w="353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3656269" y="1921996"/>
            <a:ext cx="561340" cy="0"/>
          </a:xfrm>
          <a:custGeom>
            <a:avLst/>
            <a:gdLst/>
            <a:ahLst/>
            <a:cxnLst/>
            <a:rect l="l" t="t" r="r" b="b"/>
            <a:pathLst>
              <a:path w="561339">
                <a:moveTo>
                  <a:pt x="0" y="0"/>
                </a:moveTo>
                <a:lnTo>
                  <a:pt x="560712" y="0"/>
                </a:lnTo>
              </a:path>
            </a:pathLst>
          </a:custGeom>
          <a:ln w="3525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3655721" y="1920809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28" y="0"/>
                </a:lnTo>
              </a:path>
            </a:pathLst>
          </a:custGeom>
          <a:ln w="3542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3655179" y="1919627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46" y="0"/>
                </a:lnTo>
              </a:path>
            </a:pathLst>
          </a:custGeom>
          <a:ln w="354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3654637" y="1918441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56" y="0"/>
                </a:lnTo>
              </a:path>
            </a:pathLst>
          </a:custGeom>
          <a:ln w="3540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3654090" y="1917254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73" y="0"/>
                </a:lnTo>
              </a:path>
            </a:pathLst>
          </a:custGeom>
          <a:ln w="3557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3653548" y="1916072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91" y="0"/>
                </a:lnTo>
              </a:path>
            </a:pathLst>
          </a:custGeom>
          <a:ln w="3562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3653006" y="1914886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8001" y="0"/>
                </a:lnTo>
              </a:path>
            </a:pathLst>
          </a:custGeom>
          <a:ln w="3555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3652605" y="191369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71" y="0"/>
                </a:lnTo>
              </a:path>
            </a:pathLst>
          </a:custGeom>
          <a:ln w="35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3652289" y="1912518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63" y="0"/>
                </a:lnTo>
              </a:path>
            </a:pathLst>
          </a:custGeom>
          <a:ln w="3575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3651972" y="1911331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48" y="0"/>
                </a:lnTo>
              </a:path>
            </a:pathLst>
          </a:custGeom>
          <a:ln w="3568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3651652" y="1910145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44" y="0"/>
                </a:lnTo>
              </a:path>
            </a:pathLst>
          </a:custGeom>
          <a:ln w="3585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3651336" y="190895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3030" y="0"/>
                </a:lnTo>
              </a:path>
            </a:pathLst>
          </a:custGeom>
          <a:ln w="35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3651019" y="1907778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4015" y="0"/>
                </a:lnTo>
              </a:path>
            </a:pathLst>
          </a:custGeom>
          <a:ln w="3580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3650699" y="1906591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5011" y="0"/>
                </a:lnTo>
              </a:path>
            </a:pathLst>
          </a:custGeom>
          <a:ln w="35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3650383" y="190540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96" y="0"/>
                </a:lnTo>
              </a:path>
            </a:pathLst>
          </a:custGeom>
          <a:ln w="35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3650066" y="1904224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81" y="0"/>
                </a:lnTo>
              </a:path>
            </a:pathLst>
          </a:custGeom>
          <a:ln w="3593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3649746" y="190303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77" y="0"/>
                </a:lnTo>
              </a:path>
            </a:pathLst>
          </a:custGeom>
          <a:ln w="3610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3649430" y="190185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62" y="0"/>
                </a:lnTo>
              </a:path>
            </a:pathLst>
          </a:custGeom>
          <a:ln w="3601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3649113" y="1900670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48" y="0"/>
                </a:lnTo>
              </a:path>
            </a:pathLst>
          </a:custGeom>
          <a:ln w="3605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3648793" y="1899483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44" y="0"/>
                </a:lnTo>
              </a:path>
            </a:pathLst>
          </a:custGeom>
          <a:ln w="362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3648477" y="189829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929" y="0"/>
                </a:lnTo>
              </a:path>
            </a:pathLst>
          </a:custGeom>
          <a:ln w="3613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3648161" y="1897116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914" y="0"/>
                </a:lnTo>
              </a:path>
            </a:pathLst>
          </a:custGeom>
          <a:ln w="361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3647840" y="1895929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910" y="0"/>
                </a:lnTo>
              </a:path>
            </a:pathLst>
          </a:custGeom>
          <a:ln w="363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3647524" y="189474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95" y="0"/>
                </a:lnTo>
              </a:path>
            </a:pathLst>
          </a:custGeom>
          <a:ln w="3626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3647207" y="1893562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80" y="0"/>
                </a:lnTo>
              </a:path>
            </a:pathLst>
          </a:custGeom>
          <a:ln w="3630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3646887" y="1892375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76" y="0"/>
                </a:lnTo>
              </a:path>
            </a:pathLst>
          </a:custGeom>
          <a:ln w="364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3646571" y="1891189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62" y="0"/>
                </a:lnTo>
              </a:path>
            </a:pathLst>
          </a:custGeom>
          <a:ln w="3638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3646254" y="189000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47" y="0"/>
                </a:lnTo>
              </a:path>
            </a:pathLst>
          </a:custGeom>
          <a:ln w="3642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3645934" y="1888822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43" y="0"/>
                </a:lnTo>
              </a:path>
            </a:pathLst>
          </a:custGeom>
          <a:ln w="3659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3645618" y="1887635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828" y="0"/>
                </a:lnTo>
              </a:path>
            </a:pathLst>
          </a:custGeom>
          <a:ln w="3651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3645301" y="1886455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812" y="0"/>
                </a:lnTo>
              </a:path>
            </a:pathLst>
          </a:custGeom>
          <a:ln w="3655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3644982" y="188526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98" y="0"/>
                </a:lnTo>
              </a:path>
            </a:pathLst>
          </a:custGeom>
          <a:ln w="3672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3644665" y="1884080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78" y="0"/>
                </a:lnTo>
              </a:path>
            </a:pathLst>
          </a:custGeom>
          <a:ln w="3662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3644345" y="1882893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60" y="0"/>
                </a:lnTo>
              </a:path>
            </a:pathLst>
          </a:custGeom>
          <a:ln w="3677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3644029" y="1881712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43" y="0"/>
                </a:lnTo>
              </a:path>
            </a:pathLst>
          </a:custGeom>
          <a:ln w="3679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3643712" y="1880525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23" y="0"/>
                </a:lnTo>
              </a:path>
            </a:pathLst>
          </a:custGeom>
          <a:ln w="3670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643392" y="1879338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905" y="0"/>
                </a:lnTo>
              </a:path>
            </a:pathLst>
          </a:custGeom>
          <a:ln w="36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643076" y="1878156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88" y="0"/>
                </a:lnTo>
              </a:path>
            </a:pathLst>
          </a:custGeom>
          <a:ln w="3688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642759" y="1876969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68" y="0"/>
                </a:lnTo>
              </a:path>
            </a:pathLst>
          </a:custGeom>
          <a:ln w="3679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3642439" y="187578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50" y="0"/>
                </a:lnTo>
              </a:path>
            </a:pathLst>
          </a:custGeom>
          <a:ln w="3694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3642123" y="187460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33" y="0"/>
                </a:lnTo>
              </a:path>
            </a:pathLst>
          </a:custGeom>
          <a:ln w="3697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3641806" y="1873413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13" y="0"/>
                </a:lnTo>
              </a:path>
            </a:pathLst>
          </a:custGeom>
          <a:ln w="3687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3641486" y="1872226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95" y="0"/>
                </a:lnTo>
              </a:path>
            </a:pathLst>
          </a:custGeom>
          <a:ln w="370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3641169" y="1871044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78" y="0"/>
                </a:lnTo>
              </a:path>
            </a:pathLst>
          </a:custGeom>
          <a:ln w="370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3640853" y="1869857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358" y="0"/>
                </a:lnTo>
              </a:path>
            </a:pathLst>
          </a:custGeom>
          <a:ln w="3696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3640533" y="186867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40" y="0"/>
                </a:lnTo>
              </a:path>
            </a:pathLst>
          </a:custGeom>
          <a:ln w="37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3640324" y="1867489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616" y="0"/>
                </a:lnTo>
              </a:path>
            </a:pathLst>
          </a:custGeom>
          <a:ln w="37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3640318" y="1866302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85" y="0"/>
                </a:lnTo>
              </a:path>
            </a:pathLst>
          </a:custGeom>
          <a:ln w="3703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3640311" y="1865116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55" y="0"/>
                </a:lnTo>
              </a:path>
            </a:pathLst>
          </a:custGeom>
          <a:ln w="3717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3640304" y="186393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28" y="0"/>
                </a:lnTo>
              </a:path>
            </a:pathLst>
          </a:custGeom>
          <a:ln w="3718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3640297" y="1862749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98" y="0"/>
                </a:lnTo>
              </a:path>
            </a:pathLst>
          </a:custGeom>
          <a:ln w="3707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3640290" y="186156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67" y="0"/>
                </a:lnTo>
              </a:path>
            </a:pathLst>
          </a:custGeom>
          <a:ln w="3721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3640284" y="1860381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40" y="0"/>
                </a:lnTo>
              </a:path>
            </a:pathLst>
          </a:custGeom>
          <a:ln w="3723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3640277" y="1859195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10" y="0"/>
                </a:lnTo>
              </a:path>
            </a:pathLst>
          </a:custGeom>
          <a:ln w="3712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3640270" y="185800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80" y="0"/>
                </a:lnTo>
              </a:path>
            </a:pathLst>
          </a:custGeom>
          <a:ln w="3726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3640263" y="1856827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53" y="0"/>
                </a:lnTo>
              </a:path>
            </a:pathLst>
          </a:custGeom>
          <a:ln w="372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3640256" y="1855641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22" y="0"/>
                </a:lnTo>
              </a:path>
            </a:pathLst>
          </a:custGeom>
          <a:ln w="371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3640250" y="185445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92" y="0"/>
                </a:lnTo>
              </a:path>
            </a:pathLst>
          </a:custGeom>
          <a:ln w="3731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3640243" y="185327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65" y="0"/>
                </a:lnTo>
              </a:path>
            </a:pathLst>
          </a:custGeom>
          <a:ln w="373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3640236" y="1852087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35" y="0"/>
                </a:lnTo>
              </a:path>
            </a:pathLst>
          </a:custGeom>
          <a:ln w="3721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3640229" y="1850900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08" y="0"/>
                </a:lnTo>
              </a:path>
            </a:pathLst>
          </a:custGeom>
          <a:ln w="3736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3640223" y="1849714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77" y="0"/>
                </a:lnTo>
              </a:path>
            </a:pathLst>
          </a:custGeom>
          <a:ln w="3725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3640216" y="184853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47" y="0"/>
                </a:lnTo>
              </a:path>
            </a:pathLst>
          </a:custGeom>
          <a:ln w="3726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640209" y="1847347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20" y="0"/>
                </a:lnTo>
              </a:path>
            </a:pathLst>
          </a:custGeom>
          <a:ln w="3740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640202" y="184616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90" y="0"/>
                </a:lnTo>
              </a:path>
            </a:pathLst>
          </a:custGeom>
          <a:ln w="3729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640196" y="1844980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59" y="0"/>
                </a:lnTo>
              </a:path>
            </a:pathLst>
          </a:custGeom>
          <a:ln w="3731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3640189" y="1843793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33" y="0"/>
                </a:lnTo>
              </a:path>
            </a:pathLst>
          </a:custGeom>
          <a:ln w="3745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3640182" y="184260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02" y="0"/>
                </a:lnTo>
              </a:path>
            </a:pathLst>
          </a:custGeom>
          <a:ln w="3734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3640175" y="184142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71" y="0"/>
                </a:lnTo>
              </a:path>
            </a:pathLst>
          </a:custGeom>
          <a:ln w="3735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3640168" y="184023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5" y="0"/>
                </a:lnTo>
              </a:path>
            </a:pathLst>
          </a:custGeom>
          <a:ln w="3750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3640162" y="18390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4" y="0"/>
                </a:lnTo>
              </a:path>
            </a:pathLst>
          </a:custGeom>
          <a:ln w="373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3640155" y="1837871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4" y="0"/>
                </a:lnTo>
              </a:path>
            </a:pathLst>
          </a:custGeom>
          <a:ln w="373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3640148" y="183668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4" y="0"/>
                </a:lnTo>
              </a:path>
            </a:pathLst>
          </a:custGeom>
          <a:ln w="3751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3640141" y="183549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4" y="0"/>
                </a:lnTo>
              </a:path>
            </a:pathLst>
          </a:custGeom>
          <a:ln w="3739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3640135" y="18343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93" y="0"/>
                </a:lnTo>
              </a:path>
            </a:pathLst>
          </a:custGeom>
          <a:ln w="373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3640128" y="18331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74" y="0"/>
                </a:lnTo>
              </a:path>
            </a:pathLst>
          </a:custGeom>
          <a:ln w="3752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3640121" y="183194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53" y="0"/>
                </a:lnTo>
              </a:path>
            </a:pathLst>
          </a:custGeom>
          <a:ln w="374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3640115" y="183076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33" y="0"/>
                </a:lnTo>
              </a:path>
            </a:pathLst>
          </a:custGeom>
          <a:ln w="374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3640108" y="18295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13" y="0"/>
                </a:lnTo>
              </a:path>
            </a:pathLst>
          </a:custGeom>
          <a:ln w="3753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3640101" y="18283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93" y="0"/>
                </a:lnTo>
              </a:path>
            </a:pathLst>
          </a:custGeom>
          <a:ln w="3741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3640094" y="18272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72" y="0"/>
                </a:lnTo>
              </a:path>
            </a:pathLst>
          </a:custGeom>
          <a:ln w="374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3640087" y="182601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3640080" y="18248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32" y="0"/>
                </a:lnTo>
              </a:path>
            </a:pathLst>
          </a:custGeom>
          <a:ln w="374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3640080" y="182364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5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3640125" y="182246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34" y="0"/>
                </a:lnTo>
              </a:path>
            </a:pathLst>
          </a:custGeom>
          <a:ln w="3754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3640367" y="182127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65" y="0"/>
                </a:lnTo>
              </a:path>
            </a:pathLst>
          </a:custGeom>
          <a:ln w="3741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3640608" y="182008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96" y="0"/>
                </a:lnTo>
              </a:path>
            </a:pathLst>
          </a:custGeom>
          <a:ln w="3752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3640852" y="18189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5" y="0"/>
                </a:lnTo>
              </a:path>
            </a:pathLst>
          </a:custGeom>
          <a:ln w="3751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3641094" y="1817721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57" y="0"/>
                </a:lnTo>
              </a:path>
            </a:pathLst>
          </a:custGeom>
          <a:ln w="373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3641336" y="1816534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88" y="0"/>
                </a:lnTo>
              </a:path>
            </a:pathLst>
          </a:custGeom>
          <a:ln w="3750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3641580" y="181535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17" y="0"/>
                </a:lnTo>
              </a:path>
            </a:pathLst>
          </a:custGeom>
          <a:ln w="3749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3641822" y="181416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48" y="0"/>
                </a:lnTo>
              </a:path>
            </a:pathLst>
          </a:custGeom>
          <a:ln w="373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3642064" y="1812980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79" y="0"/>
                </a:lnTo>
              </a:path>
            </a:pathLst>
          </a:custGeom>
          <a:ln w="3748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3642308" y="18117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608" y="0"/>
                </a:lnTo>
              </a:path>
            </a:pathLst>
          </a:custGeom>
          <a:ln w="3747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3642550" y="1810613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40" y="0"/>
                </a:lnTo>
              </a:path>
            </a:pathLst>
          </a:custGeom>
          <a:ln w="3734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3642791" y="1809426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71" y="0"/>
                </a:lnTo>
              </a:path>
            </a:pathLst>
          </a:custGeom>
          <a:ln w="374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3643036" y="1808245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100" y="0"/>
                </a:lnTo>
              </a:path>
            </a:pathLst>
          </a:custGeom>
          <a:ln w="3745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3643277" y="1807059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31" y="0"/>
                </a:lnTo>
              </a:path>
            </a:pathLst>
          </a:custGeom>
          <a:ln w="373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3643519" y="1805872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62" y="0"/>
                </a:lnTo>
              </a:path>
            </a:pathLst>
          </a:custGeom>
          <a:ln w="3744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3643763" y="1804691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91" y="0"/>
                </a:lnTo>
              </a:path>
            </a:pathLst>
          </a:custGeom>
          <a:ln w="3743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3644005" y="1803505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22" y="0"/>
                </a:lnTo>
              </a:path>
            </a:pathLst>
          </a:custGeom>
          <a:ln w="3730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3644246" y="180231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54" y="0"/>
                </a:lnTo>
              </a:path>
            </a:pathLst>
          </a:custGeom>
          <a:ln w="3742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3644491" y="180113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83" y="0"/>
                </a:lnTo>
              </a:path>
            </a:pathLst>
          </a:custGeom>
          <a:ln w="3741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3644732" y="179995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14" y="0"/>
                </a:lnTo>
              </a:path>
            </a:pathLst>
          </a:custGeom>
          <a:ln w="3728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3644974" y="1798764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45" y="0"/>
                </a:lnTo>
              </a:path>
            </a:pathLst>
          </a:custGeom>
          <a:ln w="3739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3645218" y="179758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74" y="0"/>
                </a:lnTo>
              </a:path>
            </a:pathLst>
          </a:custGeom>
          <a:ln w="3739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3645460" y="179639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405" y="0"/>
                </a:lnTo>
              </a:path>
            </a:pathLst>
          </a:custGeom>
          <a:ln w="3726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3645702" y="1795210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37" y="0"/>
                </a:lnTo>
              </a:path>
            </a:pathLst>
          </a:custGeom>
          <a:ln w="3737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3645946" y="179402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66" y="0"/>
                </a:lnTo>
              </a:path>
            </a:pathLst>
          </a:custGeom>
          <a:ln w="3737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3646188" y="179284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97" y="0"/>
                </a:lnTo>
              </a:path>
            </a:pathLst>
          </a:custGeom>
          <a:ln w="3724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3646430" y="17916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0" y="0"/>
                </a:lnTo>
              </a:path>
            </a:pathLst>
          </a:custGeom>
          <a:ln w="373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3646674" y="1790469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65" y="0"/>
                </a:lnTo>
              </a:path>
            </a:pathLst>
          </a:custGeom>
          <a:ln w="372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3646915" y="1789288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3" y="0"/>
                </a:lnTo>
              </a:path>
            </a:pathLst>
          </a:custGeom>
          <a:ln w="3720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3647157" y="1788100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1" y="0"/>
                </a:lnTo>
              </a:path>
            </a:pathLst>
          </a:custGeom>
          <a:ln w="3731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3647401" y="1786913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04" y="0"/>
                </a:lnTo>
              </a:path>
            </a:pathLst>
          </a:custGeom>
          <a:ln w="3716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3647643" y="17857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2" y="0"/>
                </a:lnTo>
              </a:path>
            </a:pathLst>
          </a:custGeom>
          <a:ln w="3714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3647885" y="1784544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0" y="0"/>
                </a:lnTo>
              </a:path>
            </a:pathLst>
          </a:custGeom>
          <a:ln w="372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3648129" y="1783357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3" y="0"/>
                </a:lnTo>
              </a:path>
            </a:pathLst>
          </a:custGeom>
          <a:ln w="3711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3648371" y="178217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1" y="0"/>
                </a:lnTo>
              </a:path>
            </a:pathLst>
          </a:custGeom>
          <a:ln w="370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3648612" y="1780988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8" y="0"/>
                </a:lnTo>
              </a:path>
            </a:pathLst>
          </a:custGeom>
          <a:ln w="3720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3648857" y="1779801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1" y="0"/>
                </a:lnTo>
              </a:path>
            </a:pathLst>
          </a:custGeom>
          <a:ln w="370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3649098" y="1778620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29" y="0"/>
                </a:lnTo>
              </a:path>
            </a:pathLst>
          </a:custGeom>
          <a:ln w="3703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3649440" y="1777433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7" y="0"/>
                </a:lnTo>
              </a:path>
            </a:pathLst>
          </a:custGeom>
          <a:ln w="3713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3649828" y="1776246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6" y="0"/>
                </a:lnTo>
              </a:path>
            </a:pathLst>
          </a:custGeom>
          <a:ln w="369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3650212" y="1775065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82" y="0"/>
                </a:lnTo>
              </a:path>
            </a:pathLst>
          </a:custGeom>
          <a:ln w="36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3650596" y="1773878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7" y="0"/>
                </a:lnTo>
              </a:path>
            </a:pathLst>
          </a:custGeom>
          <a:ln w="370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3650985" y="1772691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6" y="0"/>
                </a:lnTo>
              </a:path>
            </a:pathLst>
          </a:custGeom>
          <a:ln w="369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3651369" y="1771510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92" y="0"/>
                </a:lnTo>
              </a:path>
            </a:pathLst>
          </a:custGeom>
          <a:ln w="3688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3651753" y="177032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7" y="0"/>
                </a:lnTo>
              </a:path>
            </a:pathLst>
          </a:custGeom>
          <a:ln w="3698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3652141" y="1769136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6" y="0"/>
                </a:lnTo>
              </a:path>
            </a:pathLst>
          </a:custGeom>
          <a:ln w="3683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3652525" y="1767955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602" y="0"/>
                </a:lnTo>
              </a:path>
            </a:pathLst>
          </a:custGeom>
          <a:ln w="36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3652909" y="1766768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7" y="0"/>
                </a:lnTo>
              </a:path>
            </a:pathLst>
          </a:custGeom>
          <a:ln w="369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3653297" y="1765581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6" y="0"/>
                </a:lnTo>
              </a:path>
            </a:pathLst>
          </a:custGeom>
          <a:ln w="367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3653682" y="1764400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12" y="0"/>
                </a:lnTo>
              </a:path>
            </a:pathLst>
          </a:custGeom>
          <a:ln w="3673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3654065" y="1763213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7" y="0"/>
                </a:lnTo>
              </a:path>
            </a:pathLst>
          </a:custGeom>
          <a:ln w="3683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3654454" y="176202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6" y="0"/>
                </a:lnTo>
              </a:path>
            </a:pathLst>
          </a:custGeom>
          <a:ln w="3668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3654838" y="1760845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22" y="0"/>
                </a:lnTo>
              </a:path>
            </a:pathLst>
          </a:custGeom>
          <a:ln w="3665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3655222" y="1759658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27" y="0"/>
                </a:lnTo>
              </a:path>
            </a:pathLst>
          </a:custGeom>
          <a:ln w="3675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3655610" y="1758471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6" y="0"/>
                </a:lnTo>
              </a:path>
            </a:pathLst>
          </a:custGeom>
          <a:ln w="3660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3655994" y="1757284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32" y="0"/>
                </a:lnTo>
              </a:path>
            </a:pathLst>
          </a:custGeom>
          <a:ln w="3670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3656382" y="1756103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33" y="0"/>
                </a:lnTo>
              </a:path>
            </a:pathLst>
          </a:custGeom>
          <a:ln w="3667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3656766" y="1754916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6" y="0"/>
                </a:lnTo>
              </a:path>
            </a:pathLst>
          </a:custGeom>
          <a:ln w="3653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3657150" y="1753729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42" y="0"/>
                </a:lnTo>
              </a:path>
            </a:pathLst>
          </a:custGeom>
          <a:ln w="3662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3657538" y="1752548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43" y="0"/>
                </a:lnTo>
              </a:path>
            </a:pathLst>
          </a:custGeom>
          <a:ln w="3660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3657922" y="1751361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6" y="0"/>
                </a:lnTo>
              </a:path>
            </a:pathLst>
          </a:custGeom>
          <a:ln w="3645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3658306" y="1750174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652" y="0"/>
                </a:lnTo>
              </a:path>
            </a:pathLst>
          </a:custGeom>
          <a:ln w="3655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3658694" y="1748993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53" y="0"/>
                </a:lnTo>
              </a:path>
            </a:pathLst>
          </a:custGeom>
          <a:ln w="3652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659079" y="1747806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7" y="0"/>
                </a:lnTo>
              </a:path>
            </a:pathLst>
          </a:custGeom>
          <a:ln w="3638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659463" y="174661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62" y="0"/>
                </a:lnTo>
              </a:path>
            </a:pathLst>
          </a:custGeom>
          <a:ln w="3647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659851" y="1745438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64" y="0"/>
                </a:lnTo>
              </a:path>
            </a:pathLst>
          </a:custGeom>
          <a:ln w="364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660235" y="1744251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7" y="0"/>
                </a:lnTo>
              </a:path>
            </a:pathLst>
          </a:custGeom>
          <a:ln w="3630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3660619" y="1743064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72" y="0"/>
                </a:lnTo>
              </a:path>
            </a:pathLst>
          </a:custGeom>
          <a:ln w="3640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3661007" y="1741883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74" y="0"/>
                </a:lnTo>
              </a:path>
            </a:pathLst>
          </a:custGeom>
          <a:ln w="36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3661392" y="1740696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7" y="0"/>
                </a:lnTo>
              </a:path>
            </a:pathLst>
          </a:custGeom>
          <a:ln w="3623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3661776" y="1739510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82" y="0"/>
                </a:lnTo>
              </a:path>
            </a:pathLst>
          </a:custGeom>
          <a:ln w="3632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3662164" y="1738328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84" y="0"/>
                </a:lnTo>
              </a:path>
            </a:pathLst>
          </a:custGeom>
          <a:ln w="363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3662548" y="1737141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08" y="0"/>
                </a:lnTo>
              </a:path>
            </a:pathLst>
          </a:custGeom>
          <a:ln w="361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3662932" y="1735953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0" y="0"/>
                </a:lnTo>
              </a:path>
            </a:pathLst>
          </a:custGeom>
          <a:ln w="362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3663320" y="1734771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48" y="0"/>
                </a:lnTo>
              </a:path>
            </a:pathLst>
          </a:custGeom>
          <a:ln w="3619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3663704" y="1733584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65" y="0"/>
                </a:lnTo>
              </a:path>
            </a:pathLst>
          </a:custGeom>
          <a:ln w="3603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3664088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61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3664476" y="1731215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05" y="0"/>
                </a:lnTo>
              </a:path>
            </a:pathLst>
          </a:custGeom>
          <a:ln w="3608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3664905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77" y="0"/>
                </a:lnTo>
              </a:path>
            </a:pathLst>
          </a:custGeom>
          <a:ln w="3591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3665416" y="1728840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72" y="0"/>
                </a:lnTo>
              </a:path>
            </a:pathLst>
          </a:custGeom>
          <a:ln w="3600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3665932" y="1727653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57" y="0"/>
                </a:lnTo>
              </a:path>
            </a:pathLst>
          </a:custGeom>
          <a:ln w="35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3666442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3" y="0"/>
                </a:lnTo>
              </a:path>
            </a:pathLst>
          </a:custGeom>
          <a:ln w="3579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3666953" y="1725284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8" y="0"/>
                </a:lnTo>
              </a:path>
            </a:pathLst>
          </a:custGeom>
          <a:ln w="3587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3667469" y="1724097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3" y="0"/>
                </a:lnTo>
              </a:path>
            </a:pathLst>
          </a:custGeom>
          <a:ln w="3570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3667979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566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3668490" y="1721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24" y="0"/>
                </a:lnTo>
              </a:path>
            </a:pathLst>
          </a:custGeom>
          <a:ln w="3574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3669006" y="1720541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09" y="0"/>
                </a:lnTo>
              </a:path>
            </a:pathLst>
          </a:custGeom>
          <a:ln w="3557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3669517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553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3670027" y="1718172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400" y="0"/>
                </a:lnTo>
              </a:path>
            </a:pathLst>
          </a:custGeom>
          <a:ln w="3562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3670543" y="1716985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4" y="0"/>
                </a:lnTo>
              </a:path>
            </a:pathLst>
          </a:custGeom>
          <a:ln w="3545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3671054" y="1715804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80" y="0"/>
                </a:lnTo>
              </a:path>
            </a:pathLst>
          </a:custGeom>
          <a:ln w="3541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3671565" y="1714616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75" y="0"/>
                </a:lnTo>
              </a:path>
            </a:pathLst>
          </a:custGeom>
          <a:ln w="354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3672081" y="1713429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0" y="0"/>
                </a:lnTo>
              </a:path>
            </a:pathLst>
          </a:custGeom>
          <a:ln w="3532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3672591" y="171224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55" y="0"/>
                </a:lnTo>
              </a:path>
            </a:pathLst>
          </a:custGeom>
          <a:ln w="3528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3673102" y="1711060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51" y="0"/>
                </a:lnTo>
              </a:path>
            </a:pathLst>
          </a:custGeom>
          <a:ln w="3536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3673618" y="1709873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36" y="0"/>
                </a:lnTo>
              </a:path>
            </a:pathLst>
          </a:custGeom>
          <a:ln w="352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3674128" y="1708692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31" y="0"/>
                </a:lnTo>
              </a:path>
            </a:pathLst>
          </a:custGeom>
          <a:ln w="3515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3674639" y="1707504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7" y="0"/>
                </a:lnTo>
              </a:path>
            </a:pathLst>
          </a:custGeom>
          <a:ln w="3524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3675155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507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3675666" y="1705136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7" y="0"/>
                </a:lnTo>
              </a:path>
            </a:pathLst>
          </a:custGeom>
          <a:ln w="3503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3676176" y="1703948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302" y="0"/>
                </a:lnTo>
              </a:path>
            </a:pathLst>
          </a:custGeom>
          <a:ln w="3511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3676692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7" y="0"/>
                </a:lnTo>
              </a:path>
            </a:pathLst>
          </a:custGeom>
          <a:ln w="34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3677203" y="1701580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83" y="0"/>
                </a:lnTo>
              </a:path>
            </a:pathLst>
          </a:custGeom>
          <a:ln w="3490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3677713" y="1700393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8" y="0"/>
                </a:lnTo>
              </a:path>
            </a:pathLst>
          </a:custGeom>
          <a:ln w="3498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3678230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3" y="0"/>
                </a:lnTo>
              </a:path>
            </a:pathLst>
          </a:custGeom>
          <a:ln w="3482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3678740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8" y="0"/>
                </a:lnTo>
              </a:path>
            </a:pathLst>
          </a:custGeom>
          <a:ln w="348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3679256" y="1696836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48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3679767" y="1695649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9" y="0"/>
                </a:lnTo>
              </a:path>
            </a:pathLst>
          </a:custGeom>
          <a:ln w="346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3680277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34" y="0"/>
                </a:lnTo>
              </a:path>
            </a:pathLst>
          </a:custGeom>
          <a:ln w="3476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3680793" y="1693280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4" y="0"/>
                </a:lnTo>
              </a:path>
            </a:pathLst>
          </a:custGeom>
          <a:ln w="347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3681304" y="1692093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14" y="0"/>
                </a:lnTo>
              </a:path>
            </a:pathLst>
          </a:custGeom>
          <a:ln w="3456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3681934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90" y="0"/>
                </a:lnTo>
              </a:path>
            </a:pathLst>
          </a:custGeom>
          <a:ln w="3462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3682631" y="1689725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9" y="0"/>
                </a:lnTo>
              </a:path>
            </a:pathLst>
          </a:custGeom>
          <a:ln w="3458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3683322" y="1688538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709" y="0"/>
                </a:lnTo>
              </a:path>
            </a:pathLst>
          </a:custGeom>
          <a:ln w="3441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3684013" y="1687352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25" y="0"/>
                </a:lnTo>
              </a:path>
            </a:pathLst>
          </a:custGeom>
          <a:ln w="3447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3684710" y="1686170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33" y="0"/>
                </a:lnTo>
              </a:path>
            </a:pathLst>
          </a:custGeom>
          <a:ln w="3443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3685401" y="1684984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43" y="0"/>
                </a:lnTo>
              </a:path>
            </a:pathLst>
          </a:custGeom>
          <a:ln w="34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3686091" y="168379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5959" y="0"/>
                </a:lnTo>
              </a:path>
            </a:pathLst>
          </a:custGeom>
          <a:ln w="3432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3686788" y="1682615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6" y="0"/>
                </a:lnTo>
              </a:path>
            </a:pathLst>
          </a:custGeom>
          <a:ln w="3427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3687479" y="1681428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9" y="0"/>
                </a:lnTo>
              </a:path>
            </a:pathLst>
          </a:custGeom>
          <a:ln w="3409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3688170" y="1680241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9" y="0"/>
                </a:lnTo>
              </a:path>
            </a:pathLst>
          </a:custGeom>
          <a:ln w="3414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3688867" y="1679058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82" y="0"/>
                </a:lnTo>
              </a:path>
            </a:pathLst>
          </a:custGeom>
          <a:ln w="3408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3689558" y="1677871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4" y="0"/>
                </a:lnTo>
              </a:path>
            </a:pathLst>
          </a:custGeom>
          <a:ln w="3391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3690249" y="1676684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5" y="0"/>
                </a:lnTo>
              </a:path>
            </a:pathLst>
          </a:custGeom>
          <a:ln w="3396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3690946" y="167550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58" y="0"/>
                </a:lnTo>
              </a:path>
            </a:pathLst>
          </a:custGeom>
          <a:ln w="339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3691637" y="1674315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80" y="0"/>
                </a:lnTo>
              </a:path>
            </a:pathLst>
          </a:custGeom>
          <a:ln w="3372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3692328" y="1673128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11" y="0"/>
                </a:lnTo>
              </a:path>
            </a:pathLst>
          </a:custGeom>
          <a:ln w="3377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3693024" y="1671945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34" y="0"/>
                </a:lnTo>
              </a:path>
            </a:pathLst>
          </a:custGeom>
          <a:ln w="337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3693716" y="1670758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6" y="0"/>
                </a:lnTo>
              </a:path>
            </a:pathLst>
          </a:custGeom>
          <a:ln w="335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3694406" y="1669570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7" y="0"/>
                </a:lnTo>
              </a:path>
            </a:pathLst>
          </a:custGeom>
          <a:ln w="336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3695104" y="1668383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902" y="0"/>
                </a:lnTo>
              </a:path>
            </a:pathLst>
          </a:custGeom>
          <a:ln w="334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3695794" y="166720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32" y="0"/>
                </a:lnTo>
              </a:path>
            </a:pathLst>
          </a:custGeom>
          <a:ln w="3335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3696485" y="1666014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63" y="0"/>
                </a:lnTo>
              </a:path>
            </a:pathLst>
          </a:custGeom>
          <a:ln w="334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3697183" y="1664826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7" y="0"/>
                </a:lnTo>
              </a:path>
            </a:pathLst>
          </a:custGeom>
          <a:ln w="3323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3697873" y="1663645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8" y="0"/>
                </a:lnTo>
              </a:path>
            </a:pathLst>
          </a:custGeom>
          <a:ln w="3316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3698564" y="1662457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39" y="0"/>
                </a:lnTo>
              </a:path>
            </a:pathLst>
          </a:custGeom>
          <a:ln w="332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3699262" y="1661270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53" y="0"/>
                </a:lnTo>
              </a:path>
            </a:pathLst>
          </a:custGeom>
          <a:ln w="3304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3699952" y="1660088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84" y="0"/>
                </a:lnTo>
              </a:path>
            </a:pathLst>
          </a:custGeom>
          <a:ln w="32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3700643" y="1658901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14" y="0"/>
                </a:lnTo>
              </a:path>
            </a:pathLst>
          </a:custGeom>
          <a:ln w="330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3701340" y="1657713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9" y="0"/>
                </a:lnTo>
              </a:path>
            </a:pathLst>
          </a:custGeom>
          <a:ln w="3286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3702031" y="1656532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60" y="0"/>
                </a:lnTo>
              </a:path>
            </a:pathLst>
          </a:custGeom>
          <a:ln w="3279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3702721" y="1655344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90" y="0"/>
                </a:lnTo>
              </a:path>
            </a:pathLst>
          </a:custGeom>
          <a:ln w="3286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3703419" y="1654156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205" y="0"/>
                </a:lnTo>
              </a:path>
            </a:pathLst>
          </a:custGeom>
          <a:ln w="3267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3704109" y="165297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36" y="0"/>
                </a:lnTo>
              </a:path>
            </a:pathLst>
          </a:custGeom>
          <a:ln w="3261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3704832" y="1651788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34" y="0"/>
                </a:lnTo>
              </a:path>
            </a:pathLst>
          </a:custGeom>
          <a:ln w="326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3705725" y="1650601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54" y="0"/>
                </a:lnTo>
              </a:path>
            </a:pathLst>
          </a:custGeom>
          <a:ln w="324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3706608" y="1649420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91" y="0"/>
                </a:lnTo>
              </a:path>
            </a:pathLst>
          </a:custGeom>
          <a:ln w="32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3707491" y="164823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229" y="0"/>
                </a:lnTo>
              </a:path>
            </a:pathLst>
          </a:custGeom>
          <a:ln w="3246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3708384" y="1647045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49" y="0"/>
                </a:lnTo>
              </a:path>
            </a:pathLst>
          </a:custGeom>
          <a:ln w="3226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3709267" y="1645864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87" y="0"/>
                </a:lnTo>
              </a:path>
            </a:pathLst>
          </a:custGeom>
          <a:ln w="3219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3710151" y="1644677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225" y="0"/>
                </a:lnTo>
              </a:path>
            </a:pathLst>
          </a:custGeom>
          <a:ln w="322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3711044" y="1643490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44" y="0"/>
                </a:lnTo>
              </a:path>
            </a:pathLst>
          </a:custGeom>
          <a:ln w="320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3711927" y="1642309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66" y="0"/>
                </a:lnTo>
              </a:path>
            </a:pathLst>
          </a:custGeom>
          <a:ln w="3198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/>
          <p:nvPr/>
        </p:nvSpPr>
        <p:spPr>
          <a:xfrm>
            <a:off x="3712810" y="1641121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1" y="0"/>
                </a:lnTo>
              </a:path>
            </a:pathLst>
          </a:custGeom>
          <a:ln w="3202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7" name="object 2177"/>
          <p:cNvSpPr/>
          <p:nvPr/>
        </p:nvSpPr>
        <p:spPr>
          <a:xfrm>
            <a:off x="3713703" y="1639933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14" y="0"/>
                </a:lnTo>
              </a:path>
            </a:pathLst>
          </a:custGeom>
          <a:ln w="3181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8" name="object 2178"/>
          <p:cNvSpPr/>
          <p:nvPr/>
        </p:nvSpPr>
        <p:spPr>
          <a:xfrm>
            <a:off x="3714586" y="1638746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49" y="0"/>
                </a:lnTo>
              </a:path>
            </a:pathLst>
          </a:custGeom>
          <a:ln w="3184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9" name="object 2179"/>
          <p:cNvSpPr/>
          <p:nvPr/>
        </p:nvSpPr>
        <p:spPr>
          <a:xfrm>
            <a:off x="3715477" y="1637563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74" y="0"/>
                </a:lnTo>
              </a:path>
            </a:pathLst>
          </a:custGeom>
          <a:ln w="317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0" name="object 2180"/>
          <p:cNvSpPr/>
          <p:nvPr/>
        </p:nvSpPr>
        <p:spPr>
          <a:xfrm>
            <a:off x="3716362" y="1636376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8" y="0"/>
                </a:lnTo>
              </a:path>
            </a:pathLst>
          </a:custGeom>
          <a:ln w="3175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1" name="object 2181"/>
          <p:cNvSpPr/>
          <p:nvPr/>
        </p:nvSpPr>
        <p:spPr>
          <a:xfrm>
            <a:off x="3717245" y="1635189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32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2" name="object 2182"/>
          <p:cNvSpPr/>
          <p:nvPr/>
        </p:nvSpPr>
        <p:spPr>
          <a:xfrm>
            <a:off x="3718137" y="1634006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58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3" name="object 2183"/>
          <p:cNvSpPr/>
          <p:nvPr/>
        </p:nvSpPr>
        <p:spPr>
          <a:xfrm>
            <a:off x="3719021" y="1632818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81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4" name="object 2184"/>
          <p:cNvSpPr/>
          <p:nvPr/>
        </p:nvSpPr>
        <p:spPr>
          <a:xfrm>
            <a:off x="3719905" y="1631631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116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5" name="object 2185"/>
          <p:cNvSpPr/>
          <p:nvPr/>
        </p:nvSpPr>
        <p:spPr>
          <a:xfrm>
            <a:off x="3720796" y="1630448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41" y="0"/>
                </a:lnTo>
              </a:path>
            </a:pathLst>
          </a:custGeom>
          <a:ln w="317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6" name="object 2186"/>
          <p:cNvSpPr/>
          <p:nvPr/>
        </p:nvSpPr>
        <p:spPr>
          <a:xfrm>
            <a:off x="3721680" y="1629261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64" y="0"/>
                </a:lnTo>
              </a:path>
            </a:pathLst>
          </a:custGeom>
          <a:ln w="3175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7" name="object 2187"/>
          <p:cNvSpPr/>
          <p:nvPr/>
        </p:nvSpPr>
        <p:spPr>
          <a:xfrm>
            <a:off x="3722564" y="1628074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99" y="0"/>
                </a:lnTo>
              </a:path>
            </a:pathLst>
          </a:custGeom>
          <a:ln w="3175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8" name="object 2188"/>
          <p:cNvSpPr/>
          <p:nvPr/>
        </p:nvSpPr>
        <p:spPr>
          <a:xfrm>
            <a:off x="3723455" y="1626891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22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9" name="object 2189"/>
          <p:cNvSpPr/>
          <p:nvPr/>
        </p:nvSpPr>
        <p:spPr>
          <a:xfrm>
            <a:off x="3724340" y="162570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48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0" name="object 2190"/>
          <p:cNvSpPr/>
          <p:nvPr/>
        </p:nvSpPr>
        <p:spPr>
          <a:xfrm>
            <a:off x="3725223" y="1624517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82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1" name="object 2191"/>
          <p:cNvSpPr/>
          <p:nvPr/>
        </p:nvSpPr>
        <p:spPr>
          <a:xfrm>
            <a:off x="3726114" y="1623333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307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2" name="object 2192"/>
          <p:cNvSpPr/>
          <p:nvPr/>
        </p:nvSpPr>
        <p:spPr>
          <a:xfrm>
            <a:off x="3726999" y="1622147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31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3" name="object 2193"/>
          <p:cNvSpPr/>
          <p:nvPr/>
        </p:nvSpPr>
        <p:spPr>
          <a:xfrm>
            <a:off x="3727882" y="1620960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66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4" name="object 2194"/>
          <p:cNvSpPr/>
          <p:nvPr/>
        </p:nvSpPr>
        <p:spPr>
          <a:xfrm>
            <a:off x="3728773" y="1619776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91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5" name="object 2195"/>
          <p:cNvSpPr/>
          <p:nvPr/>
        </p:nvSpPr>
        <p:spPr>
          <a:xfrm>
            <a:off x="3729658" y="1618589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414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6" name="object 2196"/>
          <p:cNvSpPr/>
          <p:nvPr/>
        </p:nvSpPr>
        <p:spPr>
          <a:xfrm>
            <a:off x="3730542" y="1617402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49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7" name="object 2197"/>
          <p:cNvSpPr/>
          <p:nvPr/>
        </p:nvSpPr>
        <p:spPr>
          <a:xfrm>
            <a:off x="3731433" y="1616219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74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8" name="object 2198"/>
          <p:cNvSpPr/>
          <p:nvPr/>
        </p:nvSpPr>
        <p:spPr>
          <a:xfrm>
            <a:off x="3732318" y="1615032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97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9" name="object 2199"/>
          <p:cNvSpPr/>
          <p:nvPr/>
        </p:nvSpPr>
        <p:spPr>
          <a:xfrm>
            <a:off x="3733201" y="1613845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32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0" name="object 2200"/>
          <p:cNvSpPr/>
          <p:nvPr/>
        </p:nvSpPr>
        <p:spPr>
          <a:xfrm>
            <a:off x="3734224" y="161266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425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1" name="object 2201"/>
          <p:cNvSpPr/>
          <p:nvPr/>
        </p:nvSpPr>
        <p:spPr>
          <a:xfrm>
            <a:off x="3735349" y="1611476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>
                <a:moveTo>
                  <a:pt x="0" y="0"/>
                </a:moveTo>
                <a:lnTo>
                  <a:pt x="431209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2" name="object 2202"/>
          <p:cNvSpPr/>
          <p:nvPr/>
        </p:nvSpPr>
        <p:spPr>
          <a:xfrm>
            <a:off x="3736471" y="1610289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9005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3" name="object 2203"/>
          <p:cNvSpPr/>
          <p:nvPr/>
        </p:nvSpPr>
        <p:spPr>
          <a:xfrm>
            <a:off x="3737605" y="1609101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77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4" name="object 2204"/>
          <p:cNvSpPr/>
          <p:nvPr/>
        </p:nvSpPr>
        <p:spPr>
          <a:xfrm>
            <a:off x="3738727" y="1607920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73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5" name="object 2205"/>
          <p:cNvSpPr/>
          <p:nvPr/>
        </p:nvSpPr>
        <p:spPr>
          <a:xfrm>
            <a:off x="3739850" y="1606733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69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6" name="object 2206"/>
          <p:cNvSpPr/>
          <p:nvPr/>
        </p:nvSpPr>
        <p:spPr>
          <a:xfrm>
            <a:off x="3740984" y="1605545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41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7" name="object 2207"/>
          <p:cNvSpPr/>
          <p:nvPr/>
        </p:nvSpPr>
        <p:spPr>
          <a:xfrm>
            <a:off x="3742106" y="1604364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62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8" name="object 2208"/>
          <p:cNvSpPr/>
          <p:nvPr/>
        </p:nvSpPr>
        <p:spPr>
          <a:xfrm>
            <a:off x="3743228" y="1603176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207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9" name="object 2209"/>
          <p:cNvSpPr/>
          <p:nvPr/>
        </p:nvSpPr>
        <p:spPr>
          <a:xfrm>
            <a:off x="3744363" y="1601988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624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0" name="object 2210"/>
          <p:cNvSpPr/>
          <p:nvPr/>
        </p:nvSpPr>
        <p:spPr>
          <a:xfrm>
            <a:off x="3745485" y="1600806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69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1" name="object 2211"/>
          <p:cNvSpPr/>
          <p:nvPr/>
        </p:nvSpPr>
        <p:spPr>
          <a:xfrm>
            <a:off x="3746608" y="1599618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51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2" name="object 2212"/>
          <p:cNvSpPr/>
          <p:nvPr/>
        </p:nvSpPr>
        <p:spPr>
          <a:xfrm>
            <a:off x="3747742" y="1598430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93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3" name="object 2213"/>
          <p:cNvSpPr/>
          <p:nvPr/>
        </p:nvSpPr>
        <p:spPr>
          <a:xfrm>
            <a:off x="3748864" y="1597248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76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4" name="object 2214"/>
          <p:cNvSpPr/>
          <p:nvPr/>
        </p:nvSpPr>
        <p:spPr>
          <a:xfrm>
            <a:off x="3749986" y="1596060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82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5" name="object 2215"/>
          <p:cNvSpPr/>
          <p:nvPr/>
        </p:nvSpPr>
        <p:spPr>
          <a:xfrm>
            <a:off x="3751121" y="159487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3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6" name="object 2216"/>
          <p:cNvSpPr/>
          <p:nvPr/>
        </p:nvSpPr>
        <p:spPr>
          <a:xfrm>
            <a:off x="3752243" y="1593690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8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7" name="object 2217"/>
          <p:cNvSpPr/>
          <p:nvPr/>
        </p:nvSpPr>
        <p:spPr>
          <a:xfrm>
            <a:off x="3753365" y="1592502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12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3754500" y="159131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46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3755622" y="1590132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91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0" name="object 2220"/>
          <p:cNvSpPr/>
          <p:nvPr/>
        </p:nvSpPr>
        <p:spPr>
          <a:xfrm>
            <a:off x="3756744" y="1588944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435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1" name="object 2221"/>
          <p:cNvSpPr/>
          <p:nvPr/>
        </p:nvSpPr>
        <p:spPr>
          <a:xfrm>
            <a:off x="3757879" y="1587755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53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2" name="object 2222"/>
          <p:cNvSpPr/>
          <p:nvPr/>
        </p:nvSpPr>
        <p:spPr>
          <a:xfrm>
            <a:off x="3759001" y="1586574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98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3" name="object 2223"/>
          <p:cNvSpPr/>
          <p:nvPr/>
        </p:nvSpPr>
        <p:spPr>
          <a:xfrm>
            <a:off x="3760123" y="1585386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743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4" name="object 2224"/>
          <p:cNvSpPr/>
          <p:nvPr/>
        </p:nvSpPr>
        <p:spPr>
          <a:xfrm>
            <a:off x="3761258" y="158419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60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3762380" y="1583016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605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3763502" y="1581828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9050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3764636" y="158064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67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3765759" y="1579458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912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3766881" y="1578270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357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3768177" y="157708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61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3769644" y="1575897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712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3771124" y="1574713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9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3772595" y="1573527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8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3774062" y="1572341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80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3775542" y="1571156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73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3777013" y="1569969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59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3778480" y="1568782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99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3779960" y="156759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623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9" name="object 2239"/>
          <p:cNvSpPr/>
          <p:nvPr/>
        </p:nvSpPr>
        <p:spPr>
          <a:xfrm>
            <a:off x="3781431" y="1566410"/>
            <a:ext cx="330835" cy="0"/>
          </a:xfrm>
          <a:custGeom>
            <a:avLst/>
            <a:gdLst/>
            <a:ahLst/>
            <a:cxnLst/>
            <a:rect l="l" t="t" r="r" b="b"/>
            <a:pathLst>
              <a:path w="330835">
                <a:moveTo>
                  <a:pt x="0" y="0"/>
                </a:moveTo>
                <a:lnTo>
                  <a:pt x="330244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0" name="object 2240"/>
          <p:cNvSpPr/>
          <p:nvPr/>
        </p:nvSpPr>
        <p:spPr>
          <a:xfrm>
            <a:off x="3782898" y="1565224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884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1" name="object 2241"/>
          <p:cNvSpPr/>
          <p:nvPr/>
        </p:nvSpPr>
        <p:spPr>
          <a:xfrm>
            <a:off x="3784378" y="1564039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50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2" name="object 2242"/>
          <p:cNvSpPr/>
          <p:nvPr/>
        </p:nvSpPr>
        <p:spPr>
          <a:xfrm>
            <a:off x="3785849" y="1562852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128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3" name="object 2243"/>
          <p:cNvSpPr/>
          <p:nvPr/>
        </p:nvSpPr>
        <p:spPr>
          <a:xfrm>
            <a:off x="3787316" y="1561665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768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4" name="object 2244"/>
          <p:cNvSpPr/>
          <p:nvPr/>
        </p:nvSpPr>
        <p:spPr>
          <a:xfrm>
            <a:off x="3788796" y="1560480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91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5" name="object 2245"/>
          <p:cNvSpPr/>
          <p:nvPr/>
        </p:nvSpPr>
        <p:spPr>
          <a:xfrm>
            <a:off x="3790267" y="1559293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10012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6" name="object 2246"/>
          <p:cNvSpPr/>
          <p:nvPr/>
        </p:nvSpPr>
        <p:spPr>
          <a:xfrm>
            <a:off x="3791734" y="1558106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652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7" name="object 2247"/>
          <p:cNvSpPr/>
          <p:nvPr/>
        </p:nvSpPr>
        <p:spPr>
          <a:xfrm>
            <a:off x="3793214" y="1556921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75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3794685" y="1555734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9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9" name="object 2249"/>
          <p:cNvSpPr/>
          <p:nvPr/>
        </p:nvSpPr>
        <p:spPr>
          <a:xfrm>
            <a:off x="3796152" y="155454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53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0" name="object 2250"/>
          <p:cNvSpPr/>
          <p:nvPr/>
        </p:nvSpPr>
        <p:spPr>
          <a:xfrm>
            <a:off x="3797632" y="1553362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159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1" name="object 2251"/>
          <p:cNvSpPr/>
          <p:nvPr/>
        </p:nvSpPr>
        <p:spPr>
          <a:xfrm>
            <a:off x="3799103" y="1552175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80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2" name="object 2252"/>
          <p:cNvSpPr/>
          <p:nvPr/>
        </p:nvSpPr>
        <p:spPr>
          <a:xfrm>
            <a:off x="3800571" y="1550987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>
                <a:moveTo>
                  <a:pt x="0" y="0"/>
                </a:moveTo>
                <a:lnTo>
                  <a:pt x="286421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3" name="object 2253"/>
          <p:cNvSpPr/>
          <p:nvPr/>
        </p:nvSpPr>
        <p:spPr>
          <a:xfrm>
            <a:off x="3802054" y="1549799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3024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4" name="object 2254"/>
          <p:cNvSpPr/>
          <p:nvPr/>
        </p:nvSpPr>
        <p:spPr>
          <a:xfrm>
            <a:off x="3803521" y="1548617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66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5" name="object 2255"/>
          <p:cNvSpPr/>
          <p:nvPr/>
        </p:nvSpPr>
        <p:spPr>
          <a:xfrm>
            <a:off x="3804989" y="1547429"/>
            <a:ext cx="276860" cy="0"/>
          </a:xfrm>
          <a:custGeom>
            <a:avLst/>
            <a:gdLst/>
            <a:ahLst/>
            <a:cxnLst/>
            <a:rect l="l" t="t" r="r" b="b"/>
            <a:pathLst>
              <a:path w="276860">
                <a:moveTo>
                  <a:pt x="0" y="0"/>
                </a:moveTo>
                <a:lnTo>
                  <a:pt x="27630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6" name="object 2256"/>
          <p:cNvSpPr/>
          <p:nvPr/>
        </p:nvSpPr>
        <p:spPr>
          <a:xfrm>
            <a:off x="3806832" y="1546242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548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7" name="object 2257"/>
          <p:cNvSpPr/>
          <p:nvPr/>
        </p:nvSpPr>
        <p:spPr>
          <a:xfrm>
            <a:off x="3808904" y="1545061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584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8" name="object 2258"/>
          <p:cNvSpPr/>
          <p:nvPr/>
        </p:nvSpPr>
        <p:spPr>
          <a:xfrm>
            <a:off x="3810976" y="1543873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>
                <a:moveTo>
                  <a:pt x="0" y="0"/>
                </a:moveTo>
                <a:lnTo>
                  <a:pt x="264248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9" name="object 2259"/>
          <p:cNvSpPr/>
          <p:nvPr/>
        </p:nvSpPr>
        <p:spPr>
          <a:xfrm>
            <a:off x="3813071" y="1542685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516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0" name="object 2260"/>
          <p:cNvSpPr/>
          <p:nvPr/>
        </p:nvSpPr>
        <p:spPr>
          <a:xfrm>
            <a:off x="3815143" y="1541503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835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1" name="object 2261"/>
          <p:cNvSpPr/>
          <p:nvPr/>
        </p:nvSpPr>
        <p:spPr>
          <a:xfrm>
            <a:off x="3817215" y="154031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154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2" name="object 2262"/>
          <p:cNvSpPr/>
          <p:nvPr/>
        </p:nvSpPr>
        <p:spPr>
          <a:xfrm>
            <a:off x="3819309" y="1539125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423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3" name="object 2263"/>
          <p:cNvSpPr/>
          <p:nvPr/>
        </p:nvSpPr>
        <p:spPr>
          <a:xfrm>
            <a:off x="3821382" y="1537943"/>
            <a:ext cx="241300" cy="0"/>
          </a:xfrm>
          <a:custGeom>
            <a:avLst/>
            <a:gdLst/>
            <a:ahLst/>
            <a:cxnLst/>
            <a:rect l="l" t="t" r="r" b="b"/>
            <a:pathLst>
              <a:path w="241300">
                <a:moveTo>
                  <a:pt x="0" y="0"/>
                </a:moveTo>
                <a:lnTo>
                  <a:pt x="240742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4" name="object 2264"/>
          <p:cNvSpPr/>
          <p:nvPr/>
        </p:nvSpPr>
        <p:spPr>
          <a:xfrm>
            <a:off x="3823454" y="1536755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6061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5" name="object 2265"/>
          <p:cNvSpPr/>
          <p:nvPr/>
        </p:nvSpPr>
        <p:spPr>
          <a:xfrm>
            <a:off x="3825548" y="1535566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329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6" name="object 2266"/>
          <p:cNvSpPr/>
          <p:nvPr/>
        </p:nvSpPr>
        <p:spPr>
          <a:xfrm>
            <a:off x="3827620" y="1534384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648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7" name="object 2267"/>
          <p:cNvSpPr/>
          <p:nvPr/>
        </p:nvSpPr>
        <p:spPr>
          <a:xfrm>
            <a:off x="3829692" y="1533195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967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8" name="object 2268"/>
          <p:cNvSpPr/>
          <p:nvPr/>
        </p:nvSpPr>
        <p:spPr>
          <a:xfrm>
            <a:off x="3831787" y="1532006"/>
            <a:ext cx="217804" cy="0"/>
          </a:xfrm>
          <a:custGeom>
            <a:avLst/>
            <a:gdLst/>
            <a:ahLst/>
            <a:cxnLst/>
            <a:rect l="l" t="t" r="r" b="b"/>
            <a:pathLst>
              <a:path w="217804">
                <a:moveTo>
                  <a:pt x="0" y="0"/>
                </a:moveTo>
                <a:lnTo>
                  <a:pt x="217236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9" name="object 2269"/>
          <p:cNvSpPr/>
          <p:nvPr/>
        </p:nvSpPr>
        <p:spPr>
          <a:xfrm>
            <a:off x="3833859" y="1530824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555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3835931" y="1529636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874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1" name="object 2271"/>
          <p:cNvSpPr/>
          <p:nvPr/>
        </p:nvSpPr>
        <p:spPr>
          <a:xfrm>
            <a:off x="3838026" y="1528447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143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2" name="object 2272"/>
          <p:cNvSpPr/>
          <p:nvPr/>
        </p:nvSpPr>
        <p:spPr>
          <a:xfrm>
            <a:off x="3840098" y="1527265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462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3" name="object 2273"/>
          <p:cNvSpPr/>
          <p:nvPr/>
        </p:nvSpPr>
        <p:spPr>
          <a:xfrm>
            <a:off x="3842170" y="1526076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3781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4" name="object 2274"/>
          <p:cNvSpPr/>
          <p:nvPr/>
        </p:nvSpPr>
        <p:spPr>
          <a:xfrm>
            <a:off x="3844264" y="152488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049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4020450" y="1524000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60" h="1269">
                <a:moveTo>
                  <a:pt x="0" y="1269"/>
                </a:moveTo>
                <a:lnTo>
                  <a:pt x="10161" y="1269"/>
                </a:lnTo>
                <a:lnTo>
                  <a:pt x="10161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3847374" y="1523364"/>
            <a:ext cx="152400" cy="0"/>
          </a:xfrm>
          <a:custGeom>
            <a:avLst/>
            <a:gdLst/>
            <a:ahLst/>
            <a:cxnLst/>
            <a:rect l="l" t="t" r="r" b="b"/>
            <a:pathLst>
              <a:path w="152400">
                <a:moveTo>
                  <a:pt x="0" y="0"/>
                </a:moveTo>
                <a:lnTo>
                  <a:pt x="151840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3849283" y="1522519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703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8" name="object 2278"/>
          <p:cNvSpPr/>
          <p:nvPr/>
        </p:nvSpPr>
        <p:spPr>
          <a:xfrm>
            <a:off x="3852869" y="1521331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976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9" name="object 2279"/>
          <p:cNvSpPr/>
          <p:nvPr/>
        </p:nvSpPr>
        <p:spPr>
          <a:xfrm>
            <a:off x="3856417" y="1520148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331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0" name="object 2280"/>
          <p:cNvSpPr/>
          <p:nvPr/>
        </p:nvSpPr>
        <p:spPr>
          <a:xfrm>
            <a:off x="3859965" y="1518960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685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1" name="object 2281"/>
          <p:cNvSpPr/>
          <p:nvPr/>
        </p:nvSpPr>
        <p:spPr>
          <a:xfrm>
            <a:off x="3863551" y="1517771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958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2" name="object 2282"/>
          <p:cNvSpPr/>
          <p:nvPr/>
        </p:nvSpPr>
        <p:spPr>
          <a:xfrm>
            <a:off x="3867099" y="1516585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313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3" name="object 2283"/>
          <p:cNvSpPr/>
          <p:nvPr/>
        </p:nvSpPr>
        <p:spPr>
          <a:xfrm>
            <a:off x="3870671" y="1515398"/>
            <a:ext cx="132080" cy="0"/>
          </a:xfrm>
          <a:custGeom>
            <a:avLst/>
            <a:gdLst/>
            <a:ahLst/>
            <a:cxnLst/>
            <a:rect l="l" t="t" r="r" b="b"/>
            <a:pathLst>
              <a:path w="132079">
                <a:moveTo>
                  <a:pt x="0" y="0"/>
                </a:moveTo>
                <a:lnTo>
                  <a:pt x="13162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4" name="object 2284"/>
          <p:cNvSpPr/>
          <p:nvPr/>
        </p:nvSpPr>
        <p:spPr>
          <a:xfrm>
            <a:off x="3874233" y="1514212"/>
            <a:ext cx="124460" cy="0"/>
          </a:xfrm>
          <a:custGeom>
            <a:avLst/>
            <a:gdLst/>
            <a:ahLst/>
            <a:cxnLst/>
            <a:rect l="l" t="t" r="r" b="b"/>
            <a:pathLst>
              <a:path w="124460">
                <a:moveTo>
                  <a:pt x="0" y="0"/>
                </a:moveTo>
                <a:lnTo>
                  <a:pt x="123941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3877781" y="1513026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>
                <a:moveTo>
                  <a:pt x="0" y="0"/>
                </a:moveTo>
                <a:lnTo>
                  <a:pt x="11629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3881352" y="1511838"/>
            <a:ext cx="109220" cy="0"/>
          </a:xfrm>
          <a:custGeom>
            <a:avLst/>
            <a:gdLst/>
            <a:ahLst/>
            <a:cxnLst/>
            <a:rect l="l" t="t" r="r" b="b"/>
            <a:pathLst>
              <a:path w="109220">
                <a:moveTo>
                  <a:pt x="0" y="0"/>
                </a:moveTo>
                <a:lnTo>
                  <a:pt x="108609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7" name="object 2287"/>
          <p:cNvSpPr/>
          <p:nvPr/>
        </p:nvSpPr>
        <p:spPr>
          <a:xfrm>
            <a:off x="3884915" y="1510652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924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8" name="object 2288"/>
          <p:cNvSpPr/>
          <p:nvPr/>
        </p:nvSpPr>
        <p:spPr>
          <a:xfrm>
            <a:off x="3888463" y="1509466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932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9" name="object 2289"/>
          <p:cNvSpPr/>
          <p:nvPr/>
        </p:nvSpPr>
        <p:spPr>
          <a:xfrm>
            <a:off x="3893464" y="1507558"/>
            <a:ext cx="76835" cy="1905"/>
          </a:xfrm>
          <a:custGeom>
            <a:avLst/>
            <a:gdLst/>
            <a:ahLst/>
            <a:cxnLst/>
            <a:rect l="l" t="t" r="r" b="b"/>
            <a:pathLst>
              <a:path w="76835" h="1905">
                <a:moveTo>
                  <a:pt x="13037" y="0"/>
                </a:moveTo>
                <a:lnTo>
                  <a:pt x="0" y="1131"/>
                </a:lnTo>
                <a:lnTo>
                  <a:pt x="76472" y="1453"/>
                </a:lnTo>
                <a:lnTo>
                  <a:pt x="66007" y="221"/>
                </a:lnTo>
                <a:lnTo>
                  <a:pt x="13037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0" name="object 2290"/>
          <p:cNvSpPr/>
          <p:nvPr/>
        </p:nvSpPr>
        <p:spPr>
          <a:xfrm>
            <a:off x="3906502" y="1506432"/>
            <a:ext cx="53340" cy="1905"/>
          </a:xfrm>
          <a:custGeom>
            <a:avLst/>
            <a:gdLst/>
            <a:ahLst/>
            <a:cxnLst/>
            <a:rect l="l" t="t" r="r" b="b"/>
            <a:pathLst>
              <a:path w="53339" h="1905">
                <a:moveTo>
                  <a:pt x="12980" y="0"/>
                </a:moveTo>
                <a:lnTo>
                  <a:pt x="0" y="1126"/>
                </a:lnTo>
                <a:lnTo>
                  <a:pt x="52970" y="1348"/>
                </a:lnTo>
                <a:lnTo>
                  <a:pt x="42564" y="123"/>
                </a:lnTo>
                <a:lnTo>
                  <a:pt x="12980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1" name="object 2291"/>
          <p:cNvSpPr/>
          <p:nvPr/>
        </p:nvSpPr>
        <p:spPr>
          <a:xfrm>
            <a:off x="3919482" y="1505298"/>
            <a:ext cx="29845" cy="1270"/>
          </a:xfrm>
          <a:custGeom>
            <a:avLst/>
            <a:gdLst/>
            <a:ahLst/>
            <a:cxnLst/>
            <a:rect l="l" t="t" r="r" b="b"/>
            <a:pathLst>
              <a:path w="29845" h="1269">
                <a:moveTo>
                  <a:pt x="13053" y="0"/>
                </a:moveTo>
                <a:lnTo>
                  <a:pt x="0" y="1133"/>
                </a:lnTo>
                <a:lnTo>
                  <a:pt x="29584" y="1256"/>
                </a:lnTo>
                <a:lnTo>
                  <a:pt x="19120" y="25"/>
                </a:lnTo>
                <a:lnTo>
                  <a:pt x="13053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2" name="object 2292"/>
          <p:cNvSpPr/>
          <p:nvPr/>
        </p:nvSpPr>
        <p:spPr>
          <a:xfrm>
            <a:off x="3932535" y="1505006"/>
            <a:ext cx="6350" cy="635"/>
          </a:xfrm>
          <a:custGeom>
            <a:avLst/>
            <a:gdLst/>
            <a:ahLst/>
            <a:cxnLst/>
            <a:rect l="l" t="t" r="r" b="b"/>
            <a:pathLst>
              <a:path w="6350" h="634">
                <a:moveTo>
                  <a:pt x="3366" y="0"/>
                </a:moveTo>
                <a:lnTo>
                  <a:pt x="0" y="292"/>
                </a:lnTo>
                <a:lnTo>
                  <a:pt x="6066" y="317"/>
                </a:lnTo>
                <a:lnTo>
                  <a:pt x="3366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3" name="object 2293"/>
          <p:cNvSpPr/>
          <p:nvPr/>
        </p:nvSpPr>
        <p:spPr>
          <a:xfrm>
            <a:off x="3813263" y="1776158"/>
            <a:ext cx="183568" cy="5766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4" name="object 2294"/>
          <p:cNvSpPr/>
          <p:nvPr/>
        </p:nvSpPr>
        <p:spPr>
          <a:xfrm>
            <a:off x="3796182" y="1770519"/>
            <a:ext cx="143703" cy="6983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5" name="object 2295"/>
          <p:cNvSpPr/>
          <p:nvPr/>
        </p:nvSpPr>
        <p:spPr>
          <a:xfrm>
            <a:off x="3779100" y="1768385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093" y="0"/>
                </a:lnTo>
              </a:path>
            </a:pathLst>
          </a:custGeom>
          <a:ln w="6983">
            <a:solidFill>
              <a:srgbClr val="6B4F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6" name="object 2296"/>
          <p:cNvSpPr/>
          <p:nvPr/>
        </p:nvSpPr>
        <p:spPr>
          <a:xfrm>
            <a:off x="3642448" y="1618462"/>
            <a:ext cx="291744" cy="406831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7" name="object 2297"/>
          <p:cNvSpPr/>
          <p:nvPr/>
        </p:nvSpPr>
        <p:spPr>
          <a:xfrm>
            <a:off x="4080878" y="1913940"/>
            <a:ext cx="51536" cy="1830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8" name="object 2298"/>
          <p:cNvSpPr/>
          <p:nvPr/>
        </p:nvSpPr>
        <p:spPr>
          <a:xfrm>
            <a:off x="4092041" y="1908289"/>
            <a:ext cx="45961" cy="700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9" name="object 2299"/>
          <p:cNvSpPr/>
          <p:nvPr/>
        </p:nvSpPr>
        <p:spPr>
          <a:xfrm>
            <a:off x="4209122" y="1908289"/>
            <a:ext cx="12496" cy="1830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0" name="object 2300"/>
          <p:cNvSpPr/>
          <p:nvPr/>
        </p:nvSpPr>
        <p:spPr>
          <a:xfrm>
            <a:off x="4097604" y="1902637"/>
            <a:ext cx="45961" cy="700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1" name="object 2301"/>
          <p:cNvSpPr/>
          <p:nvPr/>
        </p:nvSpPr>
        <p:spPr>
          <a:xfrm>
            <a:off x="4097604" y="1880019"/>
            <a:ext cx="140741" cy="2962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2" name="object 2302"/>
          <p:cNvSpPr/>
          <p:nvPr/>
        </p:nvSpPr>
        <p:spPr>
          <a:xfrm>
            <a:off x="4203547" y="1880019"/>
            <a:ext cx="34925" cy="7620"/>
          </a:xfrm>
          <a:custGeom>
            <a:avLst/>
            <a:gdLst/>
            <a:ahLst/>
            <a:cxnLst/>
            <a:rect l="l" t="t" r="r" b="b"/>
            <a:pathLst>
              <a:path w="34925" h="7619">
                <a:moveTo>
                  <a:pt x="0" y="7004"/>
                </a:moveTo>
                <a:lnTo>
                  <a:pt x="34805" y="7004"/>
                </a:lnTo>
                <a:lnTo>
                  <a:pt x="34805" y="0"/>
                </a:lnTo>
                <a:lnTo>
                  <a:pt x="0" y="0"/>
                </a:lnTo>
                <a:lnTo>
                  <a:pt x="0" y="7004"/>
                </a:lnTo>
                <a:close/>
              </a:path>
            </a:pathLst>
          </a:custGeom>
          <a:solidFill>
            <a:srgbClr val="5F4B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3" name="object 2303"/>
          <p:cNvSpPr/>
          <p:nvPr/>
        </p:nvSpPr>
        <p:spPr>
          <a:xfrm>
            <a:off x="4108767" y="1665211"/>
            <a:ext cx="146316" cy="22180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4" name="object 2304"/>
          <p:cNvSpPr/>
          <p:nvPr/>
        </p:nvSpPr>
        <p:spPr>
          <a:xfrm>
            <a:off x="4175671" y="1642605"/>
            <a:ext cx="34805" cy="23958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5" name="object 2305"/>
          <p:cNvSpPr txBox="1"/>
          <p:nvPr/>
        </p:nvSpPr>
        <p:spPr>
          <a:xfrm>
            <a:off x="476167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6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306" name="object 2306"/>
          <p:cNvSpPr txBox="1"/>
          <p:nvPr/>
        </p:nvSpPr>
        <p:spPr>
          <a:xfrm>
            <a:off x="10016172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7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 txBox="1"/>
          <p:nvPr/>
        </p:nvSpPr>
        <p:spPr>
          <a:xfrm>
            <a:off x="671300" y="2892170"/>
            <a:ext cx="4130040" cy="25355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61925" indent="-161925">
              <a:lnSpc>
                <a:spcPct val="100000"/>
              </a:lnSpc>
              <a:spcBef>
                <a:spcPts val="425"/>
              </a:spcBef>
              <a:buAutoNum type="arabicPeriod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По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возможности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используйте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псевдонимы.</a:t>
            </a:r>
            <a:endParaRPr sz="1200">
              <a:latin typeface="Arial"/>
              <a:cs typeface="Arial"/>
            </a:endParaRPr>
          </a:p>
          <a:p>
            <a:pPr marL="161925" marR="176530" indent="-161925">
              <a:lnSpc>
                <a:spcPts val="1200"/>
              </a:lnSpc>
              <a:spcBef>
                <a:spcPts val="570"/>
              </a:spcBef>
              <a:buAutoNum type="arabicPeriod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Указывайте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лишь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электронные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способы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связи,</a:t>
            </a: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причем 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созданные специально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для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таких</a:t>
            </a:r>
            <a:r>
              <a:rPr sz="1200" b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контактов.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Например,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специально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выделенный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подобного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общения</a:t>
            </a:r>
            <a:r>
              <a:rPr sz="1000" spc="2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е-mail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номер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icq.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собеседник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окажется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интересным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2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безопасным,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ничто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мешает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поделиться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ним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потом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«более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реальными»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элект- 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ронными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координатами,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телефоном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адресом.</a:t>
            </a:r>
            <a:endParaRPr sz="1000">
              <a:latin typeface="Trebuchet MS"/>
              <a:cs typeface="Trebuchet MS"/>
            </a:endParaRPr>
          </a:p>
          <a:p>
            <a:pPr marL="161925" marR="540385" indent="-161925">
              <a:lnSpc>
                <a:spcPts val="1200"/>
              </a:lnSpc>
              <a:spcBef>
                <a:spcPts val="585"/>
              </a:spcBef>
              <a:buAutoNum type="arabicPeriod" startAt="3"/>
              <a:tabLst>
                <a:tab pos="161925" algn="l"/>
              </a:tabLst>
            </a:pP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Тщательно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обдумайте,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какую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информацию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о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себе 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загружать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Интернет.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действует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принцип 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«все,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вы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выложили,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</a:t>
            </a:r>
            <a:r>
              <a:rPr sz="1000" spc="1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использовано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вас».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Даже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удалите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фото,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уже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могли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скопировать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значит,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оно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по-прежнему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ходит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Интернету.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Напри- 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мер,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фото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разгульной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вечеринки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вызвать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разрыв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близким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человеком,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видеоролик драки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стать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доказательством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суда,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де-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монстрация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богатства наведет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вас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грабителей,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подробные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дан-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ные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себе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подскажут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им,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где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как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лучше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ограбить.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5855296" y="2933700"/>
            <a:ext cx="4130675" cy="171068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61925" marR="123189" indent="-161925">
              <a:lnSpc>
                <a:spcPts val="1200"/>
              </a:lnSpc>
              <a:spcBef>
                <a:spcPts val="340"/>
              </a:spcBef>
              <a:buAutoNum type="arabicPeriod" startAt="4"/>
              <a:tabLst>
                <a:tab pos="161925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Осторожно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подходите </a:t>
            </a:r>
            <a:r>
              <a:rPr sz="1200" b="1" spc="5" dirty="0">
                <a:solidFill>
                  <a:srgbClr val="231F20"/>
                </a:solidFill>
                <a:latin typeface="Arial"/>
                <a:cs typeface="Arial"/>
              </a:rPr>
              <a:t>к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выбору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друзей,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</a:t>
            </a:r>
            <a:r>
              <a:rPr sz="1200" b="1" spc="-2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принимайте  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все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заявки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подряд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для</a:t>
            </a: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количества.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Радость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большого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числа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«друзей»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быстро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омрачится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неприятнос-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тями.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Другом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соцсети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только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тот,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кто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хорошо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известен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желательно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реальной</a:t>
            </a:r>
            <a:r>
              <a:rPr sz="1000" spc="-2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жизни.</a:t>
            </a:r>
            <a:endParaRPr sz="1000">
              <a:latin typeface="Trebuchet MS"/>
              <a:cs typeface="Trebuchet MS"/>
            </a:endParaRPr>
          </a:p>
          <a:p>
            <a:pPr marL="161925" marR="429259" indent="-161925">
              <a:lnSpc>
                <a:spcPts val="1200"/>
              </a:lnSpc>
              <a:spcBef>
                <a:spcPts val="585"/>
              </a:spcBef>
              <a:buAutoNum type="arabicPeriod" startAt="5"/>
              <a:tabLst>
                <a:tab pos="161925" algn="l"/>
              </a:tabLst>
            </a:pP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открывайте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доступ </a:t>
            </a:r>
            <a:r>
              <a:rPr sz="1200" b="1" spc="5" dirty="0">
                <a:solidFill>
                  <a:srgbClr val="231F20"/>
                </a:solidFill>
                <a:latin typeface="Arial"/>
                <a:cs typeface="Arial"/>
              </a:rPr>
              <a:t>к</a:t>
            </a:r>
            <a:r>
              <a:rPr sz="1200" b="1" spc="-1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своим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личным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страничкам  незнакомым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людям.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Есть 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те,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кто специально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ходит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социальным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сетям с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целью</a:t>
            </a:r>
            <a:r>
              <a:rPr sz="1000" spc="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сбора</a:t>
            </a:r>
            <a:endParaRPr sz="1000">
              <a:latin typeface="Trebuchet MS"/>
              <a:cs typeface="Trebuchet MS"/>
            </a:endParaRPr>
          </a:p>
          <a:p>
            <a:pPr marL="264160" marR="5715" algn="just">
              <a:lnSpc>
                <a:spcPts val="1100"/>
              </a:lnSpc>
              <a:spcBef>
                <a:spcPts val="70"/>
              </a:spcBef>
            </a:pP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информации.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Затем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ее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используют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киберпреследования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под-  готовки серьезных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преступлений.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Чем меньше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им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дадите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инфор-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мации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себе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тем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безопаснее.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718451"/>
            <a:ext cx="4102100" cy="174243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620"/>
              </a:spcBef>
            </a:pPr>
            <a:r>
              <a:rPr sz="2600" b="1" spc="-114" dirty="0">
                <a:solidFill>
                  <a:srgbClr val="F26529"/>
                </a:solidFill>
                <a:latin typeface="Arial"/>
                <a:cs typeface="Arial"/>
              </a:rPr>
              <a:t>…негативного  </a:t>
            </a:r>
            <a:r>
              <a:rPr sz="2600" b="1" spc="-160" dirty="0">
                <a:solidFill>
                  <a:srgbClr val="F26529"/>
                </a:solidFill>
                <a:latin typeface="Arial"/>
                <a:cs typeface="Arial"/>
              </a:rPr>
              <a:t>использования  </a:t>
            </a:r>
            <a:r>
              <a:rPr sz="2600" b="1" spc="-150" dirty="0">
                <a:solidFill>
                  <a:srgbClr val="F26529"/>
                </a:solidFill>
                <a:latin typeface="Arial"/>
                <a:cs typeface="Arial"/>
              </a:rPr>
              <a:t>персональной  </a:t>
            </a:r>
            <a:r>
              <a:rPr sz="2600" b="1" spc="-155" dirty="0">
                <a:solidFill>
                  <a:srgbClr val="F26529"/>
                </a:solidFill>
                <a:latin typeface="Arial"/>
                <a:cs typeface="Arial"/>
              </a:rPr>
              <a:t>информации </a:t>
            </a:r>
            <a:r>
              <a:rPr sz="2600" b="1" spc="-229" dirty="0">
                <a:solidFill>
                  <a:srgbClr val="F26529"/>
                </a:solidFill>
                <a:latin typeface="Arial"/>
                <a:cs typeface="Arial"/>
              </a:rPr>
              <a:t>в </a:t>
            </a:r>
            <a:r>
              <a:rPr sz="2600" b="1" spc="-190" dirty="0">
                <a:solidFill>
                  <a:srgbClr val="F26529"/>
                </a:solidFill>
                <a:latin typeface="Arial"/>
                <a:cs typeface="Arial"/>
              </a:rPr>
              <a:t>социальных  </a:t>
            </a:r>
            <a:r>
              <a:rPr sz="2600" b="1" spc="-180" dirty="0">
                <a:solidFill>
                  <a:srgbClr val="F26529"/>
                </a:solidFill>
                <a:latin typeface="Arial"/>
                <a:cs typeface="Arial"/>
              </a:rPr>
              <a:t>сетях</a:t>
            </a:r>
            <a:endParaRPr sz="2600">
              <a:latin typeface="Arial"/>
              <a:cs typeface="Arial"/>
            </a:endParaRPr>
          </a:p>
        </p:txBody>
      </p:sp>
      <p:sp>
        <p:nvSpPr>
          <p:cNvPr id="681" name="object 681"/>
          <p:cNvSpPr/>
          <p:nvPr/>
        </p:nvSpPr>
        <p:spPr>
          <a:xfrm>
            <a:off x="3152508" y="550900"/>
            <a:ext cx="1623745" cy="2127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4147159" y="1965325"/>
            <a:ext cx="40571" cy="6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4152760" y="1959762"/>
            <a:ext cx="29368" cy="6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963923" y="2385326"/>
            <a:ext cx="103784" cy="70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889946" y="2207933"/>
            <a:ext cx="280212" cy="1787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690746" y="1898916"/>
            <a:ext cx="359892" cy="3103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673665" y="1893189"/>
            <a:ext cx="206235" cy="70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662286" y="1887473"/>
            <a:ext cx="200549" cy="70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650906" y="1876031"/>
            <a:ext cx="194854" cy="127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650906" y="1818805"/>
            <a:ext cx="166396" cy="585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679367" y="1813077"/>
            <a:ext cx="29806" cy="70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638118" y="1284230"/>
            <a:ext cx="782734" cy="133590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4255896" y="2133269"/>
            <a:ext cx="45261" cy="69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4250410" y="2127630"/>
            <a:ext cx="50744" cy="69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4217479" y="2099411"/>
            <a:ext cx="78176" cy="2957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4211993" y="2093772"/>
            <a:ext cx="50744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206494" y="2088121"/>
            <a:ext cx="50744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4184548" y="2059901"/>
            <a:ext cx="67216" cy="2957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4179061" y="2037333"/>
            <a:ext cx="50747" cy="2392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4173575" y="1986546"/>
            <a:ext cx="39767" cy="521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926878" y="2353119"/>
            <a:ext cx="216828" cy="128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921201" y="2347341"/>
            <a:ext cx="205488" cy="712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915536" y="2203069"/>
            <a:ext cx="194143" cy="14561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677373" y="1839480"/>
            <a:ext cx="347243" cy="36492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344240" y="729551"/>
            <a:ext cx="1185252" cy="12454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 txBox="1"/>
          <p:nvPr/>
        </p:nvSpPr>
        <p:spPr>
          <a:xfrm>
            <a:off x="476167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8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707" name="object 707"/>
          <p:cNvSpPr txBox="1"/>
          <p:nvPr/>
        </p:nvSpPr>
        <p:spPr>
          <a:xfrm>
            <a:off x="10016172" y="6995776"/>
            <a:ext cx="16383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9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93375" y="466649"/>
            <a:ext cx="1349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6040" algn="l"/>
              </a:tabLst>
            </a:pPr>
            <a:r>
              <a:rPr sz="1800" b="1" u="sng" spc="-130" dirty="0">
                <a:solidFill>
                  <a:srgbClr val="F26529"/>
                </a:solidFill>
                <a:uFill>
                  <a:solidFill>
                    <a:srgbClr val="C0CFD7"/>
                  </a:solidFill>
                </a:uFill>
                <a:latin typeface="Arial"/>
                <a:cs typeface="Arial"/>
              </a:rPr>
              <a:t> 	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 txBox="1"/>
          <p:nvPr/>
        </p:nvSpPr>
        <p:spPr>
          <a:xfrm>
            <a:off x="671300" y="2933700"/>
            <a:ext cx="4130675" cy="3166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290" indent="-148590">
              <a:lnSpc>
                <a:spcPts val="1370"/>
              </a:lnSpc>
              <a:spcBef>
                <a:spcPts val="100"/>
              </a:spcBef>
              <a:buAutoNum type="arabicPeriod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Игнорируйте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оскорбителя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Самый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простой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действенный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способ.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Просто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представить,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дан-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ного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существует.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Добавить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игнор-лист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(«чер-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ный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список»)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мысленно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удалить его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Интернета.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отвечать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ему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поддаваться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провокации. Продолжать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общаться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этом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ресурсе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людьми,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приятными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близкими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духу.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2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Сообщите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модератору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Это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можно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сделать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помощью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специальной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формы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форуме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(она 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обычно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выглядит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как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кнопочка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«пожаловаться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сообщение»)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личным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письмом.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популярный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уважаемый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ресурс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модераторская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служба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нем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поставлена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высоком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уров- 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не,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хозяева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обязательно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примут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меры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воздействуют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сетевого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агрессора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(предупредят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вообще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заблокируют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ему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доступ).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слу- 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чае,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агрессором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является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сам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модератор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воспользуйтесь</a:t>
            </a:r>
            <a:r>
              <a:rPr sz="10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тре-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тьим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советом.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3"/>
              <a:tabLst>
                <a:tab pos="161925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Найдите другой</a:t>
            </a:r>
            <a:r>
              <a:rPr sz="1200" b="1" spc="-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ресурс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Ничего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мешает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покинуть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сайт,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котором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процветают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хамство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оскорбления,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найти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аналогичный,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где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можно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спокойно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общаться.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Сделать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особенно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просто,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успели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освоиться на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сайте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привыкнуть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нему.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Однако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никто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гарантирует,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новом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мес-  те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найдется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своих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местных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хамов.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2933700"/>
            <a:ext cx="4130040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-40" dirty="0">
                <a:solidFill>
                  <a:srgbClr val="231F20"/>
                </a:solidFill>
                <a:latin typeface="Arial"/>
                <a:cs typeface="Arial"/>
              </a:rPr>
              <a:t>4.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«Задавите</a:t>
            </a:r>
            <a:r>
              <a:rPr sz="1200" b="1" spc="-1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интеллектом»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Можно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попытаться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задавить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сетевого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хама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интеллектом,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показать,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вами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шутки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плохи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и,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дескать,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шел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бы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оттачивать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свои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способ-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ности на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ком-нибудь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другом.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Делается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лаконичными негрубыми 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ответами,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высмеивающими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грубияна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действия.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5855296" y="3756927"/>
            <a:ext cx="4130040" cy="27330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415"/>
              </a:spcBef>
            </a:pPr>
            <a:r>
              <a:rPr sz="1100" i="1" spc="-70" dirty="0">
                <a:solidFill>
                  <a:srgbClr val="231F20"/>
                </a:solidFill>
                <a:latin typeface="Arial"/>
                <a:cs typeface="Arial"/>
              </a:rPr>
              <a:t>Что </a:t>
            </a:r>
            <a:r>
              <a:rPr sz="1100" i="1" spc="-16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100" i="1" spc="-45" dirty="0">
                <a:solidFill>
                  <a:srgbClr val="231F20"/>
                </a:solidFill>
                <a:latin typeface="Arial"/>
                <a:cs typeface="Arial"/>
              </a:rPr>
              <a:t>нужно</a:t>
            </a:r>
            <a:r>
              <a:rPr sz="1100" i="1" spc="-2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65" dirty="0">
                <a:solidFill>
                  <a:srgbClr val="231F20"/>
                </a:solidFill>
                <a:latin typeface="Arial"/>
                <a:cs typeface="Arial"/>
              </a:rPr>
              <a:t>делать:</a:t>
            </a:r>
            <a:endParaRPr sz="1100">
              <a:latin typeface="Arial"/>
              <a:cs typeface="Arial"/>
            </a:endParaRPr>
          </a:p>
          <a:p>
            <a:pPr marL="161925" indent="-161925">
              <a:lnSpc>
                <a:spcPts val="1370"/>
              </a:lnSpc>
              <a:spcBef>
                <a:spcPts val="350"/>
              </a:spcBef>
              <a:buAutoNum type="arabicPeriod"/>
              <a:tabLst>
                <a:tab pos="161925" algn="l"/>
              </a:tabLst>
            </a:pP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Грубить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ответ.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опуститесь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до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уровня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очень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умного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человека,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будете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выглядеть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ничуть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лучше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его.</a:t>
            </a:r>
            <a:endParaRPr sz="1000">
              <a:latin typeface="Trebuchet MS"/>
              <a:cs typeface="Trebuchet MS"/>
            </a:endParaRPr>
          </a:p>
          <a:p>
            <a:pPr marL="161925" marR="457834" indent="-161925">
              <a:lnSpc>
                <a:spcPts val="1200"/>
              </a:lnSpc>
              <a:spcBef>
                <a:spcPts val="585"/>
              </a:spcBef>
              <a:buAutoNum type="arabicPeriod" startAt="2"/>
              <a:tabLst>
                <a:tab pos="161925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Угрожать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хаму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противозаконными</a:t>
            </a: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последствиями 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реальной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Arial"/>
                <a:cs typeface="Arial"/>
              </a:rPr>
              <a:t>жизни.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Подобные</a:t>
            </a:r>
            <a:r>
              <a:rPr sz="1000" spc="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вещи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чреваты</a:t>
            </a:r>
            <a:r>
              <a:rPr sz="1000" spc="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наказанием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согласно</a:t>
            </a:r>
            <a:r>
              <a:rPr sz="1000" spc="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Уголовному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кодексу.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Хамы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обычно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люди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весьма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подлые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могут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такую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угрозу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повернуть  против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вас. </a:t>
            </a:r>
            <a:r>
              <a:rPr sz="1000" spc="15" dirty="0">
                <a:solidFill>
                  <a:srgbClr val="231F20"/>
                </a:solidFill>
                <a:latin typeface="Trebuchet MS"/>
                <a:cs typeface="Trebuchet MS"/>
              </a:rPr>
              <a:t>А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получить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судимость из-за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сетевого хама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дело</a:t>
            </a:r>
            <a:r>
              <a:rPr sz="1000" spc="-2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совсем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перспективное.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3"/>
              <a:tabLst>
                <a:tab pos="161925" algn="l"/>
              </a:tabLst>
            </a:pP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Создавать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темы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форуме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1200" b="1" spc="-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жалобами.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обидели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1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свяжитесь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администрацией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сайта.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Ни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 чему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за-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сорять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ресурс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пустыми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темами.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теряйте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уважения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себе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окружа-  ющим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людям.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Ведите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себя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так,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как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хотите,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чтобы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вели  себя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вами.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Тогда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обязательно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найдете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интересных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собеседников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существование различных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агрессивных личностей перестанет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  беспокоить.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2" name="object 682"/>
          <p:cNvSpPr txBox="1"/>
          <p:nvPr/>
        </p:nvSpPr>
        <p:spPr>
          <a:xfrm>
            <a:off x="5855296" y="1370038"/>
            <a:ext cx="385254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50" dirty="0">
                <a:solidFill>
                  <a:srgbClr val="F26529"/>
                </a:solidFill>
                <a:latin typeface="Arial"/>
                <a:cs typeface="Arial"/>
              </a:rPr>
              <a:t>…хамства </a:t>
            </a:r>
            <a:r>
              <a:rPr sz="2600" b="1" spc="-100" dirty="0">
                <a:solidFill>
                  <a:srgbClr val="F26529"/>
                </a:solidFill>
                <a:latin typeface="Arial"/>
                <a:cs typeface="Arial"/>
              </a:rPr>
              <a:t>и</a:t>
            </a:r>
            <a:r>
              <a:rPr sz="2600" b="1" spc="-245" dirty="0">
                <a:solidFill>
                  <a:srgbClr val="F26529"/>
                </a:solidFill>
                <a:latin typeface="Arial"/>
                <a:cs typeface="Arial"/>
              </a:rPr>
              <a:t> </a:t>
            </a:r>
            <a:r>
              <a:rPr sz="2600" b="1" spc="-135" dirty="0">
                <a:solidFill>
                  <a:srgbClr val="F26529"/>
                </a:solidFill>
                <a:latin typeface="Arial"/>
                <a:cs typeface="Arial"/>
              </a:rPr>
              <a:t>оскорблений</a:t>
            </a:r>
            <a:endParaRPr sz="2600">
              <a:latin typeface="Arial"/>
              <a:cs typeface="Arial"/>
            </a:endParaRPr>
          </a:p>
        </p:txBody>
      </p:sp>
      <p:sp>
        <p:nvSpPr>
          <p:cNvPr id="683" name="object 683"/>
          <p:cNvSpPr/>
          <p:nvPr/>
        </p:nvSpPr>
        <p:spPr>
          <a:xfrm>
            <a:off x="3179787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390637" y="0"/>
                </a:moveTo>
                <a:lnTo>
                  <a:pt x="185635" y="0"/>
                </a:lnTo>
                <a:lnTo>
                  <a:pt x="136433" y="6661"/>
                </a:lnTo>
                <a:lnTo>
                  <a:pt x="92128" y="25442"/>
                </a:lnTo>
                <a:lnTo>
                  <a:pt x="54528" y="54536"/>
                </a:lnTo>
                <a:lnTo>
                  <a:pt x="25437" y="92138"/>
                </a:lnTo>
                <a:lnTo>
                  <a:pt x="6660" y="136439"/>
                </a:lnTo>
                <a:lnTo>
                  <a:pt x="0" y="185635"/>
                </a:lnTo>
                <a:lnTo>
                  <a:pt x="0" y="1390637"/>
                </a:lnTo>
                <a:lnTo>
                  <a:pt x="6661" y="1439837"/>
                </a:lnTo>
                <a:lnTo>
                  <a:pt x="25442" y="1484140"/>
                </a:lnTo>
                <a:lnTo>
                  <a:pt x="54536" y="1521740"/>
                </a:lnTo>
                <a:lnTo>
                  <a:pt x="92138" y="1550833"/>
                </a:lnTo>
                <a:lnTo>
                  <a:pt x="136439" y="1569612"/>
                </a:lnTo>
                <a:lnTo>
                  <a:pt x="185635" y="1576273"/>
                </a:lnTo>
                <a:lnTo>
                  <a:pt x="1390637" y="1576273"/>
                </a:lnTo>
                <a:lnTo>
                  <a:pt x="1439833" y="1569611"/>
                </a:lnTo>
                <a:lnTo>
                  <a:pt x="1484135" y="1550830"/>
                </a:lnTo>
                <a:lnTo>
                  <a:pt x="1521736" y="1521736"/>
                </a:lnTo>
                <a:lnTo>
                  <a:pt x="1550830" y="1484135"/>
                </a:lnTo>
                <a:lnTo>
                  <a:pt x="1569611" y="1439833"/>
                </a:lnTo>
                <a:lnTo>
                  <a:pt x="1576273" y="1390637"/>
                </a:lnTo>
                <a:lnTo>
                  <a:pt x="1576273" y="185635"/>
                </a:lnTo>
                <a:lnTo>
                  <a:pt x="1569610" y="136435"/>
                </a:lnTo>
                <a:lnTo>
                  <a:pt x="1550828" y="92132"/>
                </a:lnTo>
                <a:lnTo>
                  <a:pt x="1521734" y="54532"/>
                </a:lnTo>
                <a:lnTo>
                  <a:pt x="1484134" y="25439"/>
                </a:lnTo>
                <a:lnTo>
                  <a:pt x="1439831" y="6660"/>
                </a:lnTo>
                <a:lnTo>
                  <a:pt x="13906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179787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85635" y="0"/>
                </a:moveTo>
                <a:lnTo>
                  <a:pt x="1390637" y="0"/>
                </a:lnTo>
                <a:lnTo>
                  <a:pt x="1439837" y="6661"/>
                </a:lnTo>
                <a:lnTo>
                  <a:pt x="1484140" y="25442"/>
                </a:lnTo>
                <a:lnTo>
                  <a:pt x="1521740" y="54536"/>
                </a:lnTo>
                <a:lnTo>
                  <a:pt x="1550833" y="92138"/>
                </a:lnTo>
                <a:lnTo>
                  <a:pt x="1569612" y="136439"/>
                </a:lnTo>
                <a:lnTo>
                  <a:pt x="1576273" y="185635"/>
                </a:lnTo>
                <a:lnTo>
                  <a:pt x="1576273" y="1390637"/>
                </a:lnTo>
                <a:lnTo>
                  <a:pt x="1569611" y="1439833"/>
                </a:lnTo>
                <a:lnTo>
                  <a:pt x="1550830" y="1484135"/>
                </a:lnTo>
                <a:lnTo>
                  <a:pt x="1521736" y="1521736"/>
                </a:lnTo>
                <a:lnTo>
                  <a:pt x="1484135" y="1550830"/>
                </a:lnTo>
                <a:lnTo>
                  <a:pt x="1439833" y="1569611"/>
                </a:lnTo>
                <a:lnTo>
                  <a:pt x="1390637" y="1576273"/>
                </a:lnTo>
                <a:lnTo>
                  <a:pt x="185635" y="1576273"/>
                </a:lnTo>
                <a:lnTo>
                  <a:pt x="136439" y="1569612"/>
                </a:lnTo>
                <a:lnTo>
                  <a:pt x="92138" y="1550833"/>
                </a:lnTo>
                <a:lnTo>
                  <a:pt x="54536" y="1521740"/>
                </a:lnTo>
                <a:lnTo>
                  <a:pt x="25442" y="1484140"/>
                </a:lnTo>
                <a:lnTo>
                  <a:pt x="6661" y="1439837"/>
                </a:lnTo>
                <a:lnTo>
                  <a:pt x="0" y="1390637"/>
                </a:lnTo>
                <a:lnTo>
                  <a:pt x="0" y="185635"/>
                </a:lnTo>
                <a:lnTo>
                  <a:pt x="6660" y="136435"/>
                </a:lnTo>
                <a:lnTo>
                  <a:pt x="25439" y="92132"/>
                </a:lnTo>
                <a:lnTo>
                  <a:pt x="54532" y="54532"/>
                </a:lnTo>
                <a:lnTo>
                  <a:pt x="92132" y="25439"/>
                </a:lnTo>
                <a:lnTo>
                  <a:pt x="136435" y="6660"/>
                </a:lnTo>
                <a:lnTo>
                  <a:pt x="185635" y="0"/>
                </a:lnTo>
                <a:close/>
              </a:path>
            </a:pathLst>
          </a:custGeom>
          <a:ln w="47472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412859" y="1508118"/>
            <a:ext cx="1110615" cy="0"/>
          </a:xfrm>
          <a:custGeom>
            <a:avLst/>
            <a:gdLst/>
            <a:ahLst/>
            <a:cxnLst/>
            <a:rect l="l" t="t" r="r" b="b"/>
            <a:pathLst>
              <a:path w="1110614">
                <a:moveTo>
                  <a:pt x="0" y="0"/>
                </a:moveTo>
                <a:lnTo>
                  <a:pt x="111011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399925" y="1505527"/>
            <a:ext cx="1136015" cy="0"/>
          </a:xfrm>
          <a:custGeom>
            <a:avLst/>
            <a:gdLst/>
            <a:ahLst/>
            <a:cxnLst/>
            <a:rect l="l" t="t" r="r" b="b"/>
            <a:pathLst>
              <a:path w="1136014">
                <a:moveTo>
                  <a:pt x="0" y="0"/>
                </a:moveTo>
                <a:lnTo>
                  <a:pt x="113598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386991" y="1502898"/>
            <a:ext cx="1162050" cy="0"/>
          </a:xfrm>
          <a:custGeom>
            <a:avLst/>
            <a:gdLst/>
            <a:ahLst/>
            <a:cxnLst/>
            <a:rect l="l" t="t" r="r" b="b"/>
            <a:pathLst>
              <a:path w="1162050">
                <a:moveTo>
                  <a:pt x="0" y="0"/>
                </a:moveTo>
                <a:lnTo>
                  <a:pt x="1161848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374887" y="1500282"/>
            <a:ext cx="1186180" cy="0"/>
          </a:xfrm>
          <a:custGeom>
            <a:avLst/>
            <a:gdLst/>
            <a:ahLst/>
            <a:cxnLst/>
            <a:rect l="l" t="t" r="r" b="b"/>
            <a:pathLst>
              <a:path w="1186179">
                <a:moveTo>
                  <a:pt x="0" y="0"/>
                </a:moveTo>
                <a:lnTo>
                  <a:pt x="118606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370996" y="1497653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384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367125" y="1495037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58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363235" y="1492408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36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359344" y="1489779"/>
            <a:ext cx="1217295" cy="0"/>
          </a:xfrm>
          <a:custGeom>
            <a:avLst/>
            <a:gdLst/>
            <a:ahLst/>
            <a:cxnLst/>
            <a:rect l="l" t="t" r="r" b="b"/>
            <a:pathLst>
              <a:path w="1217295">
                <a:moveTo>
                  <a:pt x="0" y="0"/>
                </a:moveTo>
                <a:lnTo>
                  <a:pt x="1217146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355473" y="1487163"/>
            <a:ext cx="1224915" cy="0"/>
          </a:xfrm>
          <a:custGeom>
            <a:avLst/>
            <a:gdLst/>
            <a:ahLst/>
            <a:cxnLst/>
            <a:rect l="l" t="t" r="r" b="b"/>
            <a:pathLst>
              <a:path w="1224914">
                <a:moveTo>
                  <a:pt x="0" y="0"/>
                </a:moveTo>
                <a:lnTo>
                  <a:pt x="122488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3351582" y="1484534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670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347692" y="1481905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451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343820" y="1479289"/>
            <a:ext cx="1248410" cy="0"/>
          </a:xfrm>
          <a:custGeom>
            <a:avLst/>
            <a:gdLst/>
            <a:ahLst/>
            <a:cxnLst/>
            <a:rect l="l" t="t" r="r" b="b"/>
            <a:pathLst>
              <a:path w="1248410">
                <a:moveTo>
                  <a:pt x="0" y="0"/>
                </a:moveTo>
                <a:lnTo>
                  <a:pt x="1248194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339930" y="1476660"/>
            <a:ext cx="1256030" cy="0"/>
          </a:xfrm>
          <a:custGeom>
            <a:avLst/>
            <a:gdLst/>
            <a:ahLst/>
            <a:cxnLst/>
            <a:rect l="l" t="t" r="r" b="b"/>
            <a:pathLst>
              <a:path w="1256029">
                <a:moveTo>
                  <a:pt x="0" y="0"/>
                </a:moveTo>
                <a:lnTo>
                  <a:pt x="1255975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336058" y="1474044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3718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333220" y="1471415"/>
            <a:ext cx="1270000" cy="0"/>
          </a:xfrm>
          <a:custGeom>
            <a:avLst/>
            <a:gdLst/>
            <a:ahLst/>
            <a:cxnLst/>
            <a:rect l="l" t="t" r="r" b="b"/>
            <a:pathLst>
              <a:path w="1270000">
                <a:moveTo>
                  <a:pt x="0" y="0"/>
                </a:moveTo>
                <a:lnTo>
                  <a:pt x="126939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331443" y="1468786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2951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329676" y="1466170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487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327899" y="1463541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040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326124" y="1460912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59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324356" y="1458296"/>
            <a:ext cx="1287145" cy="0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12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322580" y="1455667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680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320812" y="1453051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216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319036" y="1450422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76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17259" y="1447793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321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315492" y="1445177"/>
            <a:ext cx="1304925" cy="0"/>
          </a:xfrm>
          <a:custGeom>
            <a:avLst/>
            <a:gdLst/>
            <a:ahLst/>
            <a:cxnLst/>
            <a:rect l="l" t="t" r="r" b="b"/>
            <a:pathLst>
              <a:path w="1304925">
                <a:moveTo>
                  <a:pt x="0" y="0"/>
                </a:moveTo>
                <a:lnTo>
                  <a:pt x="1304857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313716" y="1442548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40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311940" y="1439919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196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310172" y="1437303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49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308396" y="1434674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050" y="0"/>
                </a:lnTo>
              </a:path>
            </a:pathLst>
          </a:custGeom>
          <a:ln w="3175">
            <a:solidFill>
              <a:srgbClr val="00AF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306619" y="143204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60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306568" y="143065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70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306138" y="1429385"/>
            <a:ext cx="1323975" cy="0"/>
          </a:xfrm>
          <a:custGeom>
            <a:avLst/>
            <a:gdLst/>
            <a:ahLst/>
            <a:cxnLst/>
            <a:rect l="l" t="t" r="r" b="b"/>
            <a:pathLst>
              <a:path w="1323975">
                <a:moveTo>
                  <a:pt x="0" y="0"/>
                </a:moveTo>
                <a:lnTo>
                  <a:pt x="132356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305346" y="1426800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52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304814" y="1424184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1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304280" y="1421555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2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303746" y="1418926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5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303214" y="1416310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17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302680" y="1413681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4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302146" y="1411052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54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301614" y="1408436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1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301080" y="1405807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68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300548" y="1403191"/>
            <a:ext cx="1334770" cy="0"/>
          </a:xfrm>
          <a:custGeom>
            <a:avLst/>
            <a:gdLst/>
            <a:ahLst/>
            <a:cxnLst/>
            <a:rect l="l" t="t" r="r" b="b"/>
            <a:pathLst>
              <a:path w="1334770">
                <a:moveTo>
                  <a:pt x="0" y="0"/>
                </a:moveTo>
                <a:lnTo>
                  <a:pt x="1334750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300014" y="1400562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1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299480" y="1397933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887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298948" y="1395317"/>
            <a:ext cx="1337945" cy="0"/>
          </a:xfrm>
          <a:custGeom>
            <a:avLst/>
            <a:gdLst/>
            <a:ahLst/>
            <a:cxnLst/>
            <a:rect l="l" t="t" r="r" b="b"/>
            <a:pathLst>
              <a:path w="1337945">
                <a:moveTo>
                  <a:pt x="0" y="0"/>
                </a:moveTo>
                <a:lnTo>
                  <a:pt x="133795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298414" y="1392688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1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297880" y="1390059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08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297348" y="1387443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51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296814" y="1384814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2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296279" y="13821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28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296119" y="13795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296119" y="13769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3296119" y="1374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296119" y="13716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296119" y="13690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296119" y="13664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296119" y="13638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296119" y="13611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296119" y="13585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3296119" y="13559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3296119" y="13533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296119" y="13507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296119" y="13480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296119" y="13454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296119" y="13428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296119" y="13401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296119" y="13375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296119" y="13349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296119" y="13323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296119" y="13297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296119" y="13270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296119" y="1324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296119" y="13218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296119" y="13192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3296119" y="131658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3296119" y="13139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296119" y="13113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296119" y="130871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296119" y="13060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96119" y="130347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296119" y="130084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296119" y="12982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296119" y="129559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296119" y="129296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296119" y="12903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296119" y="128772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296119" y="128509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296119" y="12824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296119" y="127984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296119" y="127721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296119" y="127460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296119" y="127197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3296119" y="126934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3296119" y="126672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3296119" y="126410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3296119" y="126147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3296119" y="125885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3296119" y="125622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3296119" y="125361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296119" y="125098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296119" y="124835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296119" y="12457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296119" y="124310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B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3296119" y="124047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0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3296119" y="12378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5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3296119" y="123523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9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3296119" y="12326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C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3296119" y="12299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E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3296119" y="122735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1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3296119" y="122474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3296119" y="12221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6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3296119" y="12194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9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3296119" y="12168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B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3296119" y="12142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C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3296119" y="121161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E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296119" y="12089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0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3296119" y="12063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2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3296119" y="12037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4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3296119" y="12011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6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3296119" y="11984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3296119" y="11958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9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296119" y="11932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A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296119" y="11906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C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296119" y="11880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D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296119" y="11853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F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296119" y="11827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0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296119" y="11801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1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3296119" y="11774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2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3296119" y="11748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4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3296119" y="11722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5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296119" y="11696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6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296119" y="11670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8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296119" y="11643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9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296119" y="11617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A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296119" y="11591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B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296119" y="11565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C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96119" y="115389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D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96119" y="11512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E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96119" y="11486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296119" y="11460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296119" y="11433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1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296119" y="11407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3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296119" y="11381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4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296119" y="11355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5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296119" y="113289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6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296119" y="11302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6BC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296119" y="11276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7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296119" y="11250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8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296119" y="11223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9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3296119" y="11197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A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3296119" y="11171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B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3296119" y="11145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C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3296119" y="11118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D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3296119" y="11092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E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3296119" y="11066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F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3296119" y="110403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0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3296119" y="11014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3296119" y="10987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3296119" y="10961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2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3296119" y="10935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3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3296119" y="10908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4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3296119" y="10882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5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3296119" y="10856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6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3296119" y="10830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7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3296119" y="10804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7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3296119" y="10777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8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3296119" y="10751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9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3296119" y="107253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A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3296119" y="106990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B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3296119" y="10672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3296119" y="106466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3296119" y="10620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D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3296119" y="10594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E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3296119" y="105678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F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3296119" y="10541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0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3296119" y="10515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0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3296119" y="104891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1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3296119" y="10462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2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3296119" y="10436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3296119" y="104103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3296119" y="10384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4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3296119" y="10357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5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3296119" y="10331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3296119" y="10305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3296119" y="10279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7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3296119" y="10253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8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3296119" y="10226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3296119" y="102004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3296119" y="10174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A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3296119" y="10147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3296119" y="10121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296119" y="10095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C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296119" y="10069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D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296119" y="10043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96119" y="10016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296119" y="9990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F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296119" y="9964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0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296119" y="9938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0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296119" y="99117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1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296119" y="9885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2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296119" y="9859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296119" y="9833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296119" y="9806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4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296119" y="9780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296119" y="9754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3296119" y="9728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6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3296119" y="97018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7C3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3296119" y="9675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7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3296119" y="9649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8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3296119" y="9623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3296119" y="9596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3296119" y="9570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A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3296119" y="9544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B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3296119" y="9518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B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3296119" y="9491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C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3296119" y="9465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3296119" y="9439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3296119" y="9413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E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3296119" y="9387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3296119" y="9360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3296119" y="9334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3296119" y="9308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3296119" y="9281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1C5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3296119" y="9255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2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3296119" y="9229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3296119" y="920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3296119" y="9177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3296119" y="9150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3296119" y="912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5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3296119" y="90983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3296119" y="90720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3296119" y="90458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7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3296119" y="90196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3296119" y="8993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3296119" y="89671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3296119" y="89408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3296119" y="8914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A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3296119" y="88884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3296119" y="88621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3296119" y="88359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3296119" y="88096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3296119" y="87833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3296119" y="87572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3296119" y="87309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3296119" y="87046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3296119" y="86784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3296119" y="86521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3296119" y="86260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3296119" y="85997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3296119" y="85734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3296119" y="85472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3296119" y="85210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3296119" y="84947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3296119" y="84685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296119" y="84422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296119" y="84159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3296119" y="83898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296119" y="83635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3296119" y="8337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3296119" y="83110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3296119" y="82847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3296119" y="8258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3296119" y="82323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3296119" y="82060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3296119" y="8179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3296119" y="81535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3296119" y="8127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3296119" y="8101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3296119" y="8074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3296119" y="8048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3296119" y="8022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3296119" y="79961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3296119" y="7969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3296119" y="7943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3296119" y="7917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3296119" y="7891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3296119" y="7864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3296119" y="7838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3296119" y="7812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3296119" y="7786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3296119" y="7760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3CC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3296119" y="7733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3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3296119" y="77074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3296119" y="7681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3296119" y="7654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3296119" y="7628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3296119" y="7602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6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3296119" y="7576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B7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3296261" y="7550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325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3296796" y="752379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56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3297330" y="749750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88" y="0"/>
                </a:lnTo>
              </a:path>
            </a:pathLst>
          </a:custGeom>
          <a:ln w="3175">
            <a:solidFill>
              <a:srgbClr val="B8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3297861" y="747134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125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3298395" y="744505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56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3298930" y="741876"/>
            <a:ext cx="1338580" cy="0"/>
          </a:xfrm>
          <a:custGeom>
            <a:avLst/>
            <a:gdLst/>
            <a:ahLst/>
            <a:cxnLst/>
            <a:rect l="l" t="t" r="r" b="b"/>
            <a:pathLst>
              <a:path w="1338579">
                <a:moveTo>
                  <a:pt x="0" y="0"/>
                </a:moveTo>
                <a:lnTo>
                  <a:pt x="1337988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3299461" y="739260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924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3299995" y="736631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56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3300527" y="734015"/>
            <a:ext cx="1335405" cy="0"/>
          </a:xfrm>
          <a:custGeom>
            <a:avLst/>
            <a:gdLst/>
            <a:ahLst/>
            <a:cxnLst/>
            <a:rect l="l" t="t" r="r" b="b"/>
            <a:pathLst>
              <a:path w="1335404">
                <a:moveTo>
                  <a:pt x="0" y="0"/>
                </a:moveTo>
                <a:lnTo>
                  <a:pt x="1334793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3301061" y="731386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724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3301595" y="728757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56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3302127" y="726141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92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3302661" y="723512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524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3303195" y="720883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56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3303727" y="718267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92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3304261" y="715638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324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3304793" y="713022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61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3305327" y="710393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92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3306362" y="706755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3122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3306559" y="705148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2728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3308335" y="702519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175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3310111" y="699890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622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3311879" y="697274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087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3313655" y="694645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534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3315423" y="692029"/>
            <a:ext cx="1305560" cy="0"/>
          </a:xfrm>
          <a:custGeom>
            <a:avLst/>
            <a:gdLst/>
            <a:ahLst/>
            <a:cxnLst/>
            <a:rect l="l" t="t" r="r" b="b"/>
            <a:pathLst>
              <a:path w="1305560">
                <a:moveTo>
                  <a:pt x="0" y="0"/>
                </a:moveTo>
                <a:lnTo>
                  <a:pt x="1304998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3317199" y="689400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446" y="0"/>
                </a:lnTo>
              </a:path>
            </a:pathLst>
          </a:custGeom>
          <a:ln w="3175">
            <a:solidFill>
              <a:srgbClr val="C4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3318975" y="686771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893" y="0"/>
                </a:lnTo>
              </a:path>
            </a:pathLst>
          </a:custGeom>
          <a:ln w="3175">
            <a:solidFill>
              <a:srgbClr val="C4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3320743" y="684155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358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3322519" y="681526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805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3324295" y="678897"/>
            <a:ext cx="1287780" cy="0"/>
          </a:xfrm>
          <a:custGeom>
            <a:avLst/>
            <a:gdLst/>
            <a:ahLst/>
            <a:cxnLst/>
            <a:rect l="l" t="t" r="r" b="b"/>
            <a:pathLst>
              <a:path w="1287779">
                <a:moveTo>
                  <a:pt x="0" y="0"/>
                </a:moveTo>
                <a:lnTo>
                  <a:pt x="1287252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3326063" y="676281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717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3327839" y="673652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164" y="0"/>
                </a:lnTo>
              </a:path>
            </a:pathLst>
          </a:custGeom>
          <a:ln w="3175">
            <a:solidFill>
              <a:srgbClr val="C7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3329607" y="671036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628" y="0"/>
                </a:lnTo>
              </a:path>
            </a:pathLst>
          </a:custGeom>
          <a:ln w="3175">
            <a:solidFill>
              <a:srgbClr val="C7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3331383" y="668407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307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3333820" y="666115"/>
            <a:ext cx="1268730" cy="0"/>
          </a:xfrm>
          <a:custGeom>
            <a:avLst/>
            <a:gdLst/>
            <a:ahLst/>
            <a:cxnLst/>
            <a:rect l="l" t="t" r="r" b="b"/>
            <a:pathLst>
              <a:path w="1268729">
                <a:moveTo>
                  <a:pt x="0" y="0"/>
                </a:moveTo>
                <a:lnTo>
                  <a:pt x="1268201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3335368" y="664844"/>
            <a:ext cx="1265555" cy="0"/>
          </a:xfrm>
          <a:custGeom>
            <a:avLst/>
            <a:gdLst/>
            <a:ahLst/>
            <a:cxnLst/>
            <a:rect l="l" t="t" r="r" b="b"/>
            <a:pathLst>
              <a:path w="1265554">
                <a:moveTo>
                  <a:pt x="0" y="0"/>
                </a:moveTo>
                <a:lnTo>
                  <a:pt x="126510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3335913" y="663162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401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3339803" y="660533"/>
            <a:ext cx="1256665" cy="0"/>
          </a:xfrm>
          <a:custGeom>
            <a:avLst/>
            <a:gdLst/>
            <a:ahLst/>
            <a:cxnLst/>
            <a:rect l="l" t="t" r="r" b="b"/>
            <a:pathLst>
              <a:path w="1256664">
                <a:moveTo>
                  <a:pt x="0" y="0"/>
                </a:moveTo>
                <a:lnTo>
                  <a:pt x="1256233" y="0"/>
                </a:lnTo>
              </a:path>
            </a:pathLst>
          </a:custGeom>
          <a:ln w="3175">
            <a:solidFill>
              <a:srgbClr val="C9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3343695" y="657904"/>
            <a:ext cx="1249045" cy="0"/>
          </a:xfrm>
          <a:custGeom>
            <a:avLst/>
            <a:gdLst/>
            <a:ahLst/>
            <a:cxnLst/>
            <a:rect l="l" t="t" r="r" b="b"/>
            <a:pathLst>
              <a:path w="1249045">
                <a:moveTo>
                  <a:pt x="0" y="0"/>
                </a:moveTo>
                <a:lnTo>
                  <a:pt x="1248451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3347566" y="655288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706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3351458" y="652659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924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3355349" y="650030"/>
            <a:ext cx="1225550" cy="0"/>
          </a:xfrm>
          <a:custGeom>
            <a:avLst/>
            <a:gdLst/>
            <a:ahLst/>
            <a:cxnLst/>
            <a:rect l="l" t="t" r="r" b="b"/>
            <a:pathLst>
              <a:path w="1225550">
                <a:moveTo>
                  <a:pt x="0" y="0"/>
                </a:moveTo>
                <a:lnTo>
                  <a:pt x="1225142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3359221" y="647414"/>
            <a:ext cx="1217930" cy="0"/>
          </a:xfrm>
          <a:custGeom>
            <a:avLst/>
            <a:gdLst/>
            <a:ahLst/>
            <a:cxnLst/>
            <a:rect l="l" t="t" r="r" b="b"/>
            <a:pathLst>
              <a:path w="1217929">
                <a:moveTo>
                  <a:pt x="0" y="0"/>
                </a:moveTo>
                <a:lnTo>
                  <a:pt x="1217397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3363112" y="644785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615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3366984" y="642169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870" y="0"/>
                </a:lnTo>
              </a:path>
            </a:pathLst>
          </a:custGeom>
          <a:ln w="3175">
            <a:solidFill>
              <a:srgbClr val="CDD2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3370875" y="639540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4088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3374766" y="636911"/>
            <a:ext cx="1186815" cy="0"/>
          </a:xfrm>
          <a:custGeom>
            <a:avLst/>
            <a:gdLst/>
            <a:ahLst/>
            <a:cxnLst/>
            <a:rect l="l" t="t" r="r" b="b"/>
            <a:pathLst>
              <a:path w="1186814">
                <a:moveTo>
                  <a:pt x="0" y="0"/>
                </a:moveTo>
                <a:lnTo>
                  <a:pt x="1186306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3386604" y="634295"/>
            <a:ext cx="1162685" cy="0"/>
          </a:xfrm>
          <a:custGeom>
            <a:avLst/>
            <a:gdLst/>
            <a:ahLst/>
            <a:cxnLst/>
            <a:rect l="l" t="t" r="r" b="b"/>
            <a:pathLst>
              <a:path w="1162685">
                <a:moveTo>
                  <a:pt x="0" y="0"/>
                </a:moveTo>
                <a:lnTo>
                  <a:pt x="1162628" y="0"/>
                </a:lnTo>
              </a:path>
            </a:pathLst>
          </a:custGeom>
          <a:ln w="3175">
            <a:solidFill>
              <a:srgbClr val="CF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3399542" y="631666"/>
            <a:ext cx="1137285" cy="0"/>
          </a:xfrm>
          <a:custGeom>
            <a:avLst/>
            <a:gdLst/>
            <a:ahLst/>
            <a:cxnLst/>
            <a:rect l="l" t="t" r="r" b="b"/>
            <a:pathLst>
              <a:path w="1137285">
                <a:moveTo>
                  <a:pt x="0" y="0"/>
                </a:moveTo>
                <a:lnTo>
                  <a:pt x="1136751" y="0"/>
                </a:lnTo>
              </a:path>
            </a:pathLst>
          </a:custGeom>
          <a:ln w="3175">
            <a:solidFill>
              <a:srgbClr val="D0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3412480" y="629037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>
                <a:moveTo>
                  <a:pt x="0" y="0"/>
                </a:moveTo>
                <a:lnTo>
                  <a:pt x="1110875" y="0"/>
                </a:lnTo>
              </a:path>
            </a:pathLst>
          </a:custGeom>
          <a:ln w="3175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3425418" y="627722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4">
                <a:moveTo>
                  <a:pt x="0" y="0"/>
                </a:moveTo>
                <a:lnTo>
                  <a:pt x="1084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3296119" y="627722"/>
            <a:ext cx="1343660" cy="882015"/>
          </a:xfrm>
          <a:custGeom>
            <a:avLst/>
            <a:gdLst/>
            <a:ahLst/>
            <a:cxnLst/>
            <a:rect l="l" t="t" r="r" b="b"/>
            <a:pathLst>
              <a:path w="1343660" h="882015">
                <a:moveTo>
                  <a:pt x="129298" y="0"/>
                </a:moveTo>
                <a:lnTo>
                  <a:pt x="1214297" y="0"/>
                </a:lnTo>
                <a:lnTo>
                  <a:pt x="1264506" y="10201"/>
                </a:lnTo>
                <a:lnTo>
                  <a:pt x="1305623" y="37979"/>
                </a:lnTo>
                <a:lnTo>
                  <a:pt x="1333405" y="79092"/>
                </a:lnTo>
                <a:lnTo>
                  <a:pt x="1343609" y="129298"/>
                </a:lnTo>
                <a:lnTo>
                  <a:pt x="1343609" y="752360"/>
                </a:lnTo>
                <a:lnTo>
                  <a:pt x="1333403" y="802563"/>
                </a:lnTo>
                <a:lnTo>
                  <a:pt x="1305618" y="843681"/>
                </a:lnTo>
                <a:lnTo>
                  <a:pt x="1264501" y="871466"/>
                </a:lnTo>
                <a:lnTo>
                  <a:pt x="1214297" y="881672"/>
                </a:lnTo>
                <a:lnTo>
                  <a:pt x="129298" y="881672"/>
                </a:lnTo>
                <a:lnTo>
                  <a:pt x="79097" y="871468"/>
                </a:lnTo>
                <a:lnTo>
                  <a:pt x="37984" y="843686"/>
                </a:lnTo>
                <a:lnTo>
                  <a:pt x="10203" y="802569"/>
                </a:lnTo>
                <a:lnTo>
                  <a:pt x="0" y="752360"/>
                </a:lnTo>
                <a:lnTo>
                  <a:pt x="0" y="129298"/>
                </a:lnTo>
                <a:lnTo>
                  <a:pt x="10201" y="79092"/>
                </a:lnTo>
                <a:lnTo>
                  <a:pt x="37979" y="37979"/>
                </a:lnTo>
                <a:lnTo>
                  <a:pt x="79092" y="10201"/>
                </a:lnTo>
                <a:lnTo>
                  <a:pt x="129298" y="0"/>
                </a:lnTo>
                <a:close/>
              </a:path>
            </a:pathLst>
          </a:custGeom>
          <a:ln w="336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3307143" y="2472268"/>
            <a:ext cx="254563" cy="958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3308858" y="2470905"/>
            <a:ext cx="264160" cy="100330"/>
          </a:xfrm>
          <a:custGeom>
            <a:avLst/>
            <a:gdLst/>
            <a:ahLst/>
            <a:cxnLst/>
            <a:rect l="l" t="t" r="r" b="b"/>
            <a:pathLst>
              <a:path w="264160" h="100330">
                <a:moveTo>
                  <a:pt x="263763" y="0"/>
                </a:moveTo>
                <a:lnTo>
                  <a:pt x="252847" y="1362"/>
                </a:lnTo>
                <a:lnTo>
                  <a:pt x="0" y="97260"/>
                </a:lnTo>
                <a:lnTo>
                  <a:pt x="816" y="99725"/>
                </a:lnTo>
                <a:lnTo>
                  <a:pt x="263763" y="0"/>
                </a:lnTo>
                <a:close/>
              </a:path>
            </a:pathLst>
          </a:custGeom>
          <a:solidFill>
            <a:srgbClr val="9092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3309675" y="2469539"/>
            <a:ext cx="274320" cy="104139"/>
          </a:xfrm>
          <a:custGeom>
            <a:avLst/>
            <a:gdLst/>
            <a:ahLst/>
            <a:cxnLst/>
            <a:rect l="l" t="t" r="r" b="b"/>
            <a:pathLst>
              <a:path w="274320" h="104139">
                <a:moveTo>
                  <a:pt x="273897" y="0"/>
                </a:moveTo>
                <a:lnTo>
                  <a:pt x="262947" y="1366"/>
                </a:lnTo>
                <a:lnTo>
                  <a:pt x="0" y="101091"/>
                </a:lnTo>
                <a:lnTo>
                  <a:pt x="820" y="103569"/>
                </a:lnTo>
                <a:lnTo>
                  <a:pt x="273897" y="0"/>
                </a:lnTo>
                <a:close/>
              </a:path>
            </a:pathLst>
          </a:custGeom>
          <a:solidFill>
            <a:srgbClr val="9193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3310495" y="2468175"/>
            <a:ext cx="284480" cy="107950"/>
          </a:xfrm>
          <a:custGeom>
            <a:avLst/>
            <a:gdLst/>
            <a:ahLst/>
            <a:cxnLst/>
            <a:rect l="l" t="t" r="r" b="b"/>
            <a:pathLst>
              <a:path w="284479" h="107950">
                <a:moveTo>
                  <a:pt x="284000" y="0"/>
                </a:moveTo>
                <a:lnTo>
                  <a:pt x="273076" y="1363"/>
                </a:lnTo>
                <a:lnTo>
                  <a:pt x="0" y="104932"/>
                </a:lnTo>
                <a:lnTo>
                  <a:pt x="817" y="107400"/>
                </a:lnTo>
                <a:lnTo>
                  <a:pt x="284000" y="0"/>
                </a:lnTo>
                <a:close/>
              </a:path>
            </a:pathLst>
          </a:custGeom>
          <a:solidFill>
            <a:srgbClr val="9193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3311312" y="2466811"/>
            <a:ext cx="294640" cy="111125"/>
          </a:xfrm>
          <a:custGeom>
            <a:avLst/>
            <a:gdLst/>
            <a:ahLst/>
            <a:cxnLst/>
            <a:rect l="l" t="t" r="r" b="b"/>
            <a:pathLst>
              <a:path w="294639" h="111125">
                <a:moveTo>
                  <a:pt x="294119" y="0"/>
                </a:moveTo>
                <a:lnTo>
                  <a:pt x="283183" y="1364"/>
                </a:lnTo>
                <a:lnTo>
                  <a:pt x="0" y="108765"/>
                </a:lnTo>
                <a:lnTo>
                  <a:pt x="276" y="109601"/>
                </a:lnTo>
                <a:lnTo>
                  <a:pt x="1616" y="110936"/>
                </a:lnTo>
                <a:lnTo>
                  <a:pt x="294119" y="0"/>
                </a:lnTo>
                <a:close/>
              </a:path>
            </a:pathLst>
          </a:custGeom>
          <a:solidFill>
            <a:srgbClr val="9294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3312929" y="2465543"/>
            <a:ext cx="303530" cy="114300"/>
          </a:xfrm>
          <a:custGeom>
            <a:avLst/>
            <a:gdLst/>
            <a:ahLst/>
            <a:cxnLst/>
            <a:rect l="l" t="t" r="r" b="b"/>
            <a:pathLst>
              <a:path w="303529" h="114300">
                <a:moveTo>
                  <a:pt x="303179" y="0"/>
                </a:moveTo>
                <a:lnTo>
                  <a:pt x="300782" y="234"/>
                </a:lnTo>
                <a:lnTo>
                  <a:pt x="292503" y="1267"/>
                </a:lnTo>
                <a:lnTo>
                  <a:pt x="0" y="112204"/>
                </a:lnTo>
                <a:lnTo>
                  <a:pt x="2019" y="114217"/>
                </a:lnTo>
                <a:lnTo>
                  <a:pt x="303179" y="0"/>
                </a:lnTo>
                <a:close/>
              </a:path>
            </a:pathLst>
          </a:custGeom>
          <a:solidFill>
            <a:srgbClr val="929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3314948" y="2464575"/>
            <a:ext cx="311150" cy="117475"/>
          </a:xfrm>
          <a:custGeom>
            <a:avLst/>
            <a:gdLst/>
            <a:ahLst/>
            <a:cxnLst/>
            <a:rect l="l" t="t" r="r" b="b"/>
            <a:pathLst>
              <a:path w="311150" h="117475">
                <a:moveTo>
                  <a:pt x="311052" y="0"/>
                </a:moveTo>
                <a:lnTo>
                  <a:pt x="301160" y="967"/>
                </a:lnTo>
                <a:lnTo>
                  <a:pt x="0" y="115185"/>
                </a:lnTo>
                <a:lnTo>
                  <a:pt x="2025" y="117204"/>
                </a:lnTo>
                <a:lnTo>
                  <a:pt x="31105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3316973" y="2463610"/>
            <a:ext cx="319405" cy="120650"/>
          </a:xfrm>
          <a:custGeom>
            <a:avLst/>
            <a:gdLst/>
            <a:ahLst/>
            <a:cxnLst/>
            <a:rect l="l" t="t" r="r" b="b"/>
            <a:pathLst>
              <a:path w="319404" h="120650">
                <a:moveTo>
                  <a:pt x="318897" y="0"/>
                </a:moveTo>
                <a:lnTo>
                  <a:pt x="309026" y="965"/>
                </a:lnTo>
                <a:lnTo>
                  <a:pt x="0" y="118170"/>
                </a:lnTo>
                <a:lnTo>
                  <a:pt x="2016" y="120180"/>
                </a:lnTo>
                <a:lnTo>
                  <a:pt x="318897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3318989" y="2462643"/>
            <a:ext cx="327025" cy="123189"/>
          </a:xfrm>
          <a:custGeom>
            <a:avLst/>
            <a:gdLst/>
            <a:ahLst/>
            <a:cxnLst/>
            <a:rect l="l" t="t" r="r" b="b"/>
            <a:pathLst>
              <a:path w="327025" h="123189">
                <a:moveTo>
                  <a:pt x="326772" y="0"/>
                </a:moveTo>
                <a:lnTo>
                  <a:pt x="316881" y="967"/>
                </a:lnTo>
                <a:lnTo>
                  <a:pt x="0" y="121147"/>
                </a:lnTo>
                <a:lnTo>
                  <a:pt x="2025" y="123167"/>
                </a:lnTo>
                <a:lnTo>
                  <a:pt x="326772" y="0"/>
                </a:lnTo>
                <a:close/>
              </a:path>
            </a:pathLst>
          </a:custGeom>
          <a:solidFill>
            <a:srgbClr val="9496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3321015" y="2461676"/>
            <a:ext cx="334645" cy="126364"/>
          </a:xfrm>
          <a:custGeom>
            <a:avLst/>
            <a:gdLst/>
            <a:ahLst/>
            <a:cxnLst/>
            <a:rect l="l" t="t" r="r" b="b"/>
            <a:pathLst>
              <a:path w="334645" h="126364">
                <a:moveTo>
                  <a:pt x="334630" y="0"/>
                </a:moveTo>
                <a:lnTo>
                  <a:pt x="324747" y="966"/>
                </a:lnTo>
                <a:lnTo>
                  <a:pt x="0" y="124133"/>
                </a:lnTo>
                <a:lnTo>
                  <a:pt x="2019" y="126146"/>
                </a:lnTo>
                <a:lnTo>
                  <a:pt x="334630" y="0"/>
                </a:lnTo>
                <a:close/>
              </a:path>
            </a:pathLst>
          </a:custGeom>
          <a:solidFill>
            <a:srgbClr val="9597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3323033" y="2460710"/>
            <a:ext cx="342900" cy="129539"/>
          </a:xfrm>
          <a:custGeom>
            <a:avLst/>
            <a:gdLst/>
            <a:ahLst/>
            <a:cxnLst/>
            <a:rect l="l" t="t" r="r" b="b"/>
            <a:pathLst>
              <a:path w="342900" h="129539">
                <a:moveTo>
                  <a:pt x="342496" y="0"/>
                </a:moveTo>
                <a:lnTo>
                  <a:pt x="332611" y="966"/>
                </a:lnTo>
                <a:lnTo>
                  <a:pt x="0" y="127113"/>
                </a:lnTo>
                <a:lnTo>
                  <a:pt x="1563" y="128672"/>
                </a:lnTo>
                <a:lnTo>
                  <a:pt x="2215" y="129057"/>
                </a:lnTo>
                <a:lnTo>
                  <a:pt x="342496" y="0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3325249" y="2459744"/>
            <a:ext cx="350520" cy="132080"/>
          </a:xfrm>
          <a:custGeom>
            <a:avLst/>
            <a:gdLst/>
            <a:ahLst/>
            <a:cxnLst/>
            <a:rect l="l" t="t" r="r" b="b"/>
            <a:pathLst>
              <a:path w="350520" h="132080">
                <a:moveTo>
                  <a:pt x="350157" y="0"/>
                </a:moveTo>
                <a:lnTo>
                  <a:pt x="340280" y="965"/>
                </a:lnTo>
                <a:lnTo>
                  <a:pt x="0" y="130023"/>
                </a:lnTo>
                <a:lnTo>
                  <a:pt x="2866" y="131714"/>
                </a:lnTo>
                <a:lnTo>
                  <a:pt x="350157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3328116" y="2459015"/>
            <a:ext cx="356870" cy="134620"/>
          </a:xfrm>
          <a:custGeom>
            <a:avLst/>
            <a:gdLst/>
            <a:ahLst/>
            <a:cxnLst/>
            <a:rect l="l" t="t" r="r" b="b"/>
            <a:pathLst>
              <a:path w="356870" h="134619">
                <a:moveTo>
                  <a:pt x="356549" y="0"/>
                </a:moveTo>
                <a:lnTo>
                  <a:pt x="349237" y="538"/>
                </a:lnTo>
                <a:lnTo>
                  <a:pt x="347290" y="729"/>
                </a:lnTo>
                <a:lnTo>
                  <a:pt x="0" y="132443"/>
                </a:lnTo>
                <a:lnTo>
                  <a:pt x="2872" y="134138"/>
                </a:lnTo>
                <a:lnTo>
                  <a:pt x="356549" y="0"/>
                </a:lnTo>
                <a:close/>
              </a:path>
            </a:pathLst>
          </a:custGeom>
          <a:solidFill>
            <a:srgbClr val="9698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3330989" y="2458344"/>
            <a:ext cx="363220" cy="136525"/>
          </a:xfrm>
          <a:custGeom>
            <a:avLst/>
            <a:gdLst/>
            <a:ahLst/>
            <a:cxnLst/>
            <a:rect l="l" t="t" r="r" b="b"/>
            <a:pathLst>
              <a:path w="363220" h="136525">
                <a:moveTo>
                  <a:pt x="362780" y="0"/>
                </a:moveTo>
                <a:lnTo>
                  <a:pt x="353676" y="670"/>
                </a:lnTo>
                <a:lnTo>
                  <a:pt x="0" y="134808"/>
                </a:lnTo>
                <a:lnTo>
                  <a:pt x="2867" y="136500"/>
                </a:lnTo>
                <a:lnTo>
                  <a:pt x="362780" y="0"/>
                </a:lnTo>
                <a:close/>
              </a:path>
            </a:pathLst>
          </a:custGeom>
          <a:solidFill>
            <a:srgbClr val="9799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3333857" y="2457673"/>
            <a:ext cx="369570" cy="139065"/>
          </a:xfrm>
          <a:custGeom>
            <a:avLst/>
            <a:gdLst/>
            <a:ahLst/>
            <a:cxnLst/>
            <a:rect l="l" t="t" r="r" b="b"/>
            <a:pathLst>
              <a:path w="369570" h="139064">
                <a:moveTo>
                  <a:pt x="369021" y="0"/>
                </a:moveTo>
                <a:lnTo>
                  <a:pt x="359912" y="671"/>
                </a:lnTo>
                <a:lnTo>
                  <a:pt x="0" y="137171"/>
                </a:lnTo>
                <a:lnTo>
                  <a:pt x="2876" y="138868"/>
                </a:lnTo>
                <a:lnTo>
                  <a:pt x="369021" y="0"/>
                </a:lnTo>
                <a:close/>
              </a:path>
            </a:pathLst>
          </a:custGeom>
          <a:solidFill>
            <a:srgbClr val="979A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3336733" y="2457002"/>
            <a:ext cx="375285" cy="141605"/>
          </a:xfrm>
          <a:custGeom>
            <a:avLst/>
            <a:gdLst/>
            <a:ahLst/>
            <a:cxnLst/>
            <a:rect l="l" t="t" r="r" b="b"/>
            <a:pathLst>
              <a:path w="375285" h="141605">
                <a:moveTo>
                  <a:pt x="375239" y="0"/>
                </a:moveTo>
                <a:lnTo>
                  <a:pt x="366145" y="670"/>
                </a:lnTo>
                <a:lnTo>
                  <a:pt x="0" y="139538"/>
                </a:lnTo>
                <a:lnTo>
                  <a:pt x="2863" y="141227"/>
                </a:lnTo>
                <a:lnTo>
                  <a:pt x="375239" y="0"/>
                </a:lnTo>
                <a:close/>
              </a:path>
            </a:pathLst>
          </a:custGeom>
          <a:solidFill>
            <a:srgbClr val="989A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3339597" y="2456331"/>
            <a:ext cx="381635" cy="144145"/>
          </a:xfrm>
          <a:custGeom>
            <a:avLst/>
            <a:gdLst/>
            <a:ahLst/>
            <a:cxnLst/>
            <a:rect l="l" t="t" r="r" b="b"/>
            <a:pathLst>
              <a:path w="381635" h="144144">
                <a:moveTo>
                  <a:pt x="381490" y="0"/>
                </a:moveTo>
                <a:lnTo>
                  <a:pt x="372376" y="671"/>
                </a:lnTo>
                <a:lnTo>
                  <a:pt x="0" y="141898"/>
                </a:lnTo>
                <a:lnTo>
                  <a:pt x="2877" y="143595"/>
                </a:lnTo>
                <a:lnTo>
                  <a:pt x="381490" y="0"/>
                </a:lnTo>
                <a:close/>
              </a:path>
            </a:pathLst>
          </a:custGeom>
          <a:solidFill>
            <a:srgbClr val="989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3342474" y="2455660"/>
            <a:ext cx="387985" cy="146050"/>
          </a:xfrm>
          <a:custGeom>
            <a:avLst/>
            <a:gdLst/>
            <a:ahLst/>
            <a:cxnLst/>
            <a:rect l="l" t="t" r="r" b="b"/>
            <a:pathLst>
              <a:path w="387985" h="146050">
                <a:moveTo>
                  <a:pt x="387712" y="0"/>
                </a:moveTo>
                <a:lnTo>
                  <a:pt x="378613" y="670"/>
                </a:lnTo>
                <a:lnTo>
                  <a:pt x="0" y="144266"/>
                </a:lnTo>
                <a:lnTo>
                  <a:pt x="2867" y="145957"/>
                </a:lnTo>
                <a:lnTo>
                  <a:pt x="387712" y="0"/>
                </a:lnTo>
                <a:close/>
              </a:path>
            </a:pathLst>
          </a:custGeom>
          <a:solidFill>
            <a:srgbClr val="999B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3345341" y="2454990"/>
            <a:ext cx="394335" cy="148590"/>
          </a:xfrm>
          <a:custGeom>
            <a:avLst/>
            <a:gdLst/>
            <a:ahLst/>
            <a:cxnLst/>
            <a:rect l="l" t="t" r="r" b="b"/>
            <a:pathLst>
              <a:path w="394335" h="148589">
                <a:moveTo>
                  <a:pt x="393949" y="0"/>
                </a:moveTo>
                <a:lnTo>
                  <a:pt x="384845" y="670"/>
                </a:lnTo>
                <a:lnTo>
                  <a:pt x="0" y="146628"/>
                </a:lnTo>
                <a:lnTo>
                  <a:pt x="330" y="146823"/>
                </a:lnTo>
                <a:lnTo>
                  <a:pt x="3443" y="148106"/>
                </a:lnTo>
                <a:lnTo>
                  <a:pt x="393949" y="0"/>
                </a:lnTo>
                <a:close/>
              </a:path>
            </a:pathLst>
          </a:custGeom>
          <a:solidFill>
            <a:srgbClr val="9A9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3348785" y="2454404"/>
            <a:ext cx="399415" cy="150495"/>
          </a:xfrm>
          <a:custGeom>
            <a:avLst/>
            <a:gdLst/>
            <a:ahLst/>
            <a:cxnLst/>
            <a:rect l="l" t="t" r="r" b="b"/>
            <a:pathLst>
              <a:path w="399414" h="150494">
                <a:moveTo>
                  <a:pt x="399381" y="0"/>
                </a:moveTo>
                <a:lnTo>
                  <a:pt x="396307" y="158"/>
                </a:lnTo>
                <a:lnTo>
                  <a:pt x="390505" y="585"/>
                </a:lnTo>
                <a:lnTo>
                  <a:pt x="0" y="148691"/>
                </a:lnTo>
                <a:lnTo>
                  <a:pt x="3511" y="150138"/>
                </a:lnTo>
                <a:lnTo>
                  <a:pt x="399381" y="0"/>
                </a:lnTo>
                <a:close/>
              </a:path>
            </a:pathLst>
          </a:custGeom>
          <a:solidFill>
            <a:srgbClr val="9A9C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3352296" y="2453967"/>
            <a:ext cx="404495" cy="152400"/>
          </a:xfrm>
          <a:custGeom>
            <a:avLst/>
            <a:gdLst/>
            <a:ahLst/>
            <a:cxnLst/>
            <a:rect l="l" t="t" r="r" b="b"/>
            <a:pathLst>
              <a:path w="404495" h="152400">
                <a:moveTo>
                  <a:pt x="404357" y="0"/>
                </a:moveTo>
                <a:lnTo>
                  <a:pt x="395870" y="436"/>
                </a:lnTo>
                <a:lnTo>
                  <a:pt x="0" y="150575"/>
                </a:lnTo>
                <a:lnTo>
                  <a:pt x="3518" y="152025"/>
                </a:lnTo>
                <a:lnTo>
                  <a:pt x="404357" y="0"/>
                </a:lnTo>
                <a:close/>
              </a:path>
            </a:pathLst>
          </a:custGeom>
          <a:solidFill>
            <a:srgbClr val="9B9D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3355814" y="2453530"/>
            <a:ext cx="409575" cy="154305"/>
          </a:xfrm>
          <a:custGeom>
            <a:avLst/>
            <a:gdLst/>
            <a:ahLst/>
            <a:cxnLst/>
            <a:rect l="l" t="t" r="r" b="b"/>
            <a:pathLst>
              <a:path w="409575" h="154305">
                <a:moveTo>
                  <a:pt x="409327" y="0"/>
                </a:moveTo>
                <a:lnTo>
                  <a:pt x="400839" y="436"/>
                </a:lnTo>
                <a:lnTo>
                  <a:pt x="0" y="152462"/>
                </a:lnTo>
                <a:lnTo>
                  <a:pt x="3512" y="153909"/>
                </a:lnTo>
                <a:lnTo>
                  <a:pt x="409327" y="0"/>
                </a:lnTo>
                <a:close/>
              </a:path>
            </a:pathLst>
          </a:custGeom>
          <a:solidFill>
            <a:srgbClr val="9B9E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3359326" y="2453093"/>
            <a:ext cx="414655" cy="156210"/>
          </a:xfrm>
          <a:custGeom>
            <a:avLst/>
            <a:gdLst/>
            <a:ahLst/>
            <a:cxnLst/>
            <a:rect l="l" t="t" r="r" b="b"/>
            <a:pathLst>
              <a:path w="414654" h="156210">
                <a:moveTo>
                  <a:pt x="414305" y="0"/>
                </a:moveTo>
                <a:lnTo>
                  <a:pt x="405815" y="437"/>
                </a:lnTo>
                <a:lnTo>
                  <a:pt x="0" y="154346"/>
                </a:lnTo>
                <a:lnTo>
                  <a:pt x="3522" y="155797"/>
                </a:lnTo>
                <a:lnTo>
                  <a:pt x="414305" y="0"/>
                </a:lnTo>
                <a:close/>
              </a:path>
            </a:pathLst>
          </a:custGeom>
          <a:solidFill>
            <a:srgbClr val="9C9E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3362848" y="2452656"/>
            <a:ext cx="419734" cy="158115"/>
          </a:xfrm>
          <a:custGeom>
            <a:avLst/>
            <a:gdLst/>
            <a:ahLst/>
            <a:cxnLst/>
            <a:rect l="l" t="t" r="r" b="b"/>
            <a:pathLst>
              <a:path w="419735" h="158114">
                <a:moveTo>
                  <a:pt x="419263" y="0"/>
                </a:moveTo>
                <a:lnTo>
                  <a:pt x="410782" y="436"/>
                </a:lnTo>
                <a:lnTo>
                  <a:pt x="0" y="156234"/>
                </a:lnTo>
                <a:lnTo>
                  <a:pt x="3506" y="157679"/>
                </a:lnTo>
                <a:lnTo>
                  <a:pt x="419263" y="0"/>
                </a:lnTo>
                <a:close/>
              </a:path>
            </a:pathLst>
          </a:custGeom>
          <a:solidFill>
            <a:srgbClr val="9D9F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3366356" y="2452219"/>
            <a:ext cx="424815" cy="160020"/>
          </a:xfrm>
          <a:custGeom>
            <a:avLst/>
            <a:gdLst/>
            <a:ahLst/>
            <a:cxnLst/>
            <a:rect l="l" t="t" r="r" b="b"/>
            <a:pathLst>
              <a:path w="424814" h="160019">
                <a:moveTo>
                  <a:pt x="424251" y="0"/>
                </a:moveTo>
                <a:lnTo>
                  <a:pt x="415756" y="437"/>
                </a:lnTo>
                <a:lnTo>
                  <a:pt x="0" y="158116"/>
                </a:lnTo>
                <a:lnTo>
                  <a:pt x="3523" y="159568"/>
                </a:lnTo>
                <a:lnTo>
                  <a:pt x="424251" y="0"/>
                </a:lnTo>
                <a:close/>
              </a:path>
            </a:pathLst>
          </a:custGeom>
          <a:solidFill>
            <a:srgbClr val="9D9F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3369879" y="2451782"/>
            <a:ext cx="429259" cy="161925"/>
          </a:xfrm>
          <a:custGeom>
            <a:avLst/>
            <a:gdLst/>
            <a:ahLst/>
            <a:cxnLst/>
            <a:rect l="l" t="t" r="r" b="b"/>
            <a:pathLst>
              <a:path w="429260" h="161925">
                <a:moveTo>
                  <a:pt x="429211" y="0"/>
                </a:moveTo>
                <a:lnTo>
                  <a:pt x="420728" y="436"/>
                </a:lnTo>
                <a:lnTo>
                  <a:pt x="0" y="160005"/>
                </a:lnTo>
                <a:lnTo>
                  <a:pt x="3511" y="161452"/>
                </a:lnTo>
                <a:lnTo>
                  <a:pt x="429211" y="0"/>
                </a:lnTo>
                <a:close/>
              </a:path>
            </a:pathLst>
          </a:custGeom>
          <a:solidFill>
            <a:srgbClr val="9EA0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3373390" y="2451346"/>
            <a:ext cx="434340" cy="163195"/>
          </a:xfrm>
          <a:custGeom>
            <a:avLst/>
            <a:gdLst/>
            <a:ahLst/>
            <a:cxnLst/>
            <a:rect l="l" t="t" r="r" b="b"/>
            <a:pathLst>
              <a:path w="434339" h="163194">
                <a:moveTo>
                  <a:pt x="434186" y="0"/>
                </a:moveTo>
                <a:lnTo>
                  <a:pt x="425700" y="436"/>
                </a:lnTo>
                <a:lnTo>
                  <a:pt x="0" y="161888"/>
                </a:lnTo>
                <a:lnTo>
                  <a:pt x="925" y="162270"/>
                </a:lnTo>
                <a:lnTo>
                  <a:pt x="3899" y="163193"/>
                </a:lnTo>
                <a:lnTo>
                  <a:pt x="434186" y="0"/>
                </a:lnTo>
                <a:close/>
              </a:path>
            </a:pathLst>
          </a:custGeom>
          <a:solidFill>
            <a:srgbClr val="9EA0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3377290" y="2450909"/>
            <a:ext cx="438784" cy="165100"/>
          </a:xfrm>
          <a:custGeom>
            <a:avLst/>
            <a:gdLst/>
            <a:ahLst/>
            <a:cxnLst/>
            <a:rect l="l" t="t" r="r" b="b"/>
            <a:pathLst>
              <a:path w="438785" h="165100">
                <a:moveTo>
                  <a:pt x="438770" y="0"/>
                </a:moveTo>
                <a:lnTo>
                  <a:pt x="430287" y="436"/>
                </a:lnTo>
                <a:lnTo>
                  <a:pt x="0" y="163630"/>
                </a:lnTo>
                <a:lnTo>
                  <a:pt x="4028" y="164881"/>
                </a:lnTo>
                <a:lnTo>
                  <a:pt x="438770" y="0"/>
                </a:lnTo>
                <a:close/>
              </a:path>
            </a:pathLst>
          </a:custGeom>
          <a:solidFill>
            <a:srgbClr val="9FA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381319" y="2450658"/>
            <a:ext cx="443230" cy="167005"/>
          </a:xfrm>
          <a:custGeom>
            <a:avLst/>
            <a:gdLst/>
            <a:ahLst/>
            <a:cxnLst/>
            <a:rect l="l" t="t" r="r" b="b"/>
            <a:pathLst>
              <a:path w="443229" h="167005">
                <a:moveTo>
                  <a:pt x="442739" y="0"/>
                </a:moveTo>
                <a:lnTo>
                  <a:pt x="434741" y="251"/>
                </a:lnTo>
                <a:lnTo>
                  <a:pt x="0" y="165132"/>
                </a:lnTo>
                <a:lnTo>
                  <a:pt x="4036" y="166385"/>
                </a:lnTo>
                <a:lnTo>
                  <a:pt x="442739" y="0"/>
                </a:lnTo>
                <a:close/>
              </a:path>
            </a:pathLst>
          </a:custGeom>
          <a:solidFill>
            <a:srgbClr val="9FA1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385355" y="2450415"/>
            <a:ext cx="447040" cy="168275"/>
          </a:xfrm>
          <a:custGeom>
            <a:avLst/>
            <a:gdLst/>
            <a:ahLst/>
            <a:cxnLst/>
            <a:rect l="l" t="t" r="r" b="b"/>
            <a:pathLst>
              <a:path w="447039" h="168275">
                <a:moveTo>
                  <a:pt x="446664" y="0"/>
                </a:moveTo>
                <a:lnTo>
                  <a:pt x="438702" y="242"/>
                </a:lnTo>
                <a:lnTo>
                  <a:pt x="0" y="166628"/>
                </a:lnTo>
                <a:lnTo>
                  <a:pt x="4026" y="167878"/>
                </a:lnTo>
                <a:lnTo>
                  <a:pt x="446664" y="0"/>
                </a:lnTo>
                <a:close/>
              </a:path>
            </a:pathLst>
          </a:custGeom>
          <a:solidFill>
            <a:srgbClr val="A0A2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389381" y="2450172"/>
            <a:ext cx="450850" cy="169545"/>
          </a:xfrm>
          <a:custGeom>
            <a:avLst/>
            <a:gdLst/>
            <a:ahLst/>
            <a:cxnLst/>
            <a:rect l="l" t="t" r="r" b="b"/>
            <a:pathLst>
              <a:path w="450850" h="169544">
                <a:moveTo>
                  <a:pt x="450630" y="0"/>
                </a:moveTo>
                <a:lnTo>
                  <a:pt x="442638" y="243"/>
                </a:lnTo>
                <a:lnTo>
                  <a:pt x="0" y="168121"/>
                </a:lnTo>
                <a:lnTo>
                  <a:pt x="4043" y="169377"/>
                </a:lnTo>
                <a:lnTo>
                  <a:pt x="450630" y="0"/>
                </a:lnTo>
                <a:close/>
              </a:path>
            </a:pathLst>
          </a:custGeom>
          <a:solidFill>
            <a:srgbClr val="A1A3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3393425" y="2449930"/>
            <a:ext cx="454659" cy="171450"/>
          </a:xfrm>
          <a:custGeom>
            <a:avLst/>
            <a:gdLst/>
            <a:ahLst/>
            <a:cxnLst/>
            <a:rect l="l" t="t" r="r" b="b"/>
            <a:pathLst>
              <a:path w="454660" h="171450">
                <a:moveTo>
                  <a:pt x="454541" y="0"/>
                </a:moveTo>
                <a:lnTo>
                  <a:pt x="446586" y="242"/>
                </a:lnTo>
                <a:lnTo>
                  <a:pt x="0" y="169619"/>
                </a:lnTo>
                <a:lnTo>
                  <a:pt x="4020" y="170867"/>
                </a:lnTo>
                <a:lnTo>
                  <a:pt x="454541" y="0"/>
                </a:lnTo>
                <a:close/>
              </a:path>
            </a:pathLst>
          </a:custGeom>
          <a:solidFill>
            <a:srgbClr val="A1A3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3397446" y="2449686"/>
            <a:ext cx="459105" cy="172720"/>
          </a:xfrm>
          <a:custGeom>
            <a:avLst/>
            <a:gdLst/>
            <a:ahLst/>
            <a:cxnLst/>
            <a:rect l="l" t="t" r="r" b="b"/>
            <a:pathLst>
              <a:path w="459104" h="172719">
                <a:moveTo>
                  <a:pt x="458519" y="0"/>
                </a:moveTo>
                <a:lnTo>
                  <a:pt x="450520" y="243"/>
                </a:lnTo>
                <a:lnTo>
                  <a:pt x="0" y="171111"/>
                </a:lnTo>
                <a:lnTo>
                  <a:pt x="4045" y="172367"/>
                </a:lnTo>
                <a:lnTo>
                  <a:pt x="458519" y="0"/>
                </a:lnTo>
                <a:close/>
              </a:path>
            </a:pathLst>
          </a:custGeom>
          <a:solidFill>
            <a:srgbClr val="A2A4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3401491" y="2449444"/>
            <a:ext cx="462915" cy="173990"/>
          </a:xfrm>
          <a:custGeom>
            <a:avLst/>
            <a:gdLst/>
            <a:ahLst/>
            <a:cxnLst/>
            <a:rect l="l" t="t" r="r" b="b"/>
            <a:pathLst>
              <a:path w="462914" h="173989">
                <a:moveTo>
                  <a:pt x="462429" y="0"/>
                </a:moveTo>
                <a:lnTo>
                  <a:pt x="454474" y="242"/>
                </a:lnTo>
                <a:lnTo>
                  <a:pt x="0" y="172609"/>
                </a:lnTo>
                <a:lnTo>
                  <a:pt x="4025" y="173859"/>
                </a:lnTo>
                <a:lnTo>
                  <a:pt x="462429" y="0"/>
                </a:lnTo>
                <a:close/>
              </a:path>
            </a:pathLst>
          </a:custGeom>
          <a:solidFill>
            <a:srgbClr val="A2A4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405516" y="2449200"/>
            <a:ext cx="466725" cy="175895"/>
          </a:xfrm>
          <a:custGeom>
            <a:avLst/>
            <a:gdLst/>
            <a:ahLst/>
            <a:cxnLst/>
            <a:rect l="l" t="t" r="r" b="b"/>
            <a:pathLst>
              <a:path w="466725" h="175894">
                <a:moveTo>
                  <a:pt x="466395" y="0"/>
                </a:moveTo>
                <a:lnTo>
                  <a:pt x="458404" y="243"/>
                </a:lnTo>
                <a:lnTo>
                  <a:pt x="0" y="174102"/>
                </a:lnTo>
                <a:lnTo>
                  <a:pt x="4039" y="175356"/>
                </a:lnTo>
                <a:lnTo>
                  <a:pt x="466395" y="0"/>
                </a:lnTo>
                <a:close/>
              </a:path>
            </a:pathLst>
          </a:custGeom>
          <a:solidFill>
            <a:srgbClr val="A3A5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409556" y="2448958"/>
            <a:ext cx="470534" cy="177165"/>
          </a:xfrm>
          <a:custGeom>
            <a:avLst/>
            <a:gdLst/>
            <a:ahLst/>
            <a:cxnLst/>
            <a:rect l="l" t="t" r="r" b="b"/>
            <a:pathLst>
              <a:path w="470535" h="177164">
                <a:moveTo>
                  <a:pt x="470311" y="0"/>
                </a:moveTo>
                <a:lnTo>
                  <a:pt x="462356" y="242"/>
                </a:lnTo>
                <a:lnTo>
                  <a:pt x="0" y="175598"/>
                </a:lnTo>
                <a:lnTo>
                  <a:pt x="476" y="175746"/>
                </a:lnTo>
                <a:lnTo>
                  <a:pt x="4408" y="176703"/>
                </a:lnTo>
                <a:lnTo>
                  <a:pt x="470311" y="0"/>
                </a:lnTo>
                <a:close/>
              </a:path>
            </a:pathLst>
          </a:custGeom>
          <a:solidFill>
            <a:srgbClr val="A3A6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3413964" y="2448715"/>
            <a:ext cx="474345" cy="178435"/>
          </a:xfrm>
          <a:custGeom>
            <a:avLst/>
            <a:gdLst/>
            <a:ahLst/>
            <a:cxnLst/>
            <a:rect l="l" t="t" r="r" b="b"/>
            <a:pathLst>
              <a:path w="474345" h="178435">
                <a:moveTo>
                  <a:pt x="473894" y="0"/>
                </a:moveTo>
                <a:lnTo>
                  <a:pt x="465903" y="243"/>
                </a:lnTo>
                <a:lnTo>
                  <a:pt x="0" y="176946"/>
                </a:lnTo>
                <a:lnTo>
                  <a:pt x="4475" y="178035"/>
                </a:lnTo>
                <a:lnTo>
                  <a:pt x="473894" y="0"/>
                </a:lnTo>
                <a:close/>
              </a:path>
            </a:pathLst>
          </a:custGeom>
          <a:solidFill>
            <a:srgbClr val="A4A6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3418439" y="2448576"/>
            <a:ext cx="477520" cy="179705"/>
          </a:xfrm>
          <a:custGeom>
            <a:avLst/>
            <a:gdLst/>
            <a:ahLst/>
            <a:cxnLst/>
            <a:rect l="l" t="t" r="r" b="b"/>
            <a:pathLst>
              <a:path w="477520" h="179705">
                <a:moveTo>
                  <a:pt x="477108" y="0"/>
                </a:moveTo>
                <a:lnTo>
                  <a:pt x="472433" y="47"/>
                </a:lnTo>
                <a:lnTo>
                  <a:pt x="469419" y="138"/>
                </a:lnTo>
                <a:lnTo>
                  <a:pt x="0" y="178174"/>
                </a:lnTo>
                <a:lnTo>
                  <a:pt x="4461" y="179259"/>
                </a:lnTo>
                <a:lnTo>
                  <a:pt x="477108" y="0"/>
                </a:lnTo>
                <a:close/>
              </a:path>
            </a:pathLst>
          </a:custGeom>
          <a:solidFill>
            <a:srgbClr val="A5A7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3422901" y="2448500"/>
            <a:ext cx="480695" cy="180975"/>
          </a:xfrm>
          <a:custGeom>
            <a:avLst/>
            <a:gdLst/>
            <a:ahLst/>
            <a:cxnLst/>
            <a:rect l="l" t="t" r="r" b="b"/>
            <a:pathLst>
              <a:path w="480695" h="180975">
                <a:moveTo>
                  <a:pt x="480197" y="0"/>
                </a:moveTo>
                <a:lnTo>
                  <a:pt x="472646" y="75"/>
                </a:lnTo>
                <a:lnTo>
                  <a:pt x="0" y="179335"/>
                </a:lnTo>
                <a:lnTo>
                  <a:pt x="4480" y="180425"/>
                </a:lnTo>
                <a:lnTo>
                  <a:pt x="480197" y="0"/>
                </a:lnTo>
                <a:close/>
              </a:path>
            </a:pathLst>
          </a:custGeom>
          <a:solidFill>
            <a:srgbClr val="A5A7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3427381" y="2448425"/>
            <a:ext cx="483234" cy="181610"/>
          </a:xfrm>
          <a:custGeom>
            <a:avLst/>
            <a:gdLst/>
            <a:ahLst/>
            <a:cxnLst/>
            <a:rect l="l" t="t" r="r" b="b"/>
            <a:pathLst>
              <a:path w="483235" h="181610">
                <a:moveTo>
                  <a:pt x="483232" y="0"/>
                </a:moveTo>
                <a:lnTo>
                  <a:pt x="475716" y="75"/>
                </a:lnTo>
                <a:lnTo>
                  <a:pt x="0" y="180500"/>
                </a:lnTo>
                <a:lnTo>
                  <a:pt x="4454" y="181584"/>
                </a:lnTo>
                <a:lnTo>
                  <a:pt x="483232" y="0"/>
                </a:lnTo>
                <a:close/>
              </a:path>
            </a:pathLst>
          </a:custGeom>
          <a:solidFill>
            <a:srgbClr val="A6A8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431836" y="2448349"/>
            <a:ext cx="486409" cy="182880"/>
          </a:xfrm>
          <a:custGeom>
            <a:avLst/>
            <a:gdLst/>
            <a:ahLst/>
            <a:cxnLst/>
            <a:rect l="l" t="t" r="r" b="b"/>
            <a:pathLst>
              <a:path w="486410" h="182880">
                <a:moveTo>
                  <a:pt x="486334" y="0"/>
                </a:moveTo>
                <a:lnTo>
                  <a:pt x="478777" y="75"/>
                </a:lnTo>
                <a:lnTo>
                  <a:pt x="0" y="181660"/>
                </a:lnTo>
                <a:lnTo>
                  <a:pt x="4481" y="182750"/>
                </a:lnTo>
                <a:lnTo>
                  <a:pt x="486334" y="0"/>
                </a:lnTo>
                <a:close/>
              </a:path>
            </a:pathLst>
          </a:custGeom>
          <a:solidFill>
            <a:srgbClr val="A6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3436317" y="2448273"/>
            <a:ext cx="489584" cy="184150"/>
          </a:xfrm>
          <a:custGeom>
            <a:avLst/>
            <a:gdLst/>
            <a:ahLst/>
            <a:cxnLst/>
            <a:rect l="l" t="t" r="r" b="b"/>
            <a:pathLst>
              <a:path w="489585" h="184150">
                <a:moveTo>
                  <a:pt x="489368" y="0"/>
                </a:moveTo>
                <a:lnTo>
                  <a:pt x="481852" y="75"/>
                </a:lnTo>
                <a:lnTo>
                  <a:pt x="0" y="182826"/>
                </a:lnTo>
                <a:lnTo>
                  <a:pt x="4459" y="183911"/>
                </a:lnTo>
                <a:lnTo>
                  <a:pt x="489368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3440777" y="2448197"/>
            <a:ext cx="492759" cy="185420"/>
          </a:xfrm>
          <a:custGeom>
            <a:avLst/>
            <a:gdLst/>
            <a:ahLst/>
            <a:cxnLst/>
            <a:rect l="l" t="t" r="r" b="b"/>
            <a:pathLst>
              <a:path w="492760" h="185419">
                <a:moveTo>
                  <a:pt x="492458" y="0"/>
                </a:moveTo>
                <a:lnTo>
                  <a:pt x="484908" y="75"/>
                </a:lnTo>
                <a:lnTo>
                  <a:pt x="0" y="183987"/>
                </a:lnTo>
                <a:lnTo>
                  <a:pt x="4475" y="185076"/>
                </a:lnTo>
                <a:lnTo>
                  <a:pt x="492458" y="0"/>
                </a:lnTo>
                <a:close/>
              </a:path>
            </a:pathLst>
          </a:custGeom>
          <a:solidFill>
            <a:srgbClr val="A7A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445253" y="2448122"/>
            <a:ext cx="495934" cy="186690"/>
          </a:xfrm>
          <a:custGeom>
            <a:avLst/>
            <a:gdLst/>
            <a:ahLst/>
            <a:cxnLst/>
            <a:rect l="l" t="t" r="r" b="b"/>
            <a:pathLst>
              <a:path w="495935" h="186689">
                <a:moveTo>
                  <a:pt x="495499" y="0"/>
                </a:moveTo>
                <a:lnTo>
                  <a:pt x="487983" y="75"/>
                </a:lnTo>
                <a:lnTo>
                  <a:pt x="0" y="185151"/>
                </a:lnTo>
                <a:lnTo>
                  <a:pt x="4459" y="186236"/>
                </a:lnTo>
                <a:lnTo>
                  <a:pt x="495499" y="0"/>
                </a:lnTo>
                <a:close/>
              </a:path>
            </a:pathLst>
          </a:custGeom>
          <a:solidFill>
            <a:srgbClr val="A8AA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3449712" y="2448046"/>
            <a:ext cx="499109" cy="187960"/>
          </a:xfrm>
          <a:custGeom>
            <a:avLst/>
            <a:gdLst/>
            <a:ahLst/>
            <a:cxnLst/>
            <a:rect l="l" t="t" r="r" b="b"/>
            <a:pathLst>
              <a:path w="499110" h="187960">
                <a:moveTo>
                  <a:pt x="498589" y="0"/>
                </a:moveTo>
                <a:lnTo>
                  <a:pt x="491039" y="75"/>
                </a:lnTo>
                <a:lnTo>
                  <a:pt x="0" y="186312"/>
                </a:lnTo>
                <a:lnTo>
                  <a:pt x="2614" y="186948"/>
                </a:lnTo>
                <a:lnTo>
                  <a:pt x="4634" y="187341"/>
                </a:lnTo>
                <a:lnTo>
                  <a:pt x="498589" y="0"/>
                </a:lnTo>
                <a:close/>
              </a:path>
            </a:pathLst>
          </a:custGeom>
          <a:solidFill>
            <a:srgbClr val="A9AB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3454346" y="2447970"/>
            <a:ext cx="501650" cy="188595"/>
          </a:xfrm>
          <a:custGeom>
            <a:avLst/>
            <a:gdLst/>
            <a:ahLst/>
            <a:cxnLst/>
            <a:rect l="l" t="t" r="r" b="b"/>
            <a:pathLst>
              <a:path w="501650" h="188594">
                <a:moveTo>
                  <a:pt x="501477" y="0"/>
                </a:moveTo>
                <a:lnTo>
                  <a:pt x="493955" y="75"/>
                </a:lnTo>
                <a:lnTo>
                  <a:pt x="0" y="187416"/>
                </a:lnTo>
                <a:lnTo>
                  <a:pt x="4841" y="188357"/>
                </a:lnTo>
                <a:lnTo>
                  <a:pt x="501477" y="0"/>
                </a:lnTo>
                <a:close/>
              </a:path>
            </a:pathLst>
          </a:custGeom>
          <a:solidFill>
            <a:srgbClr val="A9AB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459188" y="2447894"/>
            <a:ext cx="504190" cy="189865"/>
          </a:xfrm>
          <a:custGeom>
            <a:avLst/>
            <a:gdLst/>
            <a:ahLst/>
            <a:cxnLst/>
            <a:rect l="l" t="t" r="r" b="b"/>
            <a:pathLst>
              <a:path w="504189" h="189864">
                <a:moveTo>
                  <a:pt x="504169" y="0"/>
                </a:moveTo>
                <a:lnTo>
                  <a:pt x="496636" y="75"/>
                </a:lnTo>
                <a:lnTo>
                  <a:pt x="0" y="188433"/>
                </a:lnTo>
                <a:lnTo>
                  <a:pt x="4844" y="189375"/>
                </a:lnTo>
                <a:lnTo>
                  <a:pt x="504169" y="0"/>
                </a:lnTo>
                <a:close/>
              </a:path>
            </a:pathLst>
          </a:custGeom>
          <a:solidFill>
            <a:srgbClr val="AAAC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3464033" y="2447848"/>
            <a:ext cx="506730" cy="190500"/>
          </a:xfrm>
          <a:custGeom>
            <a:avLst/>
            <a:gdLst/>
            <a:ahLst/>
            <a:cxnLst/>
            <a:rect l="l" t="t" r="r" b="b"/>
            <a:pathLst>
              <a:path w="506729" h="190500">
                <a:moveTo>
                  <a:pt x="503891" y="0"/>
                </a:moveTo>
                <a:lnTo>
                  <a:pt x="499325" y="45"/>
                </a:lnTo>
                <a:lnTo>
                  <a:pt x="0" y="189421"/>
                </a:lnTo>
                <a:lnTo>
                  <a:pt x="4852" y="190364"/>
                </a:lnTo>
                <a:lnTo>
                  <a:pt x="506704" y="28"/>
                </a:lnTo>
                <a:lnTo>
                  <a:pt x="503891" y="0"/>
                </a:lnTo>
                <a:close/>
              </a:path>
            </a:pathLst>
          </a:custGeom>
          <a:solidFill>
            <a:srgbClr val="ABAD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3468885" y="2447877"/>
            <a:ext cx="509270" cy="191770"/>
          </a:xfrm>
          <a:custGeom>
            <a:avLst/>
            <a:gdLst/>
            <a:ahLst/>
            <a:cxnLst/>
            <a:rect l="l" t="t" r="r" b="b"/>
            <a:pathLst>
              <a:path w="509270" h="191769">
                <a:moveTo>
                  <a:pt x="501851" y="0"/>
                </a:moveTo>
                <a:lnTo>
                  <a:pt x="0" y="190335"/>
                </a:lnTo>
                <a:lnTo>
                  <a:pt x="4846" y="191277"/>
                </a:lnTo>
                <a:lnTo>
                  <a:pt x="509002" y="71"/>
                </a:lnTo>
                <a:lnTo>
                  <a:pt x="501851" y="0"/>
                </a:lnTo>
                <a:close/>
              </a:path>
            </a:pathLst>
          </a:custGeom>
          <a:solidFill>
            <a:srgbClr val="ABAD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3473731" y="2447949"/>
            <a:ext cx="511809" cy="192405"/>
          </a:xfrm>
          <a:custGeom>
            <a:avLst/>
            <a:gdLst/>
            <a:ahLst/>
            <a:cxnLst/>
            <a:rect l="l" t="t" r="r" b="b"/>
            <a:pathLst>
              <a:path w="511810" h="192405">
                <a:moveTo>
                  <a:pt x="504156" y="0"/>
                </a:moveTo>
                <a:lnTo>
                  <a:pt x="0" y="191205"/>
                </a:lnTo>
                <a:lnTo>
                  <a:pt x="4857" y="192150"/>
                </a:lnTo>
                <a:lnTo>
                  <a:pt x="511299" y="71"/>
                </a:lnTo>
                <a:lnTo>
                  <a:pt x="504156" y="0"/>
                </a:lnTo>
                <a:close/>
              </a:path>
            </a:pathLst>
          </a:custGeom>
          <a:solidFill>
            <a:srgbClr val="ACA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3478589" y="2448020"/>
            <a:ext cx="513715" cy="193040"/>
          </a:xfrm>
          <a:custGeom>
            <a:avLst/>
            <a:gdLst/>
            <a:ahLst/>
            <a:cxnLst/>
            <a:rect l="l" t="t" r="r" b="b"/>
            <a:pathLst>
              <a:path w="513714" h="193039">
                <a:moveTo>
                  <a:pt x="506441" y="0"/>
                </a:moveTo>
                <a:lnTo>
                  <a:pt x="0" y="192078"/>
                </a:lnTo>
                <a:lnTo>
                  <a:pt x="4839" y="193018"/>
                </a:lnTo>
                <a:lnTo>
                  <a:pt x="513587" y="71"/>
                </a:lnTo>
                <a:lnTo>
                  <a:pt x="506441" y="0"/>
                </a:lnTo>
                <a:close/>
              </a:path>
            </a:pathLst>
          </a:custGeom>
          <a:solidFill>
            <a:srgbClr val="ACAE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3483428" y="2448092"/>
            <a:ext cx="516255" cy="194310"/>
          </a:xfrm>
          <a:custGeom>
            <a:avLst/>
            <a:gdLst/>
            <a:ahLst/>
            <a:cxnLst/>
            <a:rect l="l" t="t" r="r" b="b"/>
            <a:pathLst>
              <a:path w="516254" h="194310">
                <a:moveTo>
                  <a:pt x="508747" y="0"/>
                </a:moveTo>
                <a:lnTo>
                  <a:pt x="0" y="192947"/>
                </a:lnTo>
                <a:lnTo>
                  <a:pt x="4857" y="193891"/>
                </a:lnTo>
                <a:lnTo>
                  <a:pt x="515889" y="71"/>
                </a:lnTo>
                <a:lnTo>
                  <a:pt x="508747" y="0"/>
                </a:lnTo>
                <a:close/>
              </a:path>
            </a:pathLst>
          </a:custGeom>
          <a:solidFill>
            <a:srgbClr val="ADA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3488286" y="2448164"/>
            <a:ext cx="518795" cy="194945"/>
          </a:xfrm>
          <a:custGeom>
            <a:avLst/>
            <a:gdLst/>
            <a:ahLst/>
            <a:cxnLst/>
            <a:rect l="l" t="t" r="r" b="b"/>
            <a:pathLst>
              <a:path w="518795" h="194944">
                <a:moveTo>
                  <a:pt x="511032" y="0"/>
                </a:moveTo>
                <a:lnTo>
                  <a:pt x="0" y="193819"/>
                </a:lnTo>
                <a:lnTo>
                  <a:pt x="4839" y="194760"/>
                </a:lnTo>
                <a:lnTo>
                  <a:pt x="518178" y="71"/>
                </a:lnTo>
                <a:lnTo>
                  <a:pt x="511032" y="0"/>
                </a:lnTo>
                <a:close/>
              </a:path>
            </a:pathLst>
          </a:custGeom>
          <a:solidFill>
            <a:srgbClr val="ADB0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3493125" y="2448236"/>
            <a:ext cx="520700" cy="196215"/>
          </a:xfrm>
          <a:custGeom>
            <a:avLst/>
            <a:gdLst/>
            <a:ahLst/>
            <a:cxnLst/>
            <a:rect l="l" t="t" r="r" b="b"/>
            <a:pathLst>
              <a:path w="520700" h="196214">
                <a:moveTo>
                  <a:pt x="513338" y="0"/>
                </a:moveTo>
                <a:lnTo>
                  <a:pt x="0" y="194688"/>
                </a:lnTo>
                <a:lnTo>
                  <a:pt x="4858" y="195632"/>
                </a:lnTo>
                <a:lnTo>
                  <a:pt x="520486" y="71"/>
                </a:lnTo>
                <a:lnTo>
                  <a:pt x="513338" y="0"/>
                </a:lnTo>
                <a:close/>
              </a:path>
            </a:pathLst>
          </a:custGeom>
          <a:solidFill>
            <a:srgbClr val="AEB0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3497984" y="2448308"/>
            <a:ext cx="523240" cy="196850"/>
          </a:xfrm>
          <a:custGeom>
            <a:avLst/>
            <a:gdLst/>
            <a:ahLst/>
            <a:cxnLst/>
            <a:rect l="l" t="t" r="r" b="b"/>
            <a:pathLst>
              <a:path w="523239" h="196850">
                <a:moveTo>
                  <a:pt x="515627" y="0"/>
                </a:moveTo>
                <a:lnTo>
                  <a:pt x="0" y="195560"/>
                </a:lnTo>
                <a:lnTo>
                  <a:pt x="2717" y="196088"/>
                </a:lnTo>
                <a:lnTo>
                  <a:pt x="4996" y="196444"/>
                </a:lnTo>
                <a:lnTo>
                  <a:pt x="522772" y="71"/>
                </a:lnTo>
                <a:lnTo>
                  <a:pt x="515627" y="0"/>
                </a:lnTo>
                <a:close/>
              </a:path>
            </a:pathLst>
          </a:custGeom>
          <a:solidFill>
            <a:srgbClr val="AFB1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3502981" y="2448380"/>
            <a:ext cx="525145" cy="197485"/>
          </a:xfrm>
          <a:custGeom>
            <a:avLst/>
            <a:gdLst/>
            <a:ahLst/>
            <a:cxnLst/>
            <a:rect l="l" t="t" r="r" b="b"/>
            <a:pathLst>
              <a:path w="525145" h="197485">
                <a:moveTo>
                  <a:pt x="517776" y="0"/>
                </a:moveTo>
                <a:lnTo>
                  <a:pt x="0" y="196373"/>
                </a:lnTo>
                <a:lnTo>
                  <a:pt x="5198" y="197185"/>
                </a:lnTo>
                <a:lnTo>
                  <a:pt x="524919" y="71"/>
                </a:lnTo>
                <a:lnTo>
                  <a:pt x="517776" y="0"/>
                </a:lnTo>
                <a:close/>
              </a:path>
            </a:pathLst>
          </a:custGeom>
          <a:solidFill>
            <a:srgbClr val="AFB1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3508179" y="2448451"/>
            <a:ext cx="527050" cy="198120"/>
          </a:xfrm>
          <a:custGeom>
            <a:avLst/>
            <a:gdLst/>
            <a:ahLst/>
            <a:cxnLst/>
            <a:rect l="l" t="t" r="r" b="b"/>
            <a:pathLst>
              <a:path w="527050" h="198119">
                <a:moveTo>
                  <a:pt x="519721" y="0"/>
                </a:moveTo>
                <a:lnTo>
                  <a:pt x="0" y="197113"/>
                </a:lnTo>
                <a:lnTo>
                  <a:pt x="5191" y="197924"/>
                </a:lnTo>
                <a:lnTo>
                  <a:pt x="526873" y="71"/>
                </a:lnTo>
                <a:lnTo>
                  <a:pt x="519721" y="0"/>
                </a:lnTo>
                <a:close/>
              </a:path>
            </a:pathLst>
          </a:custGeom>
          <a:solidFill>
            <a:srgbClr val="B0B2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3513371" y="2448523"/>
            <a:ext cx="528955" cy="198755"/>
          </a:xfrm>
          <a:custGeom>
            <a:avLst/>
            <a:gdLst/>
            <a:ahLst/>
            <a:cxnLst/>
            <a:rect l="l" t="t" r="r" b="b"/>
            <a:pathLst>
              <a:path w="528954" h="198755">
                <a:moveTo>
                  <a:pt x="521681" y="0"/>
                </a:moveTo>
                <a:lnTo>
                  <a:pt x="0" y="197852"/>
                </a:lnTo>
                <a:lnTo>
                  <a:pt x="5202" y="198665"/>
                </a:lnTo>
                <a:lnTo>
                  <a:pt x="528822" y="71"/>
                </a:lnTo>
                <a:lnTo>
                  <a:pt x="521681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3518573" y="2448595"/>
            <a:ext cx="530860" cy="200025"/>
          </a:xfrm>
          <a:custGeom>
            <a:avLst/>
            <a:gdLst/>
            <a:ahLst/>
            <a:cxnLst/>
            <a:rect l="l" t="t" r="r" b="b"/>
            <a:pathLst>
              <a:path w="530860" h="200025">
                <a:moveTo>
                  <a:pt x="523619" y="0"/>
                </a:moveTo>
                <a:lnTo>
                  <a:pt x="0" y="198593"/>
                </a:lnTo>
                <a:lnTo>
                  <a:pt x="5185" y="199403"/>
                </a:lnTo>
                <a:lnTo>
                  <a:pt x="530549" y="154"/>
                </a:lnTo>
                <a:lnTo>
                  <a:pt x="526401" y="27"/>
                </a:lnTo>
                <a:lnTo>
                  <a:pt x="523619" y="0"/>
                </a:lnTo>
                <a:close/>
              </a:path>
            </a:pathLst>
          </a:custGeom>
          <a:solidFill>
            <a:srgbClr val="B1B3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3523759" y="2448749"/>
            <a:ext cx="532765" cy="200660"/>
          </a:xfrm>
          <a:custGeom>
            <a:avLst/>
            <a:gdLst/>
            <a:ahLst/>
            <a:cxnLst/>
            <a:rect l="l" t="t" r="r" b="b"/>
            <a:pathLst>
              <a:path w="532764" h="200660">
                <a:moveTo>
                  <a:pt x="525363" y="0"/>
                </a:moveTo>
                <a:lnTo>
                  <a:pt x="0" y="199249"/>
                </a:lnTo>
                <a:lnTo>
                  <a:pt x="5202" y="200061"/>
                </a:lnTo>
                <a:lnTo>
                  <a:pt x="532149" y="206"/>
                </a:lnTo>
                <a:lnTo>
                  <a:pt x="525363" y="0"/>
                </a:lnTo>
                <a:close/>
              </a:path>
            </a:pathLst>
          </a:custGeom>
          <a:solidFill>
            <a:srgbClr val="B2B4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3528962" y="2448956"/>
            <a:ext cx="534035" cy="200660"/>
          </a:xfrm>
          <a:custGeom>
            <a:avLst/>
            <a:gdLst/>
            <a:ahLst/>
            <a:cxnLst/>
            <a:rect l="l" t="t" r="r" b="b"/>
            <a:pathLst>
              <a:path w="534035" h="200660">
                <a:moveTo>
                  <a:pt x="526946" y="0"/>
                </a:moveTo>
                <a:lnTo>
                  <a:pt x="0" y="199855"/>
                </a:lnTo>
                <a:lnTo>
                  <a:pt x="5185" y="200665"/>
                </a:lnTo>
                <a:lnTo>
                  <a:pt x="533738" y="206"/>
                </a:lnTo>
                <a:lnTo>
                  <a:pt x="526946" y="0"/>
                </a:lnTo>
                <a:close/>
              </a:path>
            </a:pathLst>
          </a:custGeom>
          <a:solidFill>
            <a:srgbClr val="B2B4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3534147" y="2449163"/>
            <a:ext cx="535940" cy="201295"/>
          </a:xfrm>
          <a:custGeom>
            <a:avLst/>
            <a:gdLst/>
            <a:ahLst/>
            <a:cxnLst/>
            <a:rect l="l" t="t" r="r" b="b"/>
            <a:pathLst>
              <a:path w="535939" h="201294">
                <a:moveTo>
                  <a:pt x="528552" y="0"/>
                </a:moveTo>
                <a:lnTo>
                  <a:pt x="0" y="200458"/>
                </a:lnTo>
                <a:lnTo>
                  <a:pt x="5204" y="201271"/>
                </a:lnTo>
                <a:lnTo>
                  <a:pt x="535344" y="206"/>
                </a:lnTo>
                <a:lnTo>
                  <a:pt x="528552" y="0"/>
                </a:lnTo>
                <a:close/>
              </a:path>
            </a:pathLst>
          </a:custGeom>
          <a:solidFill>
            <a:srgbClr val="B3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3539351" y="2449370"/>
            <a:ext cx="537210" cy="201930"/>
          </a:xfrm>
          <a:custGeom>
            <a:avLst/>
            <a:gdLst/>
            <a:ahLst/>
            <a:cxnLst/>
            <a:rect l="l" t="t" r="r" b="b"/>
            <a:pathLst>
              <a:path w="537210" h="201930">
                <a:moveTo>
                  <a:pt x="530139" y="0"/>
                </a:moveTo>
                <a:lnTo>
                  <a:pt x="0" y="201064"/>
                </a:lnTo>
                <a:lnTo>
                  <a:pt x="5190" y="201875"/>
                </a:lnTo>
                <a:lnTo>
                  <a:pt x="536929" y="206"/>
                </a:lnTo>
                <a:lnTo>
                  <a:pt x="530139" y="0"/>
                </a:lnTo>
                <a:close/>
              </a:path>
            </a:pathLst>
          </a:custGeom>
          <a:solidFill>
            <a:srgbClr val="B3B5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3544542" y="2449576"/>
            <a:ext cx="539115" cy="202565"/>
          </a:xfrm>
          <a:custGeom>
            <a:avLst/>
            <a:gdLst/>
            <a:ahLst/>
            <a:cxnLst/>
            <a:rect l="l" t="t" r="r" b="b"/>
            <a:pathLst>
              <a:path w="539114" h="202564">
                <a:moveTo>
                  <a:pt x="531739" y="0"/>
                </a:moveTo>
                <a:lnTo>
                  <a:pt x="0" y="201668"/>
                </a:lnTo>
                <a:lnTo>
                  <a:pt x="5197" y="202480"/>
                </a:lnTo>
                <a:lnTo>
                  <a:pt x="538526" y="206"/>
                </a:lnTo>
                <a:lnTo>
                  <a:pt x="531739" y="0"/>
                </a:lnTo>
                <a:close/>
              </a:path>
            </a:pathLst>
          </a:custGeom>
          <a:solidFill>
            <a:srgbClr val="B4B6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3549739" y="2449783"/>
            <a:ext cx="540385" cy="203200"/>
          </a:xfrm>
          <a:custGeom>
            <a:avLst/>
            <a:gdLst/>
            <a:ahLst/>
            <a:cxnLst/>
            <a:rect l="l" t="t" r="r" b="b"/>
            <a:pathLst>
              <a:path w="540385" h="203200">
                <a:moveTo>
                  <a:pt x="533328" y="0"/>
                </a:moveTo>
                <a:lnTo>
                  <a:pt x="0" y="202273"/>
                </a:lnTo>
                <a:lnTo>
                  <a:pt x="5209" y="203078"/>
                </a:lnTo>
                <a:lnTo>
                  <a:pt x="540125" y="206"/>
                </a:lnTo>
                <a:lnTo>
                  <a:pt x="533328" y="0"/>
                </a:lnTo>
                <a:close/>
              </a:path>
            </a:pathLst>
          </a:custGeom>
          <a:solidFill>
            <a:srgbClr val="B5B7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3554949" y="2449990"/>
            <a:ext cx="542290" cy="203835"/>
          </a:xfrm>
          <a:custGeom>
            <a:avLst/>
            <a:gdLst/>
            <a:ahLst/>
            <a:cxnLst/>
            <a:rect l="l" t="t" r="r" b="b"/>
            <a:pathLst>
              <a:path w="542289" h="203835">
                <a:moveTo>
                  <a:pt x="534916" y="0"/>
                </a:moveTo>
                <a:lnTo>
                  <a:pt x="0" y="202871"/>
                </a:lnTo>
                <a:lnTo>
                  <a:pt x="5526" y="203561"/>
                </a:lnTo>
                <a:lnTo>
                  <a:pt x="541700" y="206"/>
                </a:lnTo>
                <a:lnTo>
                  <a:pt x="534916" y="0"/>
                </a:lnTo>
                <a:close/>
              </a:path>
            </a:pathLst>
          </a:custGeom>
          <a:solidFill>
            <a:srgbClr val="B5B7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3560475" y="2450197"/>
            <a:ext cx="543560" cy="204470"/>
          </a:xfrm>
          <a:custGeom>
            <a:avLst/>
            <a:gdLst/>
            <a:ahLst/>
            <a:cxnLst/>
            <a:rect l="l" t="t" r="r" b="b"/>
            <a:pathLst>
              <a:path w="543560" h="204469">
                <a:moveTo>
                  <a:pt x="536174" y="0"/>
                </a:moveTo>
                <a:lnTo>
                  <a:pt x="0" y="203354"/>
                </a:lnTo>
                <a:lnTo>
                  <a:pt x="5509" y="204042"/>
                </a:lnTo>
                <a:lnTo>
                  <a:pt x="542966" y="206"/>
                </a:lnTo>
                <a:lnTo>
                  <a:pt x="536174" y="0"/>
                </a:lnTo>
                <a:close/>
              </a:path>
            </a:pathLst>
          </a:custGeom>
          <a:solidFill>
            <a:srgbClr val="B6B8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3565984" y="2450403"/>
            <a:ext cx="544830" cy="205104"/>
          </a:xfrm>
          <a:custGeom>
            <a:avLst/>
            <a:gdLst/>
            <a:ahLst/>
            <a:cxnLst/>
            <a:rect l="l" t="t" r="r" b="b"/>
            <a:pathLst>
              <a:path w="544829" h="205105">
                <a:moveTo>
                  <a:pt x="537457" y="0"/>
                </a:moveTo>
                <a:lnTo>
                  <a:pt x="0" y="203835"/>
                </a:lnTo>
                <a:lnTo>
                  <a:pt x="5525" y="204525"/>
                </a:lnTo>
                <a:lnTo>
                  <a:pt x="544241" y="206"/>
                </a:lnTo>
                <a:lnTo>
                  <a:pt x="537457" y="0"/>
                </a:lnTo>
                <a:close/>
              </a:path>
            </a:pathLst>
          </a:custGeom>
          <a:solidFill>
            <a:srgbClr val="B6B8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3571510" y="2450610"/>
            <a:ext cx="546100" cy="205104"/>
          </a:xfrm>
          <a:custGeom>
            <a:avLst/>
            <a:gdLst/>
            <a:ahLst/>
            <a:cxnLst/>
            <a:rect l="l" t="t" r="r" b="b"/>
            <a:pathLst>
              <a:path w="546100" h="205105">
                <a:moveTo>
                  <a:pt x="538715" y="0"/>
                </a:moveTo>
                <a:lnTo>
                  <a:pt x="0" y="204318"/>
                </a:lnTo>
                <a:lnTo>
                  <a:pt x="5509" y="205006"/>
                </a:lnTo>
                <a:lnTo>
                  <a:pt x="545508" y="206"/>
                </a:lnTo>
                <a:lnTo>
                  <a:pt x="538715" y="0"/>
                </a:lnTo>
                <a:close/>
              </a:path>
            </a:pathLst>
          </a:custGeom>
          <a:solidFill>
            <a:srgbClr val="B7B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3577019" y="2450817"/>
            <a:ext cx="546735" cy="205740"/>
          </a:xfrm>
          <a:custGeom>
            <a:avLst/>
            <a:gdLst/>
            <a:ahLst/>
            <a:cxnLst/>
            <a:rect l="l" t="t" r="r" b="b"/>
            <a:pathLst>
              <a:path w="546735" h="205739">
                <a:moveTo>
                  <a:pt x="539999" y="0"/>
                </a:moveTo>
                <a:lnTo>
                  <a:pt x="0" y="204799"/>
                </a:lnTo>
                <a:lnTo>
                  <a:pt x="5528" y="205489"/>
                </a:lnTo>
                <a:lnTo>
                  <a:pt x="546575" y="288"/>
                </a:lnTo>
                <a:lnTo>
                  <a:pt x="542398" y="73"/>
                </a:lnTo>
                <a:lnTo>
                  <a:pt x="539999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3582547" y="2451105"/>
            <a:ext cx="548005" cy="206375"/>
          </a:xfrm>
          <a:custGeom>
            <a:avLst/>
            <a:gdLst/>
            <a:ahLst/>
            <a:cxnLst/>
            <a:rect l="l" t="t" r="r" b="b"/>
            <a:pathLst>
              <a:path w="548004" h="206375">
                <a:moveTo>
                  <a:pt x="541047" y="0"/>
                </a:moveTo>
                <a:lnTo>
                  <a:pt x="0" y="205201"/>
                </a:lnTo>
                <a:lnTo>
                  <a:pt x="5513" y="205889"/>
                </a:lnTo>
                <a:lnTo>
                  <a:pt x="547506" y="332"/>
                </a:lnTo>
                <a:lnTo>
                  <a:pt x="541047" y="0"/>
                </a:lnTo>
                <a:close/>
              </a:path>
            </a:pathLst>
          </a:custGeom>
          <a:solidFill>
            <a:srgbClr val="B8BA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3588061" y="2451437"/>
            <a:ext cx="548640" cy="206375"/>
          </a:xfrm>
          <a:custGeom>
            <a:avLst/>
            <a:gdLst/>
            <a:ahLst/>
            <a:cxnLst/>
            <a:rect l="l" t="t" r="r" b="b"/>
            <a:pathLst>
              <a:path w="548639" h="206375">
                <a:moveTo>
                  <a:pt x="541992" y="0"/>
                </a:moveTo>
                <a:lnTo>
                  <a:pt x="0" y="205557"/>
                </a:lnTo>
                <a:lnTo>
                  <a:pt x="5521" y="206246"/>
                </a:lnTo>
                <a:lnTo>
                  <a:pt x="548446" y="332"/>
                </a:lnTo>
                <a:lnTo>
                  <a:pt x="541992" y="0"/>
                </a:lnTo>
                <a:close/>
              </a:path>
            </a:pathLst>
          </a:custGeom>
          <a:solidFill>
            <a:srgbClr val="B9BB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3593582" y="2451770"/>
            <a:ext cx="549910" cy="207010"/>
          </a:xfrm>
          <a:custGeom>
            <a:avLst/>
            <a:gdLst/>
            <a:ahLst/>
            <a:cxnLst/>
            <a:rect l="l" t="t" r="r" b="b"/>
            <a:pathLst>
              <a:path w="549910" h="207010">
                <a:moveTo>
                  <a:pt x="542925" y="0"/>
                </a:moveTo>
                <a:lnTo>
                  <a:pt x="0" y="205913"/>
                </a:lnTo>
                <a:lnTo>
                  <a:pt x="5516" y="206602"/>
                </a:lnTo>
                <a:lnTo>
                  <a:pt x="549391" y="332"/>
                </a:lnTo>
                <a:lnTo>
                  <a:pt x="542925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3599099" y="2452103"/>
            <a:ext cx="550545" cy="207010"/>
          </a:xfrm>
          <a:custGeom>
            <a:avLst/>
            <a:gdLst/>
            <a:ahLst/>
            <a:cxnLst/>
            <a:rect l="l" t="t" r="r" b="b"/>
            <a:pathLst>
              <a:path w="550545" h="207010">
                <a:moveTo>
                  <a:pt x="543875" y="0"/>
                </a:moveTo>
                <a:lnTo>
                  <a:pt x="0" y="206269"/>
                </a:lnTo>
                <a:lnTo>
                  <a:pt x="5525" y="206959"/>
                </a:lnTo>
                <a:lnTo>
                  <a:pt x="550327" y="332"/>
                </a:lnTo>
                <a:lnTo>
                  <a:pt x="543875" y="0"/>
                </a:lnTo>
                <a:close/>
              </a:path>
            </a:pathLst>
          </a:custGeom>
          <a:solidFill>
            <a:srgbClr val="BABC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3604624" y="2452434"/>
            <a:ext cx="551815" cy="207645"/>
          </a:xfrm>
          <a:custGeom>
            <a:avLst/>
            <a:gdLst/>
            <a:ahLst/>
            <a:cxnLst/>
            <a:rect l="l" t="t" r="r" b="b"/>
            <a:pathLst>
              <a:path w="551814" h="207644">
                <a:moveTo>
                  <a:pt x="544801" y="0"/>
                </a:moveTo>
                <a:lnTo>
                  <a:pt x="0" y="206627"/>
                </a:lnTo>
                <a:lnTo>
                  <a:pt x="5509" y="207314"/>
                </a:lnTo>
                <a:lnTo>
                  <a:pt x="551263" y="332"/>
                </a:lnTo>
                <a:lnTo>
                  <a:pt x="544801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3610135" y="2452767"/>
            <a:ext cx="552450" cy="207645"/>
          </a:xfrm>
          <a:custGeom>
            <a:avLst/>
            <a:gdLst/>
            <a:ahLst/>
            <a:cxnLst/>
            <a:rect l="l" t="t" r="r" b="b"/>
            <a:pathLst>
              <a:path w="552450" h="207644">
                <a:moveTo>
                  <a:pt x="545753" y="0"/>
                </a:moveTo>
                <a:lnTo>
                  <a:pt x="0" y="206982"/>
                </a:lnTo>
                <a:lnTo>
                  <a:pt x="3577" y="207428"/>
                </a:lnTo>
                <a:lnTo>
                  <a:pt x="5635" y="207629"/>
                </a:lnTo>
                <a:lnTo>
                  <a:pt x="552205" y="332"/>
                </a:lnTo>
                <a:lnTo>
                  <a:pt x="545753" y="0"/>
                </a:lnTo>
                <a:close/>
              </a:path>
            </a:pathLst>
          </a:custGeom>
          <a:solidFill>
            <a:srgbClr val="BBBD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3615770" y="2453099"/>
            <a:ext cx="553085" cy="208279"/>
          </a:xfrm>
          <a:custGeom>
            <a:avLst/>
            <a:gdLst/>
            <a:ahLst/>
            <a:cxnLst/>
            <a:rect l="l" t="t" r="r" b="b"/>
            <a:pathLst>
              <a:path w="553085" h="208280">
                <a:moveTo>
                  <a:pt x="546570" y="0"/>
                </a:moveTo>
                <a:lnTo>
                  <a:pt x="0" y="207297"/>
                </a:lnTo>
                <a:lnTo>
                  <a:pt x="5829" y="207867"/>
                </a:lnTo>
                <a:lnTo>
                  <a:pt x="553036" y="332"/>
                </a:lnTo>
                <a:lnTo>
                  <a:pt x="546570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3621599" y="2453432"/>
            <a:ext cx="553720" cy="208279"/>
          </a:xfrm>
          <a:custGeom>
            <a:avLst/>
            <a:gdLst/>
            <a:ahLst/>
            <a:cxnLst/>
            <a:rect l="l" t="t" r="r" b="b"/>
            <a:pathLst>
              <a:path w="553720" h="208280">
                <a:moveTo>
                  <a:pt x="547207" y="0"/>
                </a:moveTo>
                <a:lnTo>
                  <a:pt x="0" y="207535"/>
                </a:lnTo>
                <a:lnTo>
                  <a:pt x="5833" y="208105"/>
                </a:lnTo>
                <a:lnTo>
                  <a:pt x="553661" y="332"/>
                </a:lnTo>
                <a:lnTo>
                  <a:pt x="547207" y="0"/>
                </a:lnTo>
                <a:close/>
              </a:path>
            </a:pathLst>
          </a:custGeom>
          <a:solidFill>
            <a:srgbClr val="BDBE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3627433" y="2453764"/>
            <a:ext cx="554355" cy="208915"/>
          </a:xfrm>
          <a:custGeom>
            <a:avLst/>
            <a:gdLst/>
            <a:ahLst/>
            <a:cxnLst/>
            <a:rect l="l" t="t" r="r" b="b"/>
            <a:pathLst>
              <a:path w="554354" h="208914">
                <a:moveTo>
                  <a:pt x="547828" y="0"/>
                </a:moveTo>
                <a:lnTo>
                  <a:pt x="0" y="207773"/>
                </a:lnTo>
                <a:lnTo>
                  <a:pt x="5826" y="208343"/>
                </a:lnTo>
                <a:lnTo>
                  <a:pt x="554287" y="332"/>
                </a:lnTo>
                <a:lnTo>
                  <a:pt x="547828" y="0"/>
                </a:lnTo>
                <a:close/>
              </a:path>
            </a:pathLst>
          </a:custGeom>
          <a:solidFill>
            <a:srgbClr val="BDBFC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3633259" y="2454097"/>
            <a:ext cx="554990" cy="208915"/>
          </a:xfrm>
          <a:custGeom>
            <a:avLst/>
            <a:gdLst/>
            <a:ahLst/>
            <a:cxnLst/>
            <a:rect l="l" t="t" r="r" b="b"/>
            <a:pathLst>
              <a:path w="554989" h="208914">
                <a:moveTo>
                  <a:pt x="548461" y="0"/>
                </a:moveTo>
                <a:lnTo>
                  <a:pt x="0" y="208010"/>
                </a:lnTo>
                <a:lnTo>
                  <a:pt x="5833" y="208581"/>
                </a:lnTo>
                <a:lnTo>
                  <a:pt x="554915" y="332"/>
                </a:lnTo>
                <a:lnTo>
                  <a:pt x="548461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3639092" y="2454429"/>
            <a:ext cx="555625" cy="208915"/>
          </a:xfrm>
          <a:custGeom>
            <a:avLst/>
            <a:gdLst/>
            <a:ahLst/>
            <a:cxnLst/>
            <a:rect l="l" t="t" r="r" b="b"/>
            <a:pathLst>
              <a:path w="555625" h="208914">
                <a:moveTo>
                  <a:pt x="549081" y="0"/>
                </a:moveTo>
                <a:lnTo>
                  <a:pt x="0" y="208248"/>
                </a:lnTo>
                <a:lnTo>
                  <a:pt x="5829" y="208818"/>
                </a:lnTo>
                <a:lnTo>
                  <a:pt x="555358" y="405"/>
                </a:lnTo>
                <a:lnTo>
                  <a:pt x="551663" y="132"/>
                </a:lnTo>
                <a:lnTo>
                  <a:pt x="549081" y="0"/>
                </a:lnTo>
                <a:close/>
              </a:path>
            </a:pathLst>
          </a:custGeom>
          <a:solidFill>
            <a:srgbClr val="BEC0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3644922" y="2454834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528" y="0"/>
                </a:moveTo>
                <a:lnTo>
                  <a:pt x="0" y="208413"/>
                </a:lnTo>
                <a:lnTo>
                  <a:pt x="5837" y="208984"/>
                </a:lnTo>
                <a:lnTo>
                  <a:pt x="555663" y="452"/>
                </a:lnTo>
                <a:lnTo>
                  <a:pt x="549528" y="0"/>
                </a:lnTo>
                <a:close/>
              </a:path>
            </a:pathLst>
          </a:custGeom>
          <a:solidFill>
            <a:srgbClr val="BFC1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3650760" y="2455286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825" y="0"/>
                </a:moveTo>
                <a:lnTo>
                  <a:pt x="0" y="208532"/>
                </a:lnTo>
                <a:lnTo>
                  <a:pt x="5822" y="209102"/>
                </a:lnTo>
                <a:lnTo>
                  <a:pt x="555972" y="452"/>
                </a:lnTo>
                <a:lnTo>
                  <a:pt x="549825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3656583" y="2455739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149" y="0"/>
                </a:moveTo>
                <a:lnTo>
                  <a:pt x="0" y="208649"/>
                </a:lnTo>
                <a:lnTo>
                  <a:pt x="5840" y="209220"/>
                </a:lnTo>
                <a:lnTo>
                  <a:pt x="556290" y="452"/>
                </a:lnTo>
                <a:lnTo>
                  <a:pt x="550149" y="0"/>
                </a:lnTo>
                <a:close/>
              </a:path>
            </a:pathLst>
          </a:custGeom>
          <a:solidFill>
            <a:srgbClr val="C0C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3662423" y="2456192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450" y="0"/>
                </a:moveTo>
                <a:lnTo>
                  <a:pt x="0" y="208767"/>
                </a:lnTo>
                <a:lnTo>
                  <a:pt x="5826" y="209337"/>
                </a:lnTo>
                <a:lnTo>
                  <a:pt x="556593" y="452"/>
                </a:lnTo>
                <a:lnTo>
                  <a:pt x="550450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3668250" y="2456644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0766" y="0"/>
                </a:moveTo>
                <a:lnTo>
                  <a:pt x="0" y="208884"/>
                </a:lnTo>
                <a:lnTo>
                  <a:pt x="5833" y="209455"/>
                </a:lnTo>
                <a:lnTo>
                  <a:pt x="556904" y="452"/>
                </a:lnTo>
                <a:lnTo>
                  <a:pt x="550766" y="0"/>
                </a:lnTo>
                <a:close/>
              </a:path>
            </a:pathLst>
          </a:custGeom>
          <a:solidFill>
            <a:srgbClr val="C1C3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3674083" y="2457097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070" y="0"/>
                </a:moveTo>
                <a:lnTo>
                  <a:pt x="0" y="209003"/>
                </a:lnTo>
                <a:lnTo>
                  <a:pt x="3270" y="209323"/>
                </a:lnTo>
                <a:lnTo>
                  <a:pt x="5963" y="209521"/>
                </a:lnTo>
                <a:lnTo>
                  <a:pt x="557214" y="452"/>
                </a:lnTo>
                <a:lnTo>
                  <a:pt x="551070" y="0"/>
                </a:lnTo>
                <a:close/>
              </a:path>
            </a:pathLst>
          </a:custGeom>
          <a:solidFill>
            <a:srgbClr val="C2C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3680046" y="2457549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51" y="0"/>
                </a:moveTo>
                <a:lnTo>
                  <a:pt x="0" y="209068"/>
                </a:lnTo>
                <a:lnTo>
                  <a:pt x="6143" y="209521"/>
                </a:lnTo>
                <a:lnTo>
                  <a:pt x="557388" y="452"/>
                </a:lnTo>
                <a:lnTo>
                  <a:pt x="551251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3686189" y="2458002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45" y="0"/>
                </a:moveTo>
                <a:lnTo>
                  <a:pt x="0" y="209069"/>
                </a:lnTo>
                <a:lnTo>
                  <a:pt x="6140" y="209521"/>
                </a:lnTo>
                <a:lnTo>
                  <a:pt x="557395" y="453"/>
                </a:lnTo>
                <a:lnTo>
                  <a:pt x="551245" y="0"/>
                </a:lnTo>
                <a:close/>
              </a:path>
            </a:pathLst>
          </a:custGeom>
          <a:solidFill>
            <a:srgbClr val="C3C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3692330" y="2458455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54" y="0"/>
                </a:moveTo>
                <a:lnTo>
                  <a:pt x="0" y="209068"/>
                </a:lnTo>
                <a:lnTo>
                  <a:pt x="6147" y="209521"/>
                </a:lnTo>
                <a:lnTo>
                  <a:pt x="557388" y="451"/>
                </a:lnTo>
                <a:lnTo>
                  <a:pt x="551254" y="0"/>
                </a:lnTo>
                <a:close/>
              </a:path>
            </a:pathLst>
          </a:custGeom>
          <a:solidFill>
            <a:srgbClr val="C4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3698477" y="2458907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41" y="0"/>
                </a:moveTo>
                <a:lnTo>
                  <a:pt x="0" y="209069"/>
                </a:lnTo>
                <a:lnTo>
                  <a:pt x="6133" y="209521"/>
                </a:lnTo>
                <a:lnTo>
                  <a:pt x="557388" y="452"/>
                </a:lnTo>
                <a:lnTo>
                  <a:pt x="551241" y="0"/>
                </a:lnTo>
                <a:close/>
              </a:path>
            </a:pathLst>
          </a:custGeom>
          <a:solidFill>
            <a:srgbClr val="C5C6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3704611" y="2459360"/>
            <a:ext cx="557530" cy="209550"/>
          </a:xfrm>
          <a:custGeom>
            <a:avLst/>
            <a:gdLst/>
            <a:ahLst/>
            <a:cxnLst/>
            <a:rect l="l" t="t" r="r" b="b"/>
            <a:pathLst>
              <a:path w="557529" h="209550">
                <a:moveTo>
                  <a:pt x="551254" y="0"/>
                </a:moveTo>
                <a:lnTo>
                  <a:pt x="0" y="209068"/>
                </a:lnTo>
                <a:lnTo>
                  <a:pt x="6150" y="209521"/>
                </a:lnTo>
                <a:lnTo>
                  <a:pt x="557217" y="519"/>
                </a:lnTo>
                <a:lnTo>
                  <a:pt x="553883" y="193"/>
                </a:lnTo>
                <a:lnTo>
                  <a:pt x="551254" y="0"/>
                </a:lnTo>
                <a:close/>
              </a:path>
            </a:pathLst>
          </a:custGeom>
          <a:solidFill>
            <a:srgbClr val="C5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3710761" y="2459879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1067" y="0"/>
                </a:moveTo>
                <a:lnTo>
                  <a:pt x="0" y="209001"/>
                </a:lnTo>
                <a:lnTo>
                  <a:pt x="6128" y="209453"/>
                </a:lnTo>
                <a:lnTo>
                  <a:pt x="556882" y="568"/>
                </a:lnTo>
                <a:lnTo>
                  <a:pt x="551067" y="0"/>
                </a:lnTo>
                <a:close/>
              </a:path>
            </a:pathLst>
          </a:custGeom>
          <a:solidFill>
            <a:srgbClr val="C6C7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3716889" y="2460448"/>
            <a:ext cx="556895" cy="209550"/>
          </a:xfrm>
          <a:custGeom>
            <a:avLst/>
            <a:gdLst/>
            <a:ahLst/>
            <a:cxnLst/>
            <a:rect l="l" t="t" r="r" b="b"/>
            <a:pathLst>
              <a:path w="556895" h="209550">
                <a:moveTo>
                  <a:pt x="550754" y="0"/>
                </a:moveTo>
                <a:lnTo>
                  <a:pt x="0" y="208884"/>
                </a:lnTo>
                <a:lnTo>
                  <a:pt x="6152" y="209338"/>
                </a:lnTo>
                <a:lnTo>
                  <a:pt x="556599" y="571"/>
                </a:lnTo>
                <a:lnTo>
                  <a:pt x="550754" y="0"/>
                </a:lnTo>
                <a:close/>
              </a:path>
            </a:pathLst>
          </a:custGeom>
          <a:solidFill>
            <a:srgbClr val="C6C8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3723042" y="2461020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50446" y="0"/>
                </a:moveTo>
                <a:lnTo>
                  <a:pt x="0" y="208766"/>
                </a:lnTo>
                <a:lnTo>
                  <a:pt x="6127" y="209218"/>
                </a:lnTo>
                <a:lnTo>
                  <a:pt x="556261" y="568"/>
                </a:lnTo>
                <a:lnTo>
                  <a:pt x="550446" y="0"/>
                </a:lnTo>
                <a:close/>
              </a:path>
            </a:pathLst>
          </a:custGeom>
          <a:solidFill>
            <a:srgbClr val="C7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3729170" y="2461588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50133" y="0"/>
                </a:moveTo>
                <a:lnTo>
                  <a:pt x="0" y="208649"/>
                </a:lnTo>
                <a:lnTo>
                  <a:pt x="6152" y="209102"/>
                </a:lnTo>
                <a:lnTo>
                  <a:pt x="555978" y="571"/>
                </a:lnTo>
                <a:lnTo>
                  <a:pt x="550133" y="0"/>
                </a:lnTo>
                <a:close/>
              </a:path>
            </a:pathLst>
          </a:custGeom>
          <a:solidFill>
            <a:srgbClr val="C8C9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3735322" y="2462160"/>
            <a:ext cx="556260" cy="209550"/>
          </a:xfrm>
          <a:custGeom>
            <a:avLst/>
            <a:gdLst/>
            <a:ahLst/>
            <a:cxnLst/>
            <a:rect l="l" t="t" r="r" b="b"/>
            <a:pathLst>
              <a:path w="556260" h="209550">
                <a:moveTo>
                  <a:pt x="549826" y="0"/>
                </a:moveTo>
                <a:lnTo>
                  <a:pt x="0" y="208531"/>
                </a:lnTo>
                <a:lnTo>
                  <a:pt x="6131" y="208982"/>
                </a:lnTo>
                <a:lnTo>
                  <a:pt x="555648" y="569"/>
                </a:lnTo>
                <a:lnTo>
                  <a:pt x="549826" y="0"/>
                </a:lnTo>
                <a:close/>
              </a:path>
            </a:pathLst>
          </a:custGeom>
          <a:solidFill>
            <a:srgbClr val="C8C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3741454" y="2462729"/>
            <a:ext cx="555625" cy="208915"/>
          </a:xfrm>
          <a:custGeom>
            <a:avLst/>
            <a:gdLst/>
            <a:ahLst/>
            <a:cxnLst/>
            <a:rect l="l" t="t" r="r" b="b"/>
            <a:pathLst>
              <a:path w="555625" h="208914">
                <a:moveTo>
                  <a:pt x="549516" y="0"/>
                </a:moveTo>
                <a:lnTo>
                  <a:pt x="0" y="208413"/>
                </a:lnTo>
                <a:lnTo>
                  <a:pt x="3637" y="208681"/>
                </a:lnTo>
                <a:lnTo>
                  <a:pt x="6285" y="208817"/>
                </a:lnTo>
                <a:lnTo>
                  <a:pt x="555357" y="571"/>
                </a:lnTo>
                <a:lnTo>
                  <a:pt x="549516" y="0"/>
                </a:lnTo>
                <a:close/>
              </a:path>
            </a:pathLst>
          </a:custGeom>
          <a:solidFill>
            <a:srgbClr val="C9CB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3747740" y="2463300"/>
            <a:ext cx="554990" cy="208915"/>
          </a:xfrm>
          <a:custGeom>
            <a:avLst/>
            <a:gdLst/>
            <a:ahLst/>
            <a:cxnLst/>
            <a:rect l="l" t="t" r="r" b="b"/>
            <a:pathLst>
              <a:path w="554989" h="208914">
                <a:moveTo>
                  <a:pt x="549071" y="0"/>
                </a:moveTo>
                <a:lnTo>
                  <a:pt x="0" y="208246"/>
                </a:lnTo>
                <a:lnTo>
                  <a:pt x="6440" y="208578"/>
                </a:lnTo>
                <a:lnTo>
                  <a:pt x="554890" y="569"/>
                </a:lnTo>
                <a:lnTo>
                  <a:pt x="549071" y="0"/>
                </a:lnTo>
                <a:close/>
              </a:path>
            </a:pathLst>
          </a:custGeom>
          <a:solidFill>
            <a:srgbClr val="C9CB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3754180" y="2463869"/>
            <a:ext cx="554355" cy="208915"/>
          </a:xfrm>
          <a:custGeom>
            <a:avLst/>
            <a:gdLst/>
            <a:ahLst/>
            <a:cxnLst/>
            <a:rect l="l" t="t" r="r" b="b"/>
            <a:pathLst>
              <a:path w="554354" h="208914">
                <a:moveTo>
                  <a:pt x="548450" y="0"/>
                </a:moveTo>
                <a:lnTo>
                  <a:pt x="0" y="208009"/>
                </a:lnTo>
                <a:lnTo>
                  <a:pt x="6477" y="208342"/>
                </a:lnTo>
                <a:lnTo>
                  <a:pt x="554298" y="571"/>
                </a:lnTo>
                <a:lnTo>
                  <a:pt x="548450" y="0"/>
                </a:lnTo>
                <a:close/>
              </a:path>
            </a:pathLst>
          </a:custGeom>
          <a:solidFill>
            <a:srgbClr val="CA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3760657" y="2464442"/>
            <a:ext cx="553720" cy="208279"/>
          </a:xfrm>
          <a:custGeom>
            <a:avLst/>
            <a:gdLst/>
            <a:ahLst/>
            <a:cxnLst/>
            <a:rect l="l" t="t" r="r" b="b"/>
            <a:pathLst>
              <a:path w="553720" h="208280">
                <a:moveTo>
                  <a:pt x="547821" y="0"/>
                </a:moveTo>
                <a:lnTo>
                  <a:pt x="0" y="207770"/>
                </a:lnTo>
                <a:lnTo>
                  <a:pt x="6443" y="208102"/>
                </a:lnTo>
                <a:lnTo>
                  <a:pt x="553635" y="568"/>
                </a:lnTo>
                <a:lnTo>
                  <a:pt x="547821" y="0"/>
                </a:lnTo>
                <a:close/>
              </a:path>
            </a:pathLst>
          </a:custGeom>
          <a:solidFill>
            <a:srgbClr val="CBCC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3767101" y="2465010"/>
            <a:ext cx="553085" cy="208279"/>
          </a:xfrm>
          <a:custGeom>
            <a:avLst/>
            <a:gdLst/>
            <a:ahLst/>
            <a:cxnLst/>
            <a:rect l="l" t="t" r="r" b="b"/>
            <a:pathLst>
              <a:path w="553085" h="208280">
                <a:moveTo>
                  <a:pt x="547192" y="0"/>
                </a:moveTo>
                <a:lnTo>
                  <a:pt x="0" y="207533"/>
                </a:lnTo>
                <a:lnTo>
                  <a:pt x="6470" y="207866"/>
                </a:lnTo>
                <a:lnTo>
                  <a:pt x="553037" y="571"/>
                </a:lnTo>
                <a:lnTo>
                  <a:pt x="547192" y="0"/>
                </a:lnTo>
                <a:close/>
              </a:path>
            </a:pathLst>
          </a:custGeom>
          <a:solidFill>
            <a:srgbClr val="CB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3773571" y="2465582"/>
            <a:ext cx="552450" cy="207645"/>
          </a:xfrm>
          <a:custGeom>
            <a:avLst/>
            <a:gdLst/>
            <a:ahLst/>
            <a:cxnLst/>
            <a:rect l="l" t="t" r="r" b="b"/>
            <a:pathLst>
              <a:path w="552450" h="207644">
                <a:moveTo>
                  <a:pt x="546567" y="0"/>
                </a:moveTo>
                <a:lnTo>
                  <a:pt x="0" y="207295"/>
                </a:lnTo>
                <a:lnTo>
                  <a:pt x="6443" y="207626"/>
                </a:lnTo>
                <a:lnTo>
                  <a:pt x="552177" y="646"/>
                </a:lnTo>
                <a:lnTo>
                  <a:pt x="548565" y="195"/>
                </a:lnTo>
                <a:lnTo>
                  <a:pt x="546567" y="0"/>
                </a:lnTo>
                <a:close/>
              </a:path>
            </a:pathLst>
          </a:custGeom>
          <a:solidFill>
            <a:srgbClr val="CCCD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3780015" y="2466228"/>
            <a:ext cx="551815" cy="207645"/>
          </a:xfrm>
          <a:custGeom>
            <a:avLst/>
            <a:gdLst/>
            <a:ahLst/>
            <a:cxnLst/>
            <a:rect l="l" t="t" r="r" b="b"/>
            <a:pathLst>
              <a:path w="551814" h="207644">
                <a:moveTo>
                  <a:pt x="545733" y="0"/>
                </a:moveTo>
                <a:lnTo>
                  <a:pt x="0" y="206980"/>
                </a:lnTo>
                <a:lnTo>
                  <a:pt x="6470" y="207313"/>
                </a:lnTo>
                <a:lnTo>
                  <a:pt x="551266" y="690"/>
                </a:lnTo>
                <a:lnTo>
                  <a:pt x="545733" y="0"/>
                </a:lnTo>
                <a:close/>
              </a:path>
            </a:pathLst>
          </a:custGeom>
          <a:solidFill>
            <a:srgbClr val="CCCE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3786485" y="2466918"/>
            <a:ext cx="550545" cy="207010"/>
          </a:xfrm>
          <a:custGeom>
            <a:avLst/>
            <a:gdLst/>
            <a:ahLst/>
            <a:cxnLst/>
            <a:rect l="l" t="t" r="r" b="b"/>
            <a:pathLst>
              <a:path w="550545" h="207010">
                <a:moveTo>
                  <a:pt x="544795" y="0"/>
                </a:moveTo>
                <a:lnTo>
                  <a:pt x="0" y="206623"/>
                </a:lnTo>
                <a:lnTo>
                  <a:pt x="6447" y="206955"/>
                </a:lnTo>
                <a:lnTo>
                  <a:pt x="550305" y="687"/>
                </a:lnTo>
                <a:lnTo>
                  <a:pt x="544795" y="0"/>
                </a:lnTo>
                <a:close/>
              </a:path>
            </a:pathLst>
          </a:custGeom>
          <a:solidFill>
            <a:srgbClr val="CDCFD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3792933" y="2467606"/>
            <a:ext cx="549910" cy="207010"/>
          </a:xfrm>
          <a:custGeom>
            <a:avLst/>
            <a:gdLst/>
            <a:ahLst/>
            <a:cxnLst/>
            <a:rect l="l" t="t" r="r" b="b"/>
            <a:pathLst>
              <a:path w="549910" h="207010">
                <a:moveTo>
                  <a:pt x="543857" y="0"/>
                </a:moveTo>
                <a:lnTo>
                  <a:pt x="0" y="206267"/>
                </a:lnTo>
                <a:lnTo>
                  <a:pt x="6454" y="206599"/>
                </a:lnTo>
                <a:lnTo>
                  <a:pt x="549379" y="689"/>
                </a:lnTo>
                <a:lnTo>
                  <a:pt x="543857" y="0"/>
                </a:lnTo>
                <a:close/>
              </a:path>
            </a:pathLst>
          </a:custGeom>
          <a:solidFill>
            <a:srgbClr val="CEC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3799387" y="2468295"/>
            <a:ext cx="548640" cy="206375"/>
          </a:xfrm>
          <a:custGeom>
            <a:avLst/>
            <a:gdLst/>
            <a:ahLst/>
            <a:cxnLst/>
            <a:rect l="l" t="t" r="r" b="b"/>
            <a:pathLst>
              <a:path w="548639" h="206375">
                <a:moveTo>
                  <a:pt x="542924" y="0"/>
                </a:moveTo>
                <a:lnTo>
                  <a:pt x="0" y="205910"/>
                </a:lnTo>
                <a:lnTo>
                  <a:pt x="6459" y="206243"/>
                </a:lnTo>
                <a:lnTo>
                  <a:pt x="548438" y="688"/>
                </a:lnTo>
                <a:lnTo>
                  <a:pt x="542924" y="0"/>
                </a:lnTo>
                <a:close/>
              </a:path>
            </a:pathLst>
          </a:custGeom>
          <a:solidFill>
            <a:srgbClr val="CED0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3805846" y="2468983"/>
            <a:ext cx="548005" cy="206375"/>
          </a:xfrm>
          <a:custGeom>
            <a:avLst/>
            <a:gdLst/>
            <a:ahLst/>
            <a:cxnLst/>
            <a:rect l="l" t="t" r="r" b="b"/>
            <a:pathLst>
              <a:path w="548004" h="206375">
                <a:moveTo>
                  <a:pt x="541979" y="0"/>
                </a:moveTo>
                <a:lnTo>
                  <a:pt x="0" y="205554"/>
                </a:lnTo>
                <a:lnTo>
                  <a:pt x="6459" y="205887"/>
                </a:lnTo>
                <a:lnTo>
                  <a:pt x="547507" y="689"/>
                </a:lnTo>
                <a:lnTo>
                  <a:pt x="541979" y="0"/>
                </a:lnTo>
                <a:close/>
              </a:path>
            </a:pathLst>
          </a:custGeom>
          <a:solidFill>
            <a:srgbClr val="CFD1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3812306" y="2469673"/>
            <a:ext cx="546735" cy="205740"/>
          </a:xfrm>
          <a:custGeom>
            <a:avLst/>
            <a:gdLst/>
            <a:ahLst/>
            <a:cxnLst/>
            <a:rect l="l" t="t" r="r" b="b"/>
            <a:pathLst>
              <a:path w="546735" h="205739">
                <a:moveTo>
                  <a:pt x="541048" y="0"/>
                </a:moveTo>
                <a:lnTo>
                  <a:pt x="0" y="205197"/>
                </a:lnTo>
                <a:lnTo>
                  <a:pt x="4124" y="205409"/>
                </a:lnTo>
                <a:lnTo>
                  <a:pt x="6581" y="205484"/>
                </a:lnTo>
                <a:lnTo>
                  <a:pt x="546557" y="687"/>
                </a:lnTo>
                <a:lnTo>
                  <a:pt x="541048" y="0"/>
                </a:lnTo>
                <a:close/>
              </a:path>
            </a:pathLst>
          </a:custGeom>
          <a:solidFill>
            <a:srgbClr val="D0D1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3818887" y="2470361"/>
            <a:ext cx="546100" cy="205104"/>
          </a:xfrm>
          <a:custGeom>
            <a:avLst/>
            <a:gdLst/>
            <a:ahLst/>
            <a:cxnLst/>
            <a:rect l="l" t="t" r="r" b="b"/>
            <a:pathLst>
              <a:path w="546100" h="205105">
                <a:moveTo>
                  <a:pt x="539976" y="0"/>
                </a:moveTo>
                <a:lnTo>
                  <a:pt x="0" y="204797"/>
                </a:lnTo>
                <a:lnTo>
                  <a:pt x="6783" y="205003"/>
                </a:lnTo>
                <a:lnTo>
                  <a:pt x="545502" y="689"/>
                </a:lnTo>
                <a:lnTo>
                  <a:pt x="539976" y="0"/>
                </a:lnTo>
                <a:close/>
              </a:path>
            </a:pathLst>
          </a:custGeom>
          <a:solidFill>
            <a:srgbClr val="D0D2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3825671" y="2471051"/>
            <a:ext cx="544830" cy="205104"/>
          </a:xfrm>
          <a:custGeom>
            <a:avLst/>
            <a:gdLst/>
            <a:ahLst/>
            <a:cxnLst/>
            <a:rect l="l" t="t" r="r" b="b"/>
            <a:pathLst>
              <a:path w="544829" h="205105">
                <a:moveTo>
                  <a:pt x="538718" y="0"/>
                </a:moveTo>
                <a:lnTo>
                  <a:pt x="0" y="204313"/>
                </a:lnTo>
                <a:lnTo>
                  <a:pt x="6792" y="204520"/>
                </a:lnTo>
                <a:lnTo>
                  <a:pt x="544227" y="687"/>
                </a:lnTo>
                <a:lnTo>
                  <a:pt x="538718" y="0"/>
                </a:lnTo>
                <a:close/>
              </a:path>
            </a:pathLst>
          </a:custGeom>
          <a:solidFill>
            <a:srgbClr val="D1D2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3832463" y="2471738"/>
            <a:ext cx="543560" cy="204470"/>
          </a:xfrm>
          <a:custGeom>
            <a:avLst/>
            <a:gdLst/>
            <a:ahLst/>
            <a:cxnLst/>
            <a:rect l="l" t="t" r="r" b="b"/>
            <a:pathLst>
              <a:path w="543560" h="204469">
                <a:moveTo>
                  <a:pt x="537435" y="0"/>
                </a:moveTo>
                <a:lnTo>
                  <a:pt x="0" y="203833"/>
                </a:lnTo>
                <a:lnTo>
                  <a:pt x="6784" y="204039"/>
                </a:lnTo>
                <a:lnTo>
                  <a:pt x="542961" y="689"/>
                </a:lnTo>
                <a:lnTo>
                  <a:pt x="537435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3839247" y="2472428"/>
            <a:ext cx="542290" cy="203835"/>
          </a:xfrm>
          <a:custGeom>
            <a:avLst/>
            <a:gdLst/>
            <a:ahLst/>
            <a:cxnLst/>
            <a:rect l="l" t="t" r="r" b="b"/>
            <a:pathLst>
              <a:path w="542289" h="203835">
                <a:moveTo>
                  <a:pt x="536176" y="0"/>
                </a:moveTo>
                <a:lnTo>
                  <a:pt x="0" y="203350"/>
                </a:lnTo>
                <a:lnTo>
                  <a:pt x="6797" y="203556"/>
                </a:lnTo>
                <a:lnTo>
                  <a:pt x="541693" y="688"/>
                </a:lnTo>
                <a:lnTo>
                  <a:pt x="536176" y="0"/>
                </a:lnTo>
                <a:close/>
              </a:path>
            </a:pathLst>
          </a:custGeom>
          <a:solidFill>
            <a:srgbClr val="D2D3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3846045" y="2473116"/>
            <a:ext cx="540385" cy="203200"/>
          </a:xfrm>
          <a:custGeom>
            <a:avLst/>
            <a:gdLst/>
            <a:ahLst/>
            <a:cxnLst/>
            <a:rect l="l" t="t" r="r" b="b"/>
            <a:pathLst>
              <a:path w="540385" h="203200">
                <a:moveTo>
                  <a:pt x="534896" y="0"/>
                </a:moveTo>
                <a:lnTo>
                  <a:pt x="0" y="202868"/>
                </a:lnTo>
                <a:lnTo>
                  <a:pt x="6786" y="203075"/>
                </a:lnTo>
                <a:lnTo>
                  <a:pt x="540108" y="806"/>
                </a:lnTo>
                <a:lnTo>
                  <a:pt x="534896" y="0"/>
                </a:lnTo>
                <a:close/>
              </a:path>
            </a:pathLst>
          </a:custGeom>
          <a:solidFill>
            <a:srgbClr val="D3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3852831" y="2473923"/>
            <a:ext cx="539115" cy="202565"/>
          </a:xfrm>
          <a:custGeom>
            <a:avLst/>
            <a:gdLst/>
            <a:ahLst/>
            <a:cxnLst/>
            <a:rect l="l" t="t" r="r" b="b"/>
            <a:pathLst>
              <a:path w="539114" h="202564">
                <a:moveTo>
                  <a:pt x="533321" y="0"/>
                </a:moveTo>
                <a:lnTo>
                  <a:pt x="0" y="202268"/>
                </a:lnTo>
                <a:lnTo>
                  <a:pt x="6789" y="202475"/>
                </a:lnTo>
                <a:lnTo>
                  <a:pt x="538511" y="810"/>
                </a:lnTo>
                <a:lnTo>
                  <a:pt x="533321" y="0"/>
                </a:lnTo>
                <a:close/>
              </a:path>
            </a:pathLst>
          </a:custGeom>
          <a:solidFill>
            <a:srgbClr val="D3D5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3859621" y="2474734"/>
            <a:ext cx="537210" cy="201930"/>
          </a:xfrm>
          <a:custGeom>
            <a:avLst/>
            <a:gdLst/>
            <a:ahLst/>
            <a:cxnLst/>
            <a:rect l="l" t="t" r="r" b="b"/>
            <a:pathLst>
              <a:path w="537210" h="201930">
                <a:moveTo>
                  <a:pt x="531721" y="0"/>
                </a:moveTo>
                <a:lnTo>
                  <a:pt x="0" y="201664"/>
                </a:lnTo>
                <a:lnTo>
                  <a:pt x="6791" y="201871"/>
                </a:lnTo>
                <a:lnTo>
                  <a:pt x="536926" y="813"/>
                </a:lnTo>
                <a:lnTo>
                  <a:pt x="531721" y="0"/>
                </a:lnTo>
                <a:close/>
              </a:path>
            </a:pathLst>
          </a:custGeom>
          <a:solidFill>
            <a:srgbClr val="D4D5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3866413" y="2475547"/>
            <a:ext cx="535940" cy="201295"/>
          </a:xfrm>
          <a:custGeom>
            <a:avLst/>
            <a:gdLst/>
            <a:ahLst/>
            <a:cxnLst/>
            <a:rect l="l" t="t" r="r" b="b"/>
            <a:pathLst>
              <a:path w="535939" h="201294">
                <a:moveTo>
                  <a:pt x="530134" y="0"/>
                </a:moveTo>
                <a:lnTo>
                  <a:pt x="0" y="201058"/>
                </a:lnTo>
                <a:lnTo>
                  <a:pt x="6791" y="201265"/>
                </a:lnTo>
                <a:lnTo>
                  <a:pt x="535320" y="810"/>
                </a:lnTo>
                <a:lnTo>
                  <a:pt x="530134" y="0"/>
                </a:lnTo>
                <a:close/>
              </a:path>
            </a:pathLst>
          </a:custGeom>
          <a:solidFill>
            <a:srgbClr val="D5D6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3873204" y="2476357"/>
            <a:ext cx="534035" cy="200660"/>
          </a:xfrm>
          <a:custGeom>
            <a:avLst/>
            <a:gdLst/>
            <a:ahLst/>
            <a:cxnLst/>
            <a:rect l="l" t="t" r="r" b="b"/>
            <a:pathLst>
              <a:path w="534035" h="200660">
                <a:moveTo>
                  <a:pt x="528528" y="0"/>
                </a:moveTo>
                <a:lnTo>
                  <a:pt x="0" y="200455"/>
                </a:lnTo>
                <a:lnTo>
                  <a:pt x="6785" y="200661"/>
                </a:lnTo>
                <a:lnTo>
                  <a:pt x="533731" y="812"/>
                </a:lnTo>
                <a:lnTo>
                  <a:pt x="528528" y="0"/>
                </a:lnTo>
                <a:close/>
              </a:path>
            </a:pathLst>
          </a:custGeom>
          <a:solidFill>
            <a:srgbClr val="D5D6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3879989" y="2477169"/>
            <a:ext cx="532130" cy="200660"/>
          </a:xfrm>
          <a:custGeom>
            <a:avLst/>
            <a:gdLst/>
            <a:ahLst/>
            <a:cxnLst/>
            <a:rect l="l" t="t" r="r" b="b"/>
            <a:pathLst>
              <a:path w="532129" h="200660">
                <a:moveTo>
                  <a:pt x="526945" y="0"/>
                </a:moveTo>
                <a:lnTo>
                  <a:pt x="0" y="199849"/>
                </a:lnTo>
                <a:lnTo>
                  <a:pt x="6791" y="200055"/>
                </a:lnTo>
                <a:lnTo>
                  <a:pt x="532131" y="810"/>
                </a:lnTo>
                <a:lnTo>
                  <a:pt x="526945" y="0"/>
                </a:lnTo>
                <a:close/>
              </a:path>
            </a:pathLst>
          </a:custGeom>
          <a:solidFill>
            <a:srgbClr val="D6D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3886780" y="2477979"/>
            <a:ext cx="530860" cy="200025"/>
          </a:xfrm>
          <a:custGeom>
            <a:avLst/>
            <a:gdLst/>
            <a:ahLst/>
            <a:cxnLst/>
            <a:rect l="l" t="t" r="r" b="b"/>
            <a:pathLst>
              <a:path w="530860" h="200025">
                <a:moveTo>
                  <a:pt x="525339" y="0"/>
                </a:moveTo>
                <a:lnTo>
                  <a:pt x="0" y="199245"/>
                </a:lnTo>
                <a:lnTo>
                  <a:pt x="4092" y="199370"/>
                </a:lnTo>
                <a:lnTo>
                  <a:pt x="6926" y="199398"/>
                </a:lnTo>
                <a:lnTo>
                  <a:pt x="530542" y="812"/>
                </a:lnTo>
                <a:lnTo>
                  <a:pt x="525339" y="0"/>
                </a:lnTo>
                <a:close/>
              </a:path>
            </a:pathLst>
          </a:custGeom>
          <a:solidFill>
            <a:srgbClr val="D6D8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3893707" y="2478792"/>
            <a:ext cx="528955" cy="198755"/>
          </a:xfrm>
          <a:custGeom>
            <a:avLst/>
            <a:gdLst/>
            <a:ahLst/>
            <a:cxnLst/>
            <a:rect l="l" t="t" r="r" b="b"/>
            <a:pathLst>
              <a:path w="528954" h="198755">
                <a:moveTo>
                  <a:pt x="523616" y="0"/>
                </a:moveTo>
                <a:lnTo>
                  <a:pt x="0" y="198586"/>
                </a:lnTo>
                <a:lnTo>
                  <a:pt x="7152" y="198658"/>
                </a:lnTo>
                <a:lnTo>
                  <a:pt x="528808" y="811"/>
                </a:lnTo>
                <a:lnTo>
                  <a:pt x="523616" y="0"/>
                </a:lnTo>
                <a:close/>
              </a:path>
            </a:pathLst>
          </a:custGeom>
          <a:solidFill>
            <a:srgbClr val="D7D8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3900859" y="2479603"/>
            <a:ext cx="527050" cy="198120"/>
          </a:xfrm>
          <a:custGeom>
            <a:avLst/>
            <a:gdLst/>
            <a:ahLst/>
            <a:cxnLst/>
            <a:rect l="l" t="t" r="r" b="b"/>
            <a:pathLst>
              <a:path w="527050" h="198119">
                <a:moveTo>
                  <a:pt x="521656" y="0"/>
                </a:moveTo>
                <a:lnTo>
                  <a:pt x="0" y="197847"/>
                </a:lnTo>
                <a:lnTo>
                  <a:pt x="7142" y="197918"/>
                </a:lnTo>
                <a:lnTo>
                  <a:pt x="526854" y="812"/>
                </a:lnTo>
                <a:lnTo>
                  <a:pt x="521656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3908002" y="2480415"/>
            <a:ext cx="525145" cy="197485"/>
          </a:xfrm>
          <a:custGeom>
            <a:avLst/>
            <a:gdLst/>
            <a:ahLst/>
            <a:cxnLst/>
            <a:rect l="l" t="t" r="r" b="b"/>
            <a:pathLst>
              <a:path w="525145" h="197485">
                <a:moveTo>
                  <a:pt x="519711" y="0"/>
                </a:moveTo>
                <a:lnTo>
                  <a:pt x="0" y="197106"/>
                </a:lnTo>
                <a:lnTo>
                  <a:pt x="7145" y="197178"/>
                </a:lnTo>
                <a:lnTo>
                  <a:pt x="524901" y="810"/>
                </a:lnTo>
                <a:lnTo>
                  <a:pt x="519711" y="0"/>
                </a:lnTo>
                <a:close/>
              </a:path>
            </a:pathLst>
          </a:custGeom>
          <a:solidFill>
            <a:srgbClr val="D8D9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3915147" y="2481226"/>
            <a:ext cx="523240" cy="196850"/>
          </a:xfrm>
          <a:custGeom>
            <a:avLst/>
            <a:gdLst/>
            <a:ahLst/>
            <a:cxnLst/>
            <a:rect l="l" t="t" r="r" b="b"/>
            <a:pathLst>
              <a:path w="523239" h="196850">
                <a:moveTo>
                  <a:pt x="517756" y="0"/>
                </a:moveTo>
                <a:lnTo>
                  <a:pt x="0" y="196368"/>
                </a:lnTo>
                <a:lnTo>
                  <a:pt x="7148" y="196439"/>
                </a:lnTo>
                <a:lnTo>
                  <a:pt x="522764" y="887"/>
                </a:lnTo>
                <a:lnTo>
                  <a:pt x="519998" y="350"/>
                </a:lnTo>
                <a:lnTo>
                  <a:pt x="517756" y="0"/>
                </a:lnTo>
                <a:close/>
              </a:path>
            </a:pathLst>
          </a:custGeom>
          <a:solidFill>
            <a:srgbClr val="D9DA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3922295" y="2482114"/>
            <a:ext cx="520700" cy="196215"/>
          </a:xfrm>
          <a:custGeom>
            <a:avLst/>
            <a:gdLst/>
            <a:ahLst/>
            <a:cxnLst/>
            <a:rect l="l" t="t" r="r" b="b"/>
            <a:pathLst>
              <a:path w="520700" h="196214">
                <a:moveTo>
                  <a:pt x="515615" y="0"/>
                </a:moveTo>
                <a:lnTo>
                  <a:pt x="0" y="195552"/>
                </a:lnTo>
                <a:lnTo>
                  <a:pt x="7146" y="195623"/>
                </a:lnTo>
                <a:lnTo>
                  <a:pt x="520455" y="940"/>
                </a:lnTo>
                <a:lnTo>
                  <a:pt x="515615" y="0"/>
                </a:lnTo>
                <a:close/>
              </a:path>
            </a:pathLst>
          </a:custGeom>
          <a:solidFill>
            <a:srgbClr val="D9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3929441" y="2483055"/>
            <a:ext cx="518795" cy="194945"/>
          </a:xfrm>
          <a:custGeom>
            <a:avLst/>
            <a:gdLst/>
            <a:ahLst/>
            <a:cxnLst/>
            <a:rect l="l" t="t" r="r" b="b"/>
            <a:pathLst>
              <a:path w="518795" h="194944">
                <a:moveTo>
                  <a:pt x="513309" y="0"/>
                </a:moveTo>
                <a:lnTo>
                  <a:pt x="0" y="194683"/>
                </a:lnTo>
                <a:lnTo>
                  <a:pt x="7141" y="194755"/>
                </a:lnTo>
                <a:lnTo>
                  <a:pt x="518167" y="944"/>
                </a:lnTo>
                <a:lnTo>
                  <a:pt x="513309" y="0"/>
                </a:lnTo>
                <a:close/>
              </a:path>
            </a:pathLst>
          </a:custGeom>
          <a:solidFill>
            <a:srgbClr val="DAD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3936583" y="2483999"/>
            <a:ext cx="516255" cy="194310"/>
          </a:xfrm>
          <a:custGeom>
            <a:avLst/>
            <a:gdLst/>
            <a:ahLst/>
            <a:cxnLst/>
            <a:rect l="l" t="t" r="r" b="b"/>
            <a:pathLst>
              <a:path w="516254" h="194310">
                <a:moveTo>
                  <a:pt x="511025" y="0"/>
                </a:moveTo>
                <a:lnTo>
                  <a:pt x="0" y="193810"/>
                </a:lnTo>
                <a:lnTo>
                  <a:pt x="7145" y="193882"/>
                </a:lnTo>
                <a:lnTo>
                  <a:pt x="515864" y="940"/>
                </a:lnTo>
                <a:lnTo>
                  <a:pt x="511025" y="0"/>
                </a:lnTo>
                <a:close/>
              </a:path>
            </a:pathLst>
          </a:custGeom>
          <a:solidFill>
            <a:srgbClr val="DADC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3943729" y="2484939"/>
            <a:ext cx="513715" cy="193040"/>
          </a:xfrm>
          <a:custGeom>
            <a:avLst/>
            <a:gdLst/>
            <a:ahLst/>
            <a:cxnLst/>
            <a:rect l="l" t="t" r="r" b="b"/>
            <a:pathLst>
              <a:path w="513714" h="193039">
                <a:moveTo>
                  <a:pt x="508719" y="0"/>
                </a:moveTo>
                <a:lnTo>
                  <a:pt x="0" y="192942"/>
                </a:lnTo>
                <a:lnTo>
                  <a:pt x="7142" y="193013"/>
                </a:lnTo>
                <a:lnTo>
                  <a:pt x="513576" y="944"/>
                </a:lnTo>
                <a:lnTo>
                  <a:pt x="508719" y="0"/>
                </a:lnTo>
                <a:close/>
              </a:path>
            </a:pathLst>
          </a:custGeom>
          <a:solidFill>
            <a:srgbClr val="DBDC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3950871" y="2485883"/>
            <a:ext cx="511809" cy="192405"/>
          </a:xfrm>
          <a:custGeom>
            <a:avLst/>
            <a:gdLst/>
            <a:ahLst/>
            <a:cxnLst/>
            <a:rect l="l" t="t" r="r" b="b"/>
            <a:pathLst>
              <a:path w="511810" h="192405">
                <a:moveTo>
                  <a:pt x="506434" y="0"/>
                </a:moveTo>
                <a:lnTo>
                  <a:pt x="0" y="192069"/>
                </a:lnTo>
                <a:lnTo>
                  <a:pt x="7151" y="192141"/>
                </a:lnTo>
                <a:lnTo>
                  <a:pt x="511280" y="941"/>
                </a:lnTo>
                <a:lnTo>
                  <a:pt x="506434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3958022" y="2486825"/>
            <a:ext cx="509270" cy="191770"/>
          </a:xfrm>
          <a:custGeom>
            <a:avLst/>
            <a:gdLst/>
            <a:ahLst/>
            <a:cxnLst/>
            <a:rect l="l" t="t" r="r" b="b"/>
            <a:pathLst>
              <a:path w="509270" h="191769">
                <a:moveTo>
                  <a:pt x="504129" y="0"/>
                </a:moveTo>
                <a:lnTo>
                  <a:pt x="0" y="191199"/>
                </a:lnTo>
                <a:lnTo>
                  <a:pt x="7143" y="191271"/>
                </a:lnTo>
                <a:lnTo>
                  <a:pt x="508982" y="943"/>
                </a:lnTo>
                <a:lnTo>
                  <a:pt x="504129" y="0"/>
                </a:lnTo>
                <a:close/>
              </a:path>
            </a:pathLst>
          </a:custGeom>
          <a:solidFill>
            <a:srgbClr val="DC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3965166" y="2487769"/>
            <a:ext cx="506730" cy="190500"/>
          </a:xfrm>
          <a:custGeom>
            <a:avLst/>
            <a:gdLst/>
            <a:ahLst/>
            <a:cxnLst/>
            <a:rect l="l" t="t" r="r" b="b"/>
            <a:pathLst>
              <a:path w="506729" h="190500">
                <a:moveTo>
                  <a:pt x="501838" y="0"/>
                </a:moveTo>
                <a:lnTo>
                  <a:pt x="0" y="190328"/>
                </a:lnTo>
                <a:lnTo>
                  <a:pt x="2758" y="190356"/>
                </a:lnTo>
                <a:lnTo>
                  <a:pt x="7383" y="190309"/>
                </a:lnTo>
                <a:lnTo>
                  <a:pt x="506683" y="941"/>
                </a:lnTo>
                <a:lnTo>
                  <a:pt x="501838" y="0"/>
                </a:lnTo>
                <a:close/>
              </a:path>
            </a:pathLst>
          </a:custGeom>
          <a:solidFill>
            <a:srgbClr val="DDDE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3972549" y="2488710"/>
            <a:ext cx="504190" cy="189865"/>
          </a:xfrm>
          <a:custGeom>
            <a:avLst/>
            <a:gdLst/>
            <a:ahLst/>
            <a:cxnLst/>
            <a:rect l="l" t="t" r="r" b="b"/>
            <a:pathLst>
              <a:path w="504189" h="189864">
                <a:moveTo>
                  <a:pt x="499299" y="0"/>
                </a:moveTo>
                <a:lnTo>
                  <a:pt x="0" y="189368"/>
                </a:lnTo>
                <a:lnTo>
                  <a:pt x="7538" y="189292"/>
                </a:lnTo>
                <a:lnTo>
                  <a:pt x="504159" y="944"/>
                </a:lnTo>
                <a:lnTo>
                  <a:pt x="499299" y="0"/>
                </a:lnTo>
                <a:close/>
              </a:path>
            </a:pathLst>
          </a:custGeom>
          <a:solidFill>
            <a:srgbClr val="DEDF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3980088" y="2489655"/>
            <a:ext cx="501650" cy="188595"/>
          </a:xfrm>
          <a:custGeom>
            <a:avLst/>
            <a:gdLst/>
            <a:ahLst/>
            <a:cxnLst/>
            <a:rect l="l" t="t" r="r" b="b"/>
            <a:pathLst>
              <a:path w="501650" h="188594">
                <a:moveTo>
                  <a:pt x="496620" y="0"/>
                </a:moveTo>
                <a:lnTo>
                  <a:pt x="0" y="188347"/>
                </a:lnTo>
                <a:lnTo>
                  <a:pt x="7533" y="188272"/>
                </a:lnTo>
                <a:lnTo>
                  <a:pt x="501459" y="940"/>
                </a:lnTo>
                <a:lnTo>
                  <a:pt x="496620" y="0"/>
                </a:lnTo>
                <a:close/>
              </a:path>
            </a:pathLst>
          </a:custGeom>
          <a:solidFill>
            <a:srgbClr val="DED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3987622" y="2490595"/>
            <a:ext cx="499109" cy="187960"/>
          </a:xfrm>
          <a:custGeom>
            <a:avLst/>
            <a:gdLst/>
            <a:ahLst/>
            <a:cxnLst/>
            <a:rect l="l" t="t" r="r" b="b"/>
            <a:pathLst>
              <a:path w="499110" h="187960">
                <a:moveTo>
                  <a:pt x="493925" y="0"/>
                </a:moveTo>
                <a:lnTo>
                  <a:pt x="0" y="187331"/>
                </a:lnTo>
                <a:lnTo>
                  <a:pt x="7532" y="187255"/>
                </a:lnTo>
                <a:lnTo>
                  <a:pt x="498557" y="1030"/>
                </a:lnTo>
                <a:lnTo>
                  <a:pt x="495899" y="383"/>
                </a:lnTo>
                <a:lnTo>
                  <a:pt x="493925" y="0"/>
                </a:lnTo>
                <a:close/>
              </a:path>
            </a:pathLst>
          </a:custGeom>
          <a:solidFill>
            <a:srgbClr val="DFE0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3995154" y="2491625"/>
            <a:ext cx="495934" cy="186690"/>
          </a:xfrm>
          <a:custGeom>
            <a:avLst/>
            <a:gdLst/>
            <a:ahLst/>
            <a:cxnLst/>
            <a:rect l="l" t="t" r="r" b="b"/>
            <a:pathLst>
              <a:path w="495935" h="186689">
                <a:moveTo>
                  <a:pt x="491024" y="0"/>
                </a:moveTo>
                <a:lnTo>
                  <a:pt x="0" y="186225"/>
                </a:lnTo>
                <a:lnTo>
                  <a:pt x="7533" y="186149"/>
                </a:lnTo>
                <a:lnTo>
                  <a:pt x="495483" y="1084"/>
                </a:lnTo>
                <a:lnTo>
                  <a:pt x="491024" y="0"/>
                </a:lnTo>
                <a:close/>
              </a:path>
            </a:pathLst>
          </a:custGeom>
          <a:solidFill>
            <a:srgbClr val="DFE0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4002687" y="2492710"/>
            <a:ext cx="492759" cy="185420"/>
          </a:xfrm>
          <a:custGeom>
            <a:avLst/>
            <a:gdLst/>
            <a:ahLst/>
            <a:cxnLst/>
            <a:rect l="l" t="t" r="r" b="b"/>
            <a:pathLst>
              <a:path w="492760" h="185419">
                <a:moveTo>
                  <a:pt x="487950" y="0"/>
                </a:moveTo>
                <a:lnTo>
                  <a:pt x="0" y="185065"/>
                </a:lnTo>
                <a:lnTo>
                  <a:pt x="7532" y="184989"/>
                </a:lnTo>
                <a:lnTo>
                  <a:pt x="492426" y="1088"/>
                </a:lnTo>
                <a:lnTo>
                  <a:pt x="487950" y="0"/>
                </a:lnTo>
                <a:close/>
              </a:path>
            </a:pathLst>
          </a:custGeom>
          <a:solidFill>
            <a:srgbClr val="E0E1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4010220" y="2493799"/>
            <a:ext cx="489584" cy="184150"/>
          </a:xfrm>
          <a:custGeom>
            <a:avLst/>
            <a:gdLst/>
            <a:ahLst/>
            <a:cxnLst/>
            <a:rect l="l" t="t" r="r" b="b"/>
            <a:pathLst>
              <a:path w="489585" h="184150">
                <a:moveTo>
                  <a:pt x="484893" y="0"/>
                </a:moveTo>
                <a:lnTo>
                  <a:pt x="0" y="183900"/>
                </a:lnTo>
                <a:lnTo>
                  <a:pt x="7539" y="183824"/>
                </a:lnTo>
                <a:lnTo>
                  <a:pt x="489358" y="1086"/>
                </a:lnTo>
                <a:lnTo>
                  <a:pt x="484893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4017760" y="2494885"/>
            <a:ext cx="486409" cy="182880"/>
          </a:xfrm>
          <a:custGeom>
            <a:avLst/>
            <a:gdLst/>
            <a:ahLst/>
            <a:cxnLst/>
            <a:rect l="l" t="t" r="r" b="b"/>
            <a:pathLst>
              <a:path w="486410" h="182880">
                <a:moveTo>
                  <a:pt x="481819" y="0"/>
                </a:moveTo>
                <a:lnTo>
                  <a:pt x="0" y="182738"/>
                </a:lnTo>
                <a:lnTo>
                  <a:pt x="7533" y="182662"/>
                </a:lnTo>
                <a:lnTo>
                  <a:pt x="486290" y="1087"/>
                </a:lnTo>
                <a:lnTo>
                  <a:pt x="481819" y="0"/>
                </a:lnTo>
                <a:close/>
              </a:path>
            </a:pathLst>
          </a:custGeom>
          <a:solidFill>
            <a:srgbClr val="E1E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4025293" y="2495973"/>
            <a:ext cx="483234" cy="181610"/>
          </a:xfrm>
          <a:custGeom>
            <a:avLst/>
            <a:gdLst/>
            <a:ahLst/>
            <a:cxnLst/>
            <a:rect l="l" t="t" r="r" b="b"/>
            <a:pathLst>
              <a:path w="483235" h="181610">
                <a:moveTo>
                  <a:pt x="478757" y="0"/>
                </a:moveTo>
                <a:lnTo>
                  <a:pt x="0" y="181574"/>
                </a:lnTo>
                <a:lnTo>
                  <a:pt x="7532" y="181498"/>
                </a:lnTo>
                <a:lnTo>
                  <a:pt x="483221" y="1085"/>
                </a:lnTo>
                <a:lnTo>
                  <a:pt x="478757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4032826" y="2497059"/>
            <a:ext cx="480695" cy="180975"/>
          </a:xfrm>
          <a:custGeom>
            <a:avLst/>
            <a:gdLst/>
            <a:ahLst/>
            <a:cxnLst/>
            <a:rect l="l" t="t" r="r" b="b"/>
            <a:pathLst>
              <a:path w="480695" h="180975">
                <a:moveTo>
                  <a:pt x="475688" y="0"/>
                </a:moveTo>
                <a:lnTo>
                  <a:pt x="0" y="180413"/>
                </a:lnTo>
                <a:lnTo>
                  <a:pt x="7540" y="180337"/>
                </a:lnTo>
                <a:lnTo>
                  <a:pt x="480166" y="1089"/>
                </a:lnTo>
                <a:lnTo>
                  <a:pt x="475688" y="0"/>
                </a:lnTo>
                <a:close/>
              </a:path>
            </a:pathLst>
          </a:custGeom>
          <a:solidFill>
            <a:srgbClr val="E2E3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4040366" y="2498148"/>
            <a:ext cx="477520" cy="179705"/>
          </a:xfrm>
          <a:custGeom>
            <a:avLst/>
            <a:gdLst/>
            <a:ahLst/>
            <a:cxnLst/>
            <a:rect l="l" t="t" r="r" b="b"/>
            <a:pathLst>
              <a:path w="477520" h="179705">
                <a:moveTo>
                  <a:pt x="472626" y="0"/>
                </a:moveTo>
                <a:lnTo>
                  <a:pt x="0" y="179247"/>
                </a:lnTo>
                <a:lnTo>
                  <a:pt x="4608" y="179201"/>
                </a:lnTo>
                <a:lnTo>
                  <a:pt x="7703" y="179107"/>
                </a:lnTo>
                <a:lnTo>
                  <a:pt x="477085" y="1084"/>
                </a:lnTo>
                <a:lnTo>
                  <a:pt x="472626" y="0"/>
                </a:lnTo>
                <a:close/>
              </a:path>
            </a:pathLst>
          </a:custGeom>
          <a:solidFill>
            <a:srgbClr val="E3E4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4048069" y="2499233"/>
            <a:ext cx="474345" cy="178435"/>
          </a:xfrm>
          <a:custGeom>
            <a:avLst/>
            <a:gdLst/>
            <a:ahLst/>
            <a:cxnLst/>
            <a:rect l="l" t="t" r="r" b="b"/>
            <a:pathLst>
              <a:path w="474345" h="178435">
                <a:moveTo>
                  <a:pt x="469381" y="0"/>
                </a:moveTo>
                <a:lnTo>
                  <a:pt x="0" y="178022"/>
                </a:lnTo>
                <a:lnTo>
                  <a:pt x="7974" y="177779"/>
                </a:lnTo>
                <a:lnTo>
                  <a:pt x="473858" y="1089"/>
                </a:lnTo>
                <a:lnTo>
                  <a:pt x="469381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4056043" y="2500322"/>
            <a:ext cx="470534" cy="177165"/>
          </a:xfrm>
          <a:custGeom>
            <a:avLst/>
            <a:gdLst/>
            <a:ahLst/>
            <a:cxnLst/>
            <a:rect l="l" t="t" r="r" b="b"/>
            <a:pathLst>
              <a:path w="470535" h="177164">
                <a:moveTo>
                  <a:pt x="465884" y="0"/>
                </a:moveTo>
                <a:lnTo>
                  <a:pt x="0" y="176690"/>
                </a:lnTo>
                <a:lnTo>
                  <a:pt x="7972" y="176448"/>
                </a:lnTo>
                <a:lnTo>
                  <a:pt x="470286" y="1105"/>
                </a:lnTo>
                <a:lnTo>
                  <a:pt x="469772" y="945"/>
                </a:lnTo>
                <a:lnTo>
                  <a:pt x="465884" y="0"/>
                </a:lnTo>
                <a:close/>
              </a:path>
            </a:pathLst>
          </a:custGeom>
          <a:solidFill>
            <a:srgbClr val="E4E5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4064015" y="2501428"/>
            <a:ext cx="466725" cy="175895"/>
          </a:xfrm>
          <a:custGeom>
            <a:avLst/>
            <a:gdLst/>
            <a:ahLst/>
            <a:cxnLst/>
            <a:rect l="l" t="t" r="r" b="b"/>
            <a:pathLst>
              <a:path w="466725" h="175894">
                <a:moveTo>
                  <a:pt x="462314" y="0"/>
                </a:moveTo>
                <a:lnTo>
                  <a:pt x="0" y="175342"/>
                </a:lnTo>
                <a:lnTo>
                  <a:pt x="7981" y="175099"/>
                </a:lnTo>
                <a:lnTo>
                  <a:pt x="466356" y="1254"/>
                </a:lnTo>
                <a:lnTo>
                  <a:pt x="462314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4071997" y="2502683"/>
            <a:ext cx="462915" cy="173990"/>
          </a:xfrm>
          <a:custGeom>
            <a:avLst/>
            <a:gdLst/>
            <a:ahLst/>
            <a:cxnLst/>
            <a:rect l="l" t="t" r="r" b="b"/>
            <a:pathLst>
              <a:path w="462914" h="173989">
                <a:moveTo>
                  <a:pt x="458375" y="0"/>
                </a:moveTo>
                <a:lnTo>
                  <a:pt x="0" y="173844"/>
                </a:lnTo>
                <a:lnTo>
                  <a:pt x="7972" y="173601"/>
                </a:lnTo>
                <a:lnTo>
                  <a:pt x="462403" y="1250"/>
                </a:lnTo>
                <a:lnTo>
                  <a:pt x="458375" y="0"/>
                </a:lnTo>
                <a:close/>
              </a:path>
            </a:pathLst>
          </a:custGeom>
          <a:solidFill>
            <a:srgbClr val="E5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4079969" y="2503933"/>
            <a:ext cx="458470" cy="172720"/>
          </a:xfrm>
          <a:custGeom>
            <a:avLst/>
            <a:gdLst/>
            <a:ahLst/>
            <a:cxnLst/>
            <a:rect l="l" t="t" r="r" b="b"/>
            <a:pathLst>
              <a:path w="458470" h="172719">
                <a:moveTo>
                  <a:pt x="454431" y="0"/>
                </a:moveTo>
                <a:lnTo>
                  <a:pt x="0" y="172350"/>
                </a:lnTo>
                <a:lnTo>
                  <a:pt x="7974" y="172108"/>
                </a:lnTo>
                <a:lnTo>
                  <a:pt x="458467" y="1253"/>
                </a:lnTo>
                <a:lnTo>
                  <a:pt x="454431" y="0"/>
                </a:lnTo>
                <a:close/>
              </a:path>
            </a:pathLst>
          </a:custGeom>
          <a:solidFill>
            <a:srgbClr val="E6E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4087944" y="2505187"/>
            <a:ext cx="454659" cy="171450"/>
          </a:xfrm>
          <a:custGeom>
            <a:avLst/>
            <a:gdLst/>
            <a:ahLst/>
            <a:cxnLst/>
            <a:rect l="l" t="t" r="r" b="b"/>
            <a:pathLst>
              <a:path w="454660" h="171450">
                <a:moveTo>
                  <a:pt x="450492" y="0"/>
                </a:moveTo>
                <a:lnTo>
                  <a:pt x="0" y="170854"/>
                </a:lnTo>
                <a:lnTo>
                  <a:pt x="7972" y="170612"/>
                </a:lnTo>
                <a:lnTo>
                  <a:pt x="454521" y="1250"/>
                </a:lnTo>
                <a:lnTo>
                  <a:pt x="450492" y="0"/>
                </a:lnTo>
                <a:close/>
              </a:path>
            </a:pathLst>
          </a:custGeom>
          <a:solidFill>
            <a:srgbClr val="E7E8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4095917" y="2506437"/>
            <a:ext cx="450850" cy="169545"/>
          </a:xfrm>
          <a:custGeom>
            <a:avLst/>
            <a:gdLst/>
            <a:ahLst/>
            <a:cxnLst/>
            <a:rect l="l" t="t" r="r" b="b"/>
            <a:pathLst>
              <a:path w="450850" h="169544">
                <a:moveTo>
                  <a:pt x="446549" y="0"/>
                </a:moveTo>
                <a:lnTo>
                  <a:pt x="0" y="169361"/>
                </a:lnTo>
                <a:lnTo>
                  <a:pt x="7982" y="169118"/>
                </a:lnTo>
                <a:lnTo>
                  <a:pt x="450590" y="1254"/>
                </a:lnTo>
                <a:lnTo>
                  <a:pt x="446549" y="0"/>
                </a:lnTo>
                <a:close/>
              </a:path>
            </a:pathLst>
          </a:custGeom>
          <a:solidFill>
            <a:srgbClr val="E7E8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4103899" y="2507692"/>
            <a:ext cx="447040" cy="168275"/>
          </a:xfrm>
          <a:custGeom>
            <a:avLst/>
            <a:gdLst/>
            <a:ahLst/>
            <a:cxnLst/>
            <a:rect l="l" t="t" r="r" b="b"/>
            <a:pathLst>
              <a:path w="447039" h="168275">
                <a:moveTo>
                  <a:pt x="442608" y="0"/>
                </a:moveTo>
                <a:lnTo>
                  <a:pt x="0" y="167863"/>
                </a:lnTo>
                <a:lnTo>
                  <a:pt x="7970" y="167620"/>
                </a:lnTo>
                <a:lnTo>
                  <a:pt x="446632" y="1249"/>
                </a:lnTo>
                <a:lnTo>
                  <a:pt x="442608" y="0"/>
                </a:lnTo>
                <a:close/>
              </a:path>
            </a:pathLst>
          </a:custGeom>
          <a:solidFill>
            <a:srgbClr val="E8E9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4111869" y="2508942"/>
            <a:ext cx="443230" cy="166370"/>
          </a:xfrm>
          <a:custGeom>
            <a:avLst/>
            <a:gdLst/>
            <a:ahLst/>
            <a:cxnLst/>
            <a:rect l="l" t="t" r="r" b="b"/>
            <a:pathLst>
              <a:path w="443229" h="166369">
                <a:moveTo>
                  <a:pt x="438661" y="0"/>
                </a:moveTo>
                <a:lnTo>
                  <a:pt x="0" y="166371"/>
                </a:lnTo>
                <a:lnTo>
                  <a:pt x="7982" y="166119"/>
                </a:lnTo>
                <a:lnTo>
                  <a:pt x="442687" y="1249"/>
                </a:lnTo>
                <a:lnTo>
                  <a:pt x="438661" y="0"/>
                </a:lnTo>
                <a:close/>
              </a:path>
            </a:pathLst>
          </a:custGeom>
          <a:solidFill>
            <a:srgbClr val="E9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4119852" y="2510191"/>
            <a:ext cx="438784" cy="165100"/>
          </a:xfrm>
          <a:custGeom>
            <a:avLst/>
            <a:gdLst/>
            <a:ahLst/>
            <a:cxnLst/>
            <a:rect l="l" t="t" r="r" b="b"/>
            <a:pathLst>
              <a:path w="438785" h="165100">
                <a:moveTo>
                  <a:pt x="434705" y="0"/>
                </a:moveTo>
                <a:lnTo>
                  <a:pt x="0" y="164869"/>
                </a:lnTo>
                <a:lnTo>
                  <a:pt x="8511" y="164431"/>
                </a:lnTo>
                <a:lnTo>
                  <a:pt x="438750" y="1255"/>
                </a:lnTo>
                <a:lnTo>
                  <a:pt x="434705" y="0"/>
                </a:lnTo>
                <a:close/>
              </a:path>
            </a:pathLst>
          </a:custGeom>
          <a:solidFill>
            <a:srgbClr val="E9EA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4128363" y="2511447"/>
            <a:ext cx="434340" cy="163195"/>
          </a:xfrm>
          <a:custGeom>
            <a:avLst/>
            <a:gdLst/>
            <a:ahLst/>
            <a:cxnLst/>
            <a:rect l="l" t="t" r="r" b="b"/>
            <a:pathLst>
              <a:path w="434339" h="163194">
                <a:moveTo>
                  <a:pt x="430238" y="0"/>
                </a:moveTo>
                <a:lnTo>
                  <a:pt x="0" y="163175"/>
                </a:lnTo>
                <a:lnTo>
                  <a:pt x="8464" y="162739"/>
                </a:lnTo>
                <a:lnTo>
                  <a:pt x="434119" y="1301"/>
                </a:lnTo>
                <a:lnTo>
                  <a:pt x="433169" y="910"/>
                </a:lnTo>
                <a:lnTo>
                  <a:pt x="430238" y="0"/>
                </a:lnTo>
                <a:close/>
              </a:path>
            </a:pathLst>
          </a:custGeom>
          <a:solidFill>
            <a:srgbClr val="EA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4136828" y="2512749"/>
            <a:ext cx="429259" cy="161925"/>
          </a:xfrm>
          <a:custGeom>
            <a:avLst/>
            <a:gdLst/>
            <a:ahLst/>
            <a:cxnLst/>
            <a:rect l="l" t="t" r="r" b="b"/>
            <a:pathLst>
              <a:path w="429260" h="161925">
                <a:moveTo>
                  <a:pt x="425655" y="0"/>
                </a:moveTo>
                <a:lnTo>
                  <a:pt x="0" y="161438"/>
                </a:lnTo>
                <a:lnTo>
                  <a:pt x="8505" y="161000"/>
                </a:lnTo>
                <a:lnTo>
                  <a:pt x="429179" y="1452"/>
                </a:lnTo>
                <a:lnTo>
                  <a:pt x="425655" y="0"/>
                </a:lnTo>
                <a:close/>
              </a:path>
            </a:pathLst>
          </a:custGeom>
          <a:solidFill>
            <a:srgbClr val="EAEB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4145333" y="2514201"/>
            <a:ext cx="424180" cy="160020"/>
          </a:xfrm>
          <a:custGeom>
            <a:avLst/>
            <a:gdLst/>
            <a:ahLst/>
            <a:cxnLst/>
            <a:rect l="l" t="t" r="r" b="b"/>
            <a:pathLst>
              <a:path w="424179" h="160019">
                <a:moveTo>
                  <a:pt x="420674" y="0"/>
                </a:moveTo>
                <a:lnTo>
                  <a:pt x="0" y="159548"/>
                </a:lnTo>
                <a:lnTo>
                  <a:pt x="8464" y="159112"/>
                </a:lnTo>
                <a:lnTo>
                  <a:pt x="424179" y="1444"/>
                </a:lnTo>
                <a:lnTo>
                  <a:pt x="420674" y="0"/>
                </a:lnTo>
                <a:close/>
              </a:path>
            </a:pathLst>
          </a:custGeom>
          <a:solidFill>
            <a:srgbClr val="EB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4153797" y="2515645"/>
            <a:ext cx="419734" cy="158115"/>
          </a:xfrm>
          <a:custGeom>
            <a:avLst/>
            <a:gdLst/>
            <a:ahLst/>
            <a:cxnLst/>
            <a:rect l="l" t="t" r="r" b="b"/>
            <a:pathLst>
              <a:path w="419735" h="158114">
                <a:moveTo>
                  <a:pt x="415714" y="0"/>
                </a:moveTo>
                <a:lnTo>
                  <a:pt x="0" y="157668"/>
                </a:lnTo>
                <a:lnTo>
                  <a:pt x="8505" y="157230"/>
                </a:lnTo>
                <a:lnTo>
                  <a:pt x="419239" y="1452"/>
                </a:lnTo>
                <a:lnTo>
                  <a:pt x="415714" y="0"/>
                </a:lnTo>
                <a:close/>
              </a:path>
            </a:pathLst>
          </a:custGeom>
          <a:solidFill>
            <a:srgbClr val="ECEC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4162302" y="2517098"/>
            <a:ext cx="414655" cy="156210"/>
          </a:xfrm>
          <a:custGeom>
            <a:avLst/>
            <a:gdLst/>
            <a:ahLst/>
            <a:cxnLst/>
            <a:rect l="l" t="t" r="r" b="b"/>
            <a:pathLst>
              <a:path w="414654" h="156210">
                <a:moveTo>
                  <a:pt x="410734" y="0"/>
                </a:moveTo>
                <a:lnTo>
                  <a:pt x="0" y="155778"/>
                </a:lnTo>
                <a:lnTo>
                  <a:pt x="8472" y="155341"/>
                </a:lnTo>
                <a:lnTo>
                  <a:pt x="414243" y="1446"/>
                </a:lnTo>
                <a:lnTo>
                  <a:pt x="410734" y="0"/>
                </a:lnTo>
                <a:close/>
              </a:path>
            </a:pathLst>
          </a:custGeom>
          <a:solidFill>
            <a:srgbClr val="EC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4170775" y="2518544"/>
            <a:ext cx="409575" cy="154305"/>
          </a:xfrm>
          <a:custGeom>
            <a:avLst/>
            <a:gdLst/>
            <a:ahLst/>
            <a:cxnLst/>
            <a:rect l="l" t="t" r="r" b="b"/>
            <a:pathLst>
              <a:path w="409575" h="154305">
                <a:moveTo>
                  <a:pt x="405771" y="0"/>
                </a:moveTo>
                <a:lnTo>
                  <a:pt x="0" y="153895"/>
                </a:lnTo>
                <a:lnTo>
                  <a:pt x="8502" y="153457"/>
                </a:lnTo>
                <a:lnTo>
                  <a:pt x="409291" y="1450"/>
                </a:lnTo>
                <a:lnTo>
                  <a:pt x="405771" y="0"/>
                </a:lnTo>
                <a:close/>
              </a:path>
            </a:pathLst>
          </a:custGeom>
          <a:solidFill>
            <a:srgbClr val="ED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4179278" y="2519995"/>
            <a:ext cx="404495" cy="152400"/>
          </a:xfrm>
          <a:custGeom>
            <a:avLst/>
            <a:gdLst/>
            <a:ahLst/>
            <a:cxnLst/>
            <a:rect l="l" t="t" r="r" b="b"/>
            <a:pathLst>
              <a:path w="404495" h="152400">
                <a:moveTo>
                  <a:pt x="400788" y="0"/>
                </a:moveTo>
                <a:lnTo>
                  <a:pt x="0" y="152007"/>
                </a:lnTo>
                <a:lnTo>
                  <a:pt x="8466" y="151571"/>
                </a:lnTo>
                <a:lnTo>
                  <a:pt x="404297" y="1445"/>
                </a:lnTo>
                <a:lnTo>
                  <a:pt x="400788" y="0"/>
                </a:lnTo>
                <a:close/>
              </a:path>
            </a:pathLst>
          </a:custGeom>
          <a:solidFill>
            <a:srgbClr val="EEE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4187745" y="2521440"/>
            <a:ext cx="399415" cy="150495"/>
          </a:xfrm>
          <a:custGeom>
            <a:avLst/>
            <a:gdLst/>
            <a:ahLst/>
            <a:cxnLst/>
            <a:rect l="l" t="t" r="r" b="b"/>
            <a:pathLst>
              <a:path w="399414" h="150494">
                <a:moveTo>
                  <a:pt x="395830" y="0"/>
                </a:moveTo>
                <a:lnTo>
                  <a:pt x="0" y="150125"/>
                </a:lnTo>
                <a:lnTo>
                  <a:pt x="3011" y="149970"/>
                </a:lnTo>
                <a:lnTo>
                  <a:pt x="8911" y="149535"/>
                </a:lnTo>
                <a:lnTo>
                  <a:pt x="399356" y="1452"/>
                </a:lnTo>
                <a:lnTo>
                  <a:pt x="395830" y="0"/>
                </a:lnTo>
                <a:close/>
              </a:path>
            </a:pathLst>
          </a:custGeom>
          <a:solidFill>
            <a:srgbClr val="EE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4196656" y="2522893"/>
            <a:ext cx="394335" cy="148590"/>
          </a:xfrm>
          <a:custGeom>
            <a:avLst/>
            <a:gdLst/>
            <a:ahLst/>
            <a:cxnLst/>
            <a:rect l="l" t="t" r="r" b="b"/>
            <a:pathLst>
              <a:path w="394335" h="148589">
                <a:moveTo>
                  <a:pt x="390445" y="0"/>
                </a:moveTo>
                <a:lnTo>
                  <a:pt x="0" y="148083"/>
                </a:lnTo>
                <a:lnTo>
                  <a:pt x="9078" y="147414"/>
                </a:lnTo>
                <a:lnTo>
                  <a:pt x="393870" y="1473"/>
                </a:lnTo>
                <a:lnTo>
                  <a:pt x="393520" y="1267"/>
                </a:lnTo>
                <a:lnTo>
                  <a:pt x="390445" y="0"/>
                </a:lnTo>
                <a:close/>
              </a:path>
            </a:pathLst>
          </a:custGeom>
          <a:solidFill>
            <a:srgbClr val="EFEF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4205735" y="2524367"/>
            <a:ext cx="387985" cy="146050"/>
          </a:xfrm>
          <a:custGeom>
            <a:avLst/>
            <a:gdLst/>
            <a:ahLst/>
            <a:cxnLst/>
            <a:rect l="l" t="t" r="r" b="b"/>
            <a:pathLst>
              <a:path w="387985" h="146050">
                <a:moveTo>
                  <a:pt x="384791" y="0"/>
                </a:moveTo>
                <a:lnTo>
                  <a:pt x="0" y="145940"/>
                </a:lnTo>
                <a:lnTo>
                  <a:pt x="9108" y="145268"/>
                </a:lnTo>
                <a:lnTo>
                  <a:pt x="387668" y="1696"/>
                </a:lnTo>
                <a:lnTo>
                  <a:pt x="384791" y="0"/>
                </a:lnTo>
                <a:close/>
              </a:path>
            </a:pathLst>
          </a:custGeom>
          <a:solidFill>
            <a:srgbClr val="EF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4214843" y="2526064"/>
            <a:ext cx="381635" cy="144145"/>
          </a:xfrm>
          <a:custGeom>
            <a:avLst/>
            <a:gdLst/>
            <a:ahLst/>
            <a:cxnLst/>
            <a:rect l="l" t="t" r="r" b="b"/>
            <a:pathLst>
              <a:path w="381635" h="144144">
                <a:moveTo>
                  <a:pt x="378560" y="0"/>
                </a:moveTo>
                <a:lnTo>
                  <a:pt x="0" y="143572"/>
                </a:lnTo>
                <a:lnTo>
                  <a:pt x="9094" y="142902"/>
                </a:lnTo>
                <a:lnTo>
                  <a:pt x="381423" y="1688"/>
                </a:lnTo>
                <a:lnTo>
                  <a:pt x="378560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4223938" y="2527753"/>
            <a:ext cx="375285" cy="141605"/>
          </a:xfrm>
          <a:custGeom>
            <a:avLst/>
            <a:gdLst/>
            <a:ahLst/>
            <a:cxnLst/>
            <a:rect l="l" t="t" r="r" b="b"/>
            <a:pathLst>
              <a:path w="375285" h="141605">
                <a:moveTo>
                  <a:pt x="372328" y="0"/>
                </a:moveTo>
                <a:lnTo>
                  <a:pt x="0" y="141213"/>
                </a:lnTo>
                <a:lnTo>
                  <a:pt x="9108" y="140542"/>
                </a:lnTo>
                <a:lnTo>
                  <a:pt x="375205" y="1696"/>
                </a:lnTo>
                <a:lnTo>
                  <a:pt x="372328" y="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4233047" y="2529449"/>
            <a:ext cx="369570" cy="139065"/>
          </a:xfrm>
          <a:custGeom>
            <a:avLst/>
            <a:gdLst/>
            <a:ahLst/>
            <a:cxnLst/>
            <a:rect l="l" t="t" r="r" b="b"/>
            <a:pathLst>
              <a:path w="369570" h="139064">
                <a:moveTo>
                  <a:pt x="366096" y="0"/>
                </a:moveTo>
                <a:lnTo>
                  <a:pt x="0" y="138845"/>
                </a:lnTo>
                <a:lnTo>
                  <a:pt x="9104" y="138174"/>
                </a:lnTo>
                <a:lnTo>
                  <a:pt x="368964" y="1691"/>
                </a:lnTo>
                <a:lnTo>
                  <a:pt x="366096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4242151" y="2531141"/>
            <a:ext cx="363220" cy="136525"/>
          </a:xfrm>
          <a:custGeom>
            <a:avLst/>
            <a:gdLst/>
            <a:ahLst/>
            <a:cxnLst/>
            <a:rect l="l" t="t" r="r" b="b"/>
            <a:pathLst>
              <a:path w="363220" h="136525">
                <a:moveTo>
                  <a:pt x="359860" y="0"/>
                </a:moveTo>
                <a:lnTo>
                  <a:pt x="0" y="136483"/>
                </a:lnTo>
                <a:lnTo>
                  <a:pt x="9105" y="135812"/>
                </a:lnTo>
                <a:lnTo>
                  <a:pt x="362733" y="1694"/>
                </a:lnTo>
                <a:lnTo>
                  <a:pt x="359860" y="0"/>
                </a:lnTo>
                <a:close/>
              </a:path>
            </a:pathLst>
          </a:custGeom>
          <a:solidFill>
            <a:srgbClr val="F2F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4251256" y="2532835"/>
            <a:ext cx="356870" cy="134620"/>
          </a:xfrm>
          <a:custGeom>
            <a:avLst/>
            <a:gdLst/>
            <a:ahLst/>
            <a:cxnLst/>
            <a:rect l="l" t="t" r="r" b="b"/>
            <a:pathLst>
              <a:path w="356870" h="134619">
                <a:moveTo>
                  <a:pt x="353628" y="0"/>
                </a:moveTo>
                <a:lnTo>
                  <a:pt x="0" y="134117"/>
                </a:lnTo>
                <a:lnTo>
                  <a:pt x="7238" y="133584"/>
                </a:lnTo>
                <a:lnTo>
                  <a:pt x="9257" y="133386"/>
                </a:lnTo>
                <a:lnTo>
                  <a:pt x="356495" y="1691"/>
                </a:lnTo>
                <a:lnTo>
                  <a:pt x="353628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4260513" y="2534526"/>
            <a:ext cx="350520" cy="132080"/>
          </a:xfrm>
          <a:custGeom>
            <a:avLst/>
            <a:gdLst/>
            <a:ahLst/>
            <a:cxnLst/>
            <a:rect l="l" t="t" r="r" b="b"/>
            <a:pathLst>
              <a:path w="350520" h="132080">
                <a:moveTo>
                  <a:pt x="347237" y="0"/>
                </a:moveTo>
                <a:lnTo>
                  <a:pt x="0" y="131695"/>
                </a:lnTo>
                <a:lnTo>
                  <a:pt x="9896" y="130728"/>
                </a:lnTo>
                <a:lnTo>
                  <a:pt x="350115" y="1697"/>
                </a:lnTo>
                <a:lnTo>
                  <a:pt x="347237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4270409" y="2536223"/>
            <a:ext cx="342900" cy="129539"/>
          </a:xfrm>
          <a:custGeom>
            <a:avLst/>
            <a:gdLst/>
            <a:ahLst/>
            <a:cxnLst/>
            <a:rect l="l" t="t" r="r" b="b"/>
            <a:pathLst>
              <a:path w="342900" h="129539">
                <a:moveTo>
                  <a:pt x="340218" y="0"/>
                </a:moveTo>
                <a:lnTo>
                  <a:pt x="0" y="129031"/>
                </a:lnTo>
                <a:lnTo>
                  <a:pt x="9871" y="128065"/>
                </a:lnTo>
                <a:lnTo>
                  <a:pt x="342418" y="1940"/>
                </a:lnTo>
                <a:lnTo>
                  <a:pt x="340841" y="367"/>
                </a:lnTo>
                <a:lnTo>
                  <a:pt x="340218" y="0"/>
                </a:lnTo>
                <a:close/>
              </a:path>
            </a:pathLst>
          </a:custGeom>
          <a:solidFill>
            <a:srgbClr val="F4F4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4280281" y="2538164"/>
            <a:ext cx="334645" cy="126364"/>
          </a:xfrm>
          <a:custGeom>
            <a:avLst/>
            <a:gdLst/>
            <a:ahLst/>
            <a:cxnLst/>
            <a:rect l="l" t="t" r="r" b="b"/>
            <a:pathLst>
              <a:path w="334645" h="126364">
                <a:moveTo>
                  <a:pt x="332547" y="0"/>
                </a:moveTo>
                <a:lnTo>
                  <a:pt x="0" y="126125"/>
                </a:lnTo>
                <a:lnTo>
                  <a:pt x="9890" y="125158"/>
                </a:lnTo>
                <a:lnTo>
                  <a:pt x="334572" y="2019"/>
                </a:lnTo>
                <a:lnTo>
                  <a:pt x="332547" y="0"/>
                </a:lnTo>
                <a:close/>
              </a:path>
            </a:pathLst>
          </a:custGeom>
          <a:solidFill>
            <a:srgbClr val="F4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4290172" y="2540183"/>
            <a:ext cx="327025" cy="123189"/>
          </a:xfrm>
          <a:custGeom>
            <a:avLst/>
            <a:gdLst/>
            <a:ahLst/>
            <a:cxnLst/>
            <a:rect l="l" t="t" r="r" b="b"/>
            <a:pathLst>
              <a:path w="327025" h="123189">
                <a:moveTo>
                  <a:pt x="324681" y="0"/>
                </a:moveTo>
                <a:lnTo>
                  <a:pt x="0" y="123138"/>
                </a:lnTo>
                <a:lnTo>
                  <a:pt x="9871" y="122173"/>
                </a:lnTo>
                <a:lnTo>
                  <a:pt x="326697" y="2010"/>
                </a:lnTo>
                <a:lnTo>
                  <a:pt x="324681" y="0"/>
                </a:lnTo>
                <a:close/>
              </a:path>
            </a:pathLst>
          </a:custGeom>
          <a:solidFill>
            <a:srgbClr val="F5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4300043" y="2542194"/>
            <a:ext cx="319405" cy="120650"/>
          </a:xfrm>
          <a:custGeom>
            <a:avLst/>
            <a:gdLst/>
            <a:ahLst/>
            <a:cxnLst/>
            <a:rect l="l" t="t" r="r" b="b"/>
            <a:pathLst>
              <a:path w="319404" h="120650">
                <a:moveTo>
                  <a:pt x="316826" y="0"/>
                </a:moveTo>
                <a:lnTo>
                  <a:pt x="0" y="120162"/>
                </a:lnTo>
                <a:lnTo>
                  <a:pt x="9891" y="119195"/>
                </a:lnTo>
                <a:lnTo>
                  <a:pt x="318851" y="2019"/>
                </a:lnTo>
                <a:lnTo>
                  <a:pt x="316826" y="0"/>
                </a:lnTo>
                <a:close/>
              </a:path>
            </a:pathLst>
          </a:custGeom>
          <a:solidFill>
            <a:srgbClr val="F6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4309934" y="2544213"/>
            <a:ext cx="311150" cy="117475"/>
          </a:xfrm>
          <a:custGeom>
            <a:avLst/>
            <a:gdLst/>
            <a:ahLst/>
            <a:cxnLst/>
            <a:rect l="l" t="t" r="r" b="b"/>
            <a:pathLst>
              <a:path w="311150" h="117475">
                <a:moveTo>
                  <a:pt x="308960" y="0"/>
                </a:moveTo>
                <a:lnTo>
                  <a:pt x="0" y="117176"/>
                </a:lnTo>
                <a:lnTo>
                  <a:pt x="9881" y="116209"/>
                </a:lnTo>
                <a:lnTo>
                  <a:pt x="310979" y="2013"/>
                </a:lnTo>
                <a:lnTo>
                  <a:pt x="308960" y="0"/>
                </a:lnTo>
                <a:close/>
              </a:path>
            </a:pathLst>
          </a:custGeom>
          <a:solidFill>
            <a:srgbClr val="F6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4319816" y="2546226"/>
            <a:ext cx="303530" cy="114300"/>
          </a:xfrm>
          <a:custGeom>
            <a:avLst/>
            <a:gdLst/>
            <a:ahLst/>
            <a:cxnLst/>
            <a:rect l="l" t="t" r="r" b="b"/>
            <a:pathLst>
              <a:path w="303529" h="114300">
                <a:moveTo>
                  <a:pt x="301097" y="0"/>
                </a:moveTo>
                <a:lnTo>
                  <a:pt x="0" y="114196"/>
                </a:lnTo>
                <a:lnTo>
                  <a:pt x="2319" y="113969"/>
                </a:lnTo>
                <a:lnTo>
                  <a:pt x="10689" y="112924"/>
                </a:lnTo>
                <a:lnTo>
                  <a:pt x="303120" y="2016"/>
                </a:lnTo>
                <a:lnTo>
                  <a:pt x="301097" y="0"/>
                </a:lnTo>
                <a:close/>
              </a:path>
            </a:pathLst>
          </a:custGeom>
          <a:solidFill>
            <a:srgbClr val="F7F7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4330506" y="2548243"/>
            <a:ext cx="294640" cy="111125"/>
          </a:xfrm>
          <a:custGeom>
            <a:avLst/>
            <a:gdLst/>
            <a:ahLst/>
            <a:cxnLst/>
            <a:rect l="l" t="t" r="r" b="b"/>
            <a:pathLst>
              <a:path w="294639" h="111125">
                <a:moveTo>
                  <a:pt x="292430" y="0"/>
                </a:moveTo>
                <a:lnTo>
                  <a:pt x="0" y="110907"/>
                </a:lnTo>
                <a:lnTo>
                  <a:pt x="10924" y="109544"/>
                </a:lnTo>
                <a:lnTo>
                  <a:pt x="294034" y="2170"/>
                </a:lnTo>
                <a:lnTo>
                  <a:pt x="293752" y="1317"/>
                </a:lnTo>
                <a:lnTo>
                  <a:pt x="292430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4341431" y="2550413"/>
            <a:ext cx="284480" cy="107950"/>
          </a:xfrm>
          <a:custGeom>
            <a:avLst/>
            <a:gdLst/>
            <a:ahLst/>
            <a:cxnLst/>
            <a:rect l="l" t="t" r="r" b="b"/>
            <a:pathLst>
              <a:path w="284479" h="107950">
                <a:moveTo>
                  <a:pt x="283110" y="0"/>
                </a:moveTo>
                <a:lnTo>
                  <a:pt x="0" y="107374"/>
                </a:lnTo>
                <a:lnTo>
                  <a:pt x="10949" y="106007"/>
                </a:lnTo>
                <a:lnTo>
                  <a:pt x="283930" y="2477"/>
                </a:lnTo>
                <a:lnTo>
                  <a:pt x="283110" y="0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4352380" y="2552891"/>
            <a:ext cx="274320" cy="104139"/>
          </a:xfrm>
          <a:custGeom>
            <a:avLst/>
            <a:gdLst/>
            <a:ahLst/>
            <a:cxnLst/>
            <a:rect l="l" t="t" r="r" b="b"/>
            <a:pathLst>
              <a:path w="274320" h="104139">
                <a:moveTo>
                  <a:pt x="272981" y="0"/>
                </a:moveTo>
                <a:lnTo>
                  <a:pt x="0" y="103530"/>
                </a:lnTo>
                <a:lnTo>
                  <a:pt x="10916" y="102168"/>
                </a:lnTo>
                <a:lnTo>
                  <a:pt x="273797" y="2465"/>
                </a:lnTo>
                <a:lnTo>
                  <a:pt x="272981" y="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4363296" y="2555356"/>
            <a:ext cx="264160" cy="100330"/>
          </a:xfrm>
          <a:custGeom>
            <a:avLst/>
            <a:gdLst/>
            <a:ahLst/>
            <a:cxnLst/>
            <a:rect l="l" t="t" r="r" b="b"/>
            <a:pathLst>
              <a:path w="264160" h="100330">
                <a:moveTo>
                  <a:pt x="262881" y="0"/>
                </a:moveTo>
                <a:lnTo>
                  <a:pt x="0" y="99703"/>
                </a:lnTo>
                <a:lnTo>
                  <a:pt x="10944" y="98337"/>
                </a:lnTo>
                <a:lnTo>
                  <a:pt x="263701" y="2476"/>
                </a:lnTo>
                <a:lnTo>
                  <a:pt x="262881" y="0"/>
                </a:lnTo>
                <a:close/>
              </a:path>
            </a:pathLst>
          </a:custGeom>
          <a:solidFill>
            <a:srgbClr val="FAFA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4374241" y="2557832"/>
            <a:ext cx="254464" cy="95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3349167" y="1580133"/>
            <a:ext cx="1237615" cy="367665"/>
          </a:xfrm>
          <a:custGeom>
            <a:avLst/>
            <a:gdLst/>
            <a:ahLst/>
            <a:cxnLst/>
            <a:rect l="l" t="t" r="r" b="b"/>
            <a:pathLst>
              <a:path w="1237614" h="367664">
                <a:moveTo>
                  <a:pt x="1141196" y="0"/>
                </a:moveTo>
                <a:lnTo>
                  <a:pt x="96583" y="0"/>
                </a:lnTo>
                <a:lnTo>
                  <a:pt x="40932" y="116090"/>
                </a:lnTo>
                <a:lnTo>
                  <a:pt x="23027" y="157975"/>
                </a:lnTo>
                <a:lnTo>
                  <a:pt x="10236" y="198953"/>
                </a:lnTo>
                <a:lnTo>
                  <a:pt x="2559" y="239029"/>
                </a:lnTo>
                <a:lnTo>
                  <a:pt x="0" y="278206"/>
                </a:lnTo>
                <a:lnTo>
                  <a:pt x="0" y="367550"/>
                </a:lnTo>
                <a:lnTo>
                  <a:pt x="1237500" y="367550"/>
                </a:lnTo>
                <a:lnTo>
                  <a:pt x="1237500" y="344919"/>
                </a:lnTo>
                <a:lnTo>
                  <a:pt x="38519" y="344919"/>
                </a:lnTo>
                <a:lnTo>
                  <a:pt x="38519" y="253860"/>
                </a:lnTo>
                <a:lnTo>
                  <a:pt x="47590" y="206260"/>
                </a:lnTo>
                <a:lnTo>
                  <a:pt x="69824" y="144983"/>
                </a:lnTo>
                <a:lnTo>
                  <a:pt x="119316" y="15239"/>
                </a:lnTo>
                <a:lnTo>
                  <a:pt x="1148502" y="15239"/>
                </a:lnTo>
                <a:lnTo>
                  <a:pt x="1141196" y="0"/>
                </a:lnTo>
                <a:close/>
              </a:path>
              <a:path w="1237614" h="367664">
                <a:moveTo>
                  <a:pt x="1148502" y="15239"/>
                </a:moveTo>
                <a:lnTo>
                  <a:pt x="1115517" y="15239"/>
                </a:lnTo>
                <a:lnTo>
                  <a:pt x="1163142" y="143382"/>
                </a:lnTo>
                <a:lnTo>
                  <a:pt x="1177164" y="183172"/>
                </a:lnTo>
                <a:lnTo>
                  <a:pt x="1188548" y="222251"/>
                </a:lnTo>
                <a:lnTo>
                  <a:pt x="1196189" y="261085"/>
                </a:lnTo>
                <a:lnTo>
                  <a:pt x="1198981" y="300139"/>
                </a:lnTo>
                <a:lnTo>
                  <a:pt x="1198981" y="344919"/>
                </a:lnTo>
                <a:lnTo>
                  <a:pt x="1237500" y="344919"/>
                </a:lnTo>
                <a:lnTo>
                  <a:pt x="1237500" y="278206"/>
                </a:lnTo>
                <a:lnTo>
                  <a:pt x="1234947" y="238727"/>
                </a:lnTo>
                <a:lnTo>
                  <a:pt x="1227304" y="198548"/>
                </a:lnTo>
                <a:lnTo>
                  <a:pt x="1214596" y="157669"/>
                </a:lnTo>
                <a:lnTo>
                  <a:pt x="1196848" y="116090"/>
                </a:lnTo>
                <a:lnTo>
                  <a:pt x="1148502" y="15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3769537" y="2029266"/>
            <a:ext cx="103955" cy="226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3769537" y="2029266"/>
            <a:ext cx="104139" cy="226695"/>
          </a:xfrm>
          <a:custGeom>
            <a:avLst/>
            <a:gdLst/>
            <a:ahLst/>
            <a:cxnLst/>
            <a:rect l="l" t="t" r="r" b="b"/>
            <a:pathLst>
              <a:path w="104139" h="226694">
                <a:moveTo>
                  <a:pt x="44411" y="13503"/>
                </a:moveTo>
                <a:lnTo>
                  <a:pt x="38426" y="33048"/>
                </a:lnTo>
                <a:lnTo>
                  <a:pt x="23396" y="72164"/>
                </a:lnTo>
                <a:lnTo>
                  <a:pt x="7771" y="117405"/>
                </a:lnTo>
                <a:lnTo>
                  <a:pt x="0" y="155324"/>
                </a:lnTo>
                <a:lnTo>
                  <a:pt x="2510" y="185471"/>
                </a:lnTo>
                <a:lnTo>
                  <a:pt x="13114" y="211812"/>
                </a:lnTo>
                <a:lnTo>
                  <a:pt x="33359" y="226177"/>
                </a:lnTo>
                <a:lnTo>
                  <a:pt x="64795" y="220399"/>
                </a:lnTo>
                <a:lnTo>
                  <a:pt x="86155" y="199119"/>
                </a:lnTo>
                <a:lnTo>
                  <a:pt x="98879" y="164872"/>
                </a:lnTo>
                <a:lnTo>
                  <a:pt x="103955" y="123396"/>
                </a:lnTo>
                <a:lnTo>
                  <a:pt x="102371" y="80432"/>
                </a:lnTo>
                <a:lnTo>
                  <a:pt x="95116" y="41718"/>
                </a:lnTo>
                <a:lnTo>
                  <a:pt x="83179" y="12994"/>
                </a:lnTo>
                <a:lnTo>
                  <a:pt x="67548" y="0"/>
                </a:lnTo>
                <a:lnTo>
                  <a:pt x="49212" y="8474"/>
                </a:lnTo>
                <a:lnTo>
                  <a:pt x="44411" y="13503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3971969" y="2427039"/>
            <a:ext cx="157143" cy="204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3748741" y="2431992"/>
            <a:ext cx="164084" cy="1948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3798392" y="2319229"/>
            <a:ext cx="316865" cy="166370"/>
          </a:xfrm>
          <a:custGeom>
            <a:avLst/>
            <a:gdLst/>
            <a:ahLst/>
            <a:cxnLst/>
            <a:rect l="l" t="t" r="r" b="b"/>
            <a:pathLst>
              <a:path w="316864" h="166369">
                <a:moveTo>
                  <a:pt x="42489" y="0"/>
                </a:moveTo>
                <a:lnTo>
                  <a:pt x="17062" y="40689"/>
                </a:lnTo>
                <a:lnTo>
                  <a:pt x="2858" y="110181"/>
                </a:lnTo>
                <a:lnTo>
                  <a:pt x="0" y="136226"/>
                </a:lnTo>
                <a:lnTo>
                  <a:pt x="40497" y="152207"/>
                </a:lnTo>
                <a:lnTo>
                  <a:pt x="81337" y="160548"/>
                </a:lnTo>
                <a:lnTo>
                  <a:pt x="122843" y="164253"/>
                </a:lnTo>
                <a:lnTo>
                  <a:pt x="165341" y="166325"/>
                </a:lnTo>
                <a:lnTo>
                  <a:pt x="208171" y="165941"/>
                </a:lnTo>
                <a:lnTo>
                  <a:pt x="248140" y="161285"/>
                </a:lnTo>
                <a:lnTo>
                  <a:pt x="284540" y="154125"/>
                </a:lnTo>
                <a:lnTo>
                  <a:pt x="316661" y="146233"/>
                </a:lnTo>
                <a:lnTo>
                  <a:pt x="314658" y="122071"/>
                </a:lnTo>
                <a:lnTo>
                  <a:pt x="305194" y="70622"/>
                </a:lnTo>
                <a:lnTo>
                  <a:pt x="247284" y="41639"/>
                </a:lnTo>
                <a:lnTo>
                  <a:pt x="146685" y="33496"/>
                </a:lnTo>
                <a:lnTo>
                  <a:pt x="97040" y="31502"/>
                </a:lnTo>
                <a:lnTo>
                  <a:pt x="75380" y="23408"/>
                </a:lnTo>
                <a:lnTo>
                  <a:pt x="57688" y="8402"/>
                </a:lnTo>
                <a:lnTo>
                  <a:pt x="42489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3798392" y="2319229"/>
            <a:ext cx="316865" cy="166370"/>
          </a:xfrm>
          <a:custGeom>
            <a:avLst/>
            <a:gdLst/>
            <a:ahLst/>
            <a:cxnLst/>
            <a:rect l="l" t="t" r="r" b="b"/>
            <a:pathLst>
              <a:path w="316864" h="166369">
                <a:moveTo>
                  <a:pt x="296125" y="46424"/>
                </a:moveTo>
                <a:lnTo>
                  <a:pt x="305194" y="70622"/>
                </a:lnTo>
                <a:lnTo>
                  <a:pt x="311103" y="96353"/>
                </a:lnTo>
                <a:lnTo>
                  <a:pt x="314658" y="122071"/>
                </a:lnTo>
                <a:lnTo>
                  <a:pt x="316661" y="146233"/>
                </a:lnTo>
                <a:lnTo>
                  <a:pt x="284540" y="154125"/>
                </a:lnTo>
                <a:lnTo>
                  <a:pt x="248140" y="161285"/>
                </a:lnTo>
                <a:lnTo>
                  <a:pt x="208171" y="165941"/>
                </a:lnTo>
                <a:lnTo>
                  <a:pt x="165341" y="166325"/>
                </a:lnTo>
                <a:lnTo>
                  <a:pt x="122843" y="164253"/>
                </a:lnTo>
                <a:lnTo>
                  <a:pt x="81337" y="160548"/>
                </a:lnTo>
                <a:lnTo>
                  <a:pt x="40497" y="152207"/>
                </a:lnTo>
                <a:lnTo>
                  <a:pt x="0" y="136226"/>
                </a:lnTo>
                <a:lnTo>
                  <a:pt x="2858" y="110181"/>
                </a:lnTo>
                <a:lnTo>
                  <a:pt x="8562" y="75923"/>
                </a:lnTo>
                <a:lnTo>
                  <a:pt x="17062" y="40689"/>
                </a:lnTo>
                <a:lnTo>
                  <a:pt x="28308" y="11715"/>
                </a:lnTo>
                <a:lnTo>
                  <a:pt x="42489" y="0"/>
                </a:lnTo>
                <a:lnTo>
                  <a:pt x="57688" y="8402"/>
                </a:lnTo>
                <a:lnTo>
                  <a:pt x="75380" y="23408"/>
                </a:lnTo>
                <a:lnTo>
                  <a:pt x="97040" y="31502"/>
                </a:lnTo>
                <a:lnTo>
                  <a:pt x="146685" y="33496"/>
                </a:lnTo>
                <a:lnTo>
                  <a:pt x="197465" y="37572"/>
                </a:lnTo>
                <a:lnTo>
                  <a:pt x="247284" y="41639"/>
                </a:lnTo>
                <a:lnTo>
                  <a:pt x="294043" y="43605"/>
                </a:lnTo>
                <a:lnTo>
                  <a:pt x="296125" y="46424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3853624" y="2495346"/>
            <a:ext cx="34932" cy="69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3814445" y="2484120"/>
            <a:ext cx="85305" cy="125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3797643" y="2481988"/>
            <a:ext cx="107950" cy="0"/>
          </a:xfrm>
          <a:custGeom>
            <a:avLst/>
            <a:gdLst/>
            <a:ahLst/>
            <a:cxnLst/>
            <a:rect l="l" t="t" r="r" b="b"/>
            <a:pathLst>
              <a:path w="107950">
                <a:moveTo>
                  <a:pt x="0" y="0"/>
                </a:moveTo>
                <a:lnTo>
                  <a:pt x="107699" y="0"/>
                </a:lnTo>
              </a:path>
            </a:pathLst>
          </a:custGeom>
          <a:ln w="6963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3769652" y="2343835"/>
            <a:ext cx="258826" cy="14163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3792042" y="2332608"/>
            <a:ext cx="169270" cy="125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3797643" y="2326995"/>
            <a:ext cx="135689" cy="696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3803243" y="2321394"/>
            <a:ext cx="34932" cy="69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4046836" y="2029266"/>
            <a:ext cx="103955" cy="22617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4046836" y="2029266"/>
            <a:ext cx="104139" cy="226695"/>
          </a:xfrm>
          <a:custGeom>
            <a:avLst/>
            <a:gdLst/>
            <a:ahLst/>
            <a:cxnLst/>
            <a:rect l="l" t="t" r="r" b="b"/>
            <a:pathLst>
              <a:path w="104139" h="226694">
                <a:moveTo>
                  <a:pt x="59543" y="13503"/>
                </a:moveTo>
                <a:lnTo>
                  <a:pt x="65528" y="33048"/>
                </a:lnTo>
                <a:lnTo>
                  <a:pt x="80558" y="72164"/>
                </a:lnTo>
                <a:lnTo>
                  <a:pt x="96183" y="117405"/>
                </a:lnTo>
                <a:lnTo>
                  <a:pt x="103955" y="155324"/>
                </a:lnTo>
                <a:lnTo>
                  <a:pt x="101449" y="185471"/>
                </a:lnTo>
                <a:lnTo>
                  <a:pt x="90845" y="211812"/>
                </a:lnTo>
                <a:lnTo>
                  <a:pt x="70597" y="226177"/>
                </a:lnTo>
                <a:lnTo>
                  <a:pt x="39159" y="220399"/>
                </a:lnTo>
                <a:lnTo>
                  <a:pt x="17799" y="199119"/>
                </a:lnTo>
                <a:lnTo>
                  <a:pt x="5075" y="164872"/>
                </a:lnTo>
                <a:lnTo>
                  <a:pt x="0" y="123396"/>
                </a:lnTo>
                <a:lnTo>
                  <a:pt x="1583" y="80432"/>
                </a:lnTo>
                <a:lnTo>
                  <a:pt x="8838" y="41718"/>
                </a:lnTo>
                <a:lnTo>
                  <a:pt x="20775" y="12994"/>
                </a:lnTo>
                <a:lnTo>
                  <a:pt x="36406" y="0"/>
                </a:lnTo>
                <a:lnTo>
                  <a:pt x="54742" y="8474"/>
                </a:lnTo>
                <a:lnTo>
                  <a:pt x="59543" y="13503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3812421" y="1985787"/>
            <a:ext cx="291465" cy="414020"/>
          </a:xfrm>
          <a:custGeom>
            <a:avLst/>
            <a:gdLst/>
            <a:ahLst/>
            <a:cxnLst/>
            <a:rect l="l" t="t" r="r" b="b"/>
            <a:pathLst>
              <a:path w="291464" h="414019">
                <a:moveTo>
                  <a:pt x="135020" y="0"/>
                </a:moveTo>
                <a:lnTo>
                  <a:pt x="82124" y="6464"/>
                </a:lnTo>
                <a:lnTo>
                  <a:pt x="38408" y="16456"/>
                </a:lnTo>
                <a:lnTo>
                  <a:pt x="30377" y="55718"/>
                </a:lnTo>
                <a:lnTo>
                  <a:pt x="20769" y="103347"/>
                </a:lnTo>
                <a:lnTo>
                  <a:pt x="11336" y="156148"/>
                </a:lnTo>
                <a:lnTo>
                  <a:pt x="3829" y="210930"/>
                </a:lnTo>
                <a:lnTo>
                  <a:pt x="0" y="264500"/>
                </a:lnTo>
                <a:lnTo>
                  <a:pt x="1600" y="313665"/>
                </a:lnTo>
                <a:lnTo>
                  <a:pt x="10381" y="355233"/>
                </a:lnTo>
                <a:lnTo>
                  <a:pt x="56493" y="402803"/>
                </a:lnTo>
                <a:lnTo>
                  <a:pt x="95832" y="409532"/>
                </a:lnTo>
                <a:lnTo>
                  <a:pt x="149379" y="413433"/>
                </a:lnTo>
                <a:lnTo>
                  <a:pt x="205311" y="411674"/>
                </a:lnTo>
                <a:lnTo>
                  <a:pt x="251802" y="401429"/>
                </a:lnTo>
                <a:lnTo>
                  <a:pt x="277029" y="379867"/>
                </a:lnTo>
                <a:lnTo>
                  <a:pt x="287823" y="336250"/>
                </a:lnTo>
                <a:lnTo>
                  <a:pt x="291107" y="287230"/>
                </a:lnTo>
                <a:lnTo>
                  <a:pt x="288751" y="235194"/>
                </a:lnTo>
                <a:lnTo>
                  <a:pt x="282629" y="182530"/>
                </a:lnTo>
                <a:lnTo>
                  <a:pt x="274611" y="131627"/>
                </a:lnTo>
                <a:lnTo>
                  <a:pt x="266570" y="84871"/>
                </a:lnTo>
                <a:lnTo>
                  <a:pt x="261270" y="50441"/>
                </a:lnTo>
                <a:lnTo>
                  <a:pt x="260379" y="50441"/>
                </a:lnTo>
                <a:lnTo>
                  <a:pt x="232988" y="17122"/>
                </a:lnTo>
                <a:lnTo>
                  <a:pt x="188255" y="1930"/>
                </a:lnTo>
                <a:lnTo>
                  <a:pt x="135020" y="0"/>
                </a:lnTo>
                <a:close/>
              </a:path>
              <a:path w="291464" h="414019">
                <a:moveTo>
                  <a:pt x="260379" y="44650"/>
                </a:moveTo>
                <a:lnTo>
                  <a:pt x="260379" y="50441"/>
                </a:lnTo>
                <a:lnTo>
                  <a:pt x="261270" y="50441"/>
                </a:lnTo>
                <a:lnTo>
                  <a:pt x="260379" y="4465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3812421" y="1985787"/>
            <a:ext cx="291465" cy="414020"/>
          </a:xfrm>
          <a:custGeom>
            <a:avLst/>
            <a:gdLst/>
            <a:ahLst/>
            <a:cxnLst/>
            <a:rect l="l" t="t" r="r" b="b"/>
            <a:pathLst>
              <a:path w="291464" h="414019">
                <a:moveTo>
                  <a:pt x="260379" y="44650"/>
                </a:moveTo>
                <a:lnTo>
                  <a:pt x="266570" y="84871"/>
                </a:lnTo>
                <a:lnTo>
                  <a:pt x="274611" y="131627"/>
                </a:lnTo>
                <a:lnTo>
                  <a:pt x="282629" y="182530"/>
                </a:lnTo>
                <a:lnTo>
                  <a:pt x="288751" y="235194"/>
                </a:lnTo>
                <a:lnTo>
                  <a:pt x="291107" y="287230"/>
                </a:lnTo>
                <a:lnTo>
                  <a:pt x="287823" y="336250"/>
                </a:lnTo>
                <a:lnTo>
                  <a:pt x="277029" y="379867"/>
                </a:lnTo>
                <a:lnTo>
                  <a:pt x="251802" y="401429"/>
                </a:lnTo>
                <a:lnTo>
                  <a:pt x="205311" y="411674"/>
                </a:lnTo>
                <a:lnTo>
                  <a:pt x="149379" y="413433"/>
                </a:lnTo>
                <a:lnTo>
                  <a:pt x="95832" y="409532"/>
                </a:lnTo>
                <a:lnTo>
                  <a:pt x="56493" y="402803"/>
                </a:lnTo>
                <a:lnTo>
                  <a:pt x="10381" y="355233"/>
                </a:lnTo>
                <a:lnTo>
                  <a:pt x="1600" y="313665"/>
                </a:lnTo>
                <a:lnTo>
                  <a:pt x="0" y="264500"/>
                </a:lnTo>
                <a:lnTo>
                  <a:pt x="3829" y="210930"/>
                </a:lnTo>
                <a:lnTo>
                  <a:pt x="11336" y="156148"/>
                </a:lnTo>
                <a:lnTo>
                  <a:pt x="20769" y="103347"/>
                </a:lnTo>
                <a:lnTo>
                  <a:pt x="30377" y="55718"/>
                </a:lnTo>
                <a:lnTo>
                  <a:pt x="38408" y="16456"/>
                </a:lnTo>
                <a:lnTo>
                  <a:pt x="82124" y="6464"/>
                </a:lnTo>
                <a:lnTo>
                  <a:pt x="135020" y="0"/>
                </a:lnTo>
                <a:lnTo>
                  <a:pt x="188255" y="1930"/>
                </a:lnTo>
                <a:lnTo>
                  <a:pt x="232988" y="17122"/>
                </a:lnTo>
                <a:lnTo>
                  <a:pt x="260379" y="50441"/>
                </a:lnTo>
                <a:lnTo>
                  <a:pt x="260379" y="44650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3870458" y="2003047"/>
            <a:ext cx="177387" cy="12679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3979214" y="2419743"/>
            <a:ext cx="12614" cy="698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3906011" y="2414117"/>
            <a:ext cx="130864" cy="698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3872229" y="2408478"/>
            <a:ext cx="175911" cy="698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3855339" y="2406344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437" y="0"/>
                </a:lnTo>
              </a:path>
            </a:pathLst>
          </a:custGeom>
          <a:ln w="6983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3793388" y="1997443"/>
            <a:ext cx="271640" cy="4123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3838172" y="2029667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347703" y="0"/>
                </a:moveTo>
                <a:lnTo>
                  <a:pt x="0" y="1516"/>
                </a:lnTo>
                <a:lnTo>
                  <a:pt x="24303" y="12690"/>
                </a:lnTo>
                <a:lnTo>
                  <a:pt x="69259" y="27128"/>
                </a:lnTo>
                <a:lnTo>
                  <a:pt x="115816" y="36548"/>
                </a:lnTo>
                <a:lnTo>
                  <a:pt x="162904" y="40941"/>
                </a:lnTo>
                <a:lnTo>
                  <a:pt x="209454" y="40295"/>
                </a:lnTo>
                <a:lnTo>
                  <a:pt x="254395" y="34598"/>
                </a:lnTo>
                <a:lnTo>
                  <a:pt x="296658" y="23840"/>
                </a:lnTo>
                <a:lnTo>
                  <a:pt x="335174" y="8009"/>
                </a:lnTo>
                <a:lnTo>
                  <a:pt x="347703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3835627" y="2029831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08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3833083" y="2028651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513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3830511" y="202746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0965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3827966" y="2026279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370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3825421" y="2025099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775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3822849" y="2023913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227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3820305" y="2022728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632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3818418" y="202154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396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3816553" y="2020359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125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3814703" y="2019173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835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3812848" y="2017986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568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3810983" y="2016803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96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3809132" y="201561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007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3807262" y="201443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040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3805412" y="2013245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5">
                <a:moveTo>
                  <a:pt x="0" y="0"/>
                </a:moveTo>
                <a:lnTo>
                  <a:pt x="406991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3803562" y="2012065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09943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3801691" y="201088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2926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3799841" y="2009694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0" y="0"/>
                </a:moveTo>
                <a:lnTo>
                  <a:pt x="415878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3797991" y="2008514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29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3796121" y="200732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812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3794271" y="2006143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64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3792416" y="2004958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729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3790550" y="2003776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698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3788700" y="200259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650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3786845" y="200140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615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3784979" y="200022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58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3783129" y="1999040"/>
            <a:ext cx="44259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536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3781376" y="199785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01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3780016" y="1996674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863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3778669" y="1995488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311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3777307" y="199430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787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3775959" y="199311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5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3774612" y="199193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684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3773250" y="199074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159" y="0"/>
                </a:lnTo>
              </a:path>
            </a:pathLst>
          </a:custGeom>
          <a:ln w="3194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3771902" y="1989560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08" y="0"/>
                </a:lnTo>
              </a:path>
            </a:pathLst>
          </a:custGeom>
          <a:ln w="3192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3770555" y="198837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57" y="0"/>
                </a:lnTo>
              </a:path>
            </a:pathLst>
          </a:custGeom>
          <a:ln w="3203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3769192" y="198719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532" y="0"/>
                </a:lnTo>
              </a:path>
            </a:pathLst>
          </a:custGeom>
          <a:ln w="322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3767845" y="1986005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69981" y="0"/>
                </a:lnTo>
              </a:path>
            </a:pathLst>
          </a:custGeom>
          <a:ln w="3224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3766495" y="1984819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442" y="0"/>
                </a:lnTo>
              </a:path>
            </a:pathLst>
          </a:custGeom>
          <a:ln w="324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3765135" y="1983637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11" y="0"/>
                </a:lnTo>
              </a:path>
            </a:pathLst>
          </a:custGeom>
          <a:ln w="325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3763788" y="1982452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01" y="0"/>
                </a:lnTo>
              </a:path>
            </a:pathLst>
          </a:custGeom>
          <a:ln w="3253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3762438" y="1981267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02" y="0"/>
                </a:lnTo>
              </a:path>
            </a:pathLst>
          </a:custGeom>
          <a:ln w="3274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3761078" y="1980085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5" y="0"/>
                </a:lnTo>
              </a:path>
            </a:pathLst>
          </a:custGeom>
          <a:ln w="3282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3759730" y="197890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996" y="0"/>
                </a:lnTo>
              </a:path>
            </a:pathLst>
          </a:custGeom>
          <a:ln w="3281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3758369" y="197771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09" y="0"/>
                </a:lnTo>
              </a:path>
            </a:pathLst>
          </a:custGeom>
          <a:ln w="3303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3757021" y="1976528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00" y="0"/>
                </a:lnTo>
              </a:path>
            </a:pathLst>
          </a:custGeom>
          <a:ln w="3299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3755673" y="1975348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290" y="0"/>
                </a:lnTo>
              </a:path>
            </a:pathLst>
          </a:custGeom>
          <a:ln w="3308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3754311" y="197416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04" y="0"/>
                </a:lnTo>
              </a:path>
            </a:pathLst>
          </a:custGeom>
          <a:ln w="333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3752963" y="1972976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494" y="0"/>
                </a:lnTo>
              </a:path>
            </a:pathLst>
          </a:custGeom>
          <a:ln w="3327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3751616" y="1971796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585" y="0"/>
                </a:lnTo>
              </a:path>
            </a:pathLst>
          </a:custGeom>
          <a:ln w="333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3750254" y="1970610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698" y="0"/>
                </a:lnTo>
              </a:path>
            </a:pathLst>
          </a:custGeom>
          <a:ln w="33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3748906" y="1969423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789" y="0"/>
                </a:lnTo>
              </a:path>
            </a:pathLst>
          </a:custGeom>
          <a:ln w="3354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3747662" y="1968244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776" y="0"/>
                </a:lnTo>
              </a:path>
            </a:pathLst>
          </a:custGeom>
          <a:ln w="3363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3746699" y="1967057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490" y="0"/>
                </a:lnTo>
              </a:path>
            </a:pathLst>
          </a:custGeom>
          <a:ln w="3385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3745745" y="1965870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87" y="0"/>
                </a:lnTo>
              </a:path>
            </a:pathLst>
          </a:custGeom>
          <a:ln w="3379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3744791" y="1964684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892" y="0"/>
                </a:lnTo>
              </a:path>
            </a:pathLst>
          </a:custGeom>
          <a:ln w="33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3743829" y="1963502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598" y="0"/>
                </a:lnTo>
              </a:path>
            </a:pathLst>
          </a:custGeom>
          <a:ln w="340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3742875" y="1962316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294" y="0"/>
                </a:lnTo>
              </a:path>
            </a:pathLst>
          </a:custGeom>
          <a:ln w="3402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3741921" y="1961129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1999" y="0"/>
                </a:lnTo>
              </a:path>
            </a:pathLst>
          </a:custGeom>
          <a:ln w="3421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3740959" y="1959947"/>
            <a:ext cx="513715" cy="0"/>
          </a:xfrm>
          <a:custGeom>
            <a:avLst/>
            <a:gdLst/>
            <a:ahLst/>
            <a:cxnLst/>
            <a:rect l="l" t="t" r="r" b="b"/>
            <a:pathLst>
              <a:path w="513714">
                <a:moveTo>
                  <a:pt x="0" y="0"/>
                </a:moveTo>
                <a:lnTo>
                  <a:pt x="513705" y="0"/>
                </a:lnTo>
              </a:path>
            </a:pathLst>
          </a:custGeom>
          <a:ln w="34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3740006" y="195876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01" y="0"/>
                </a:lnTo>
              </a:path>
            </a:pathLst>
          </a:custGeom>
          <a:ln w="3424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3739042" y="1957574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16" y="0"/>
                </a:lnTo>
              </a:path>
            </a:pathLst>
          </a:custGeom>
          <a:ln w="3444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3738089" y="1956387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12" y="0"/>
                </a:lnTo>
              </a:path>
            </a:pathLst>
          </a:custGeom>
          <a:ln w="3439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3737136" y="1955206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08" y="0"/>
                </a:lnTo>
              </a:path>
            </a:pathLst>
          </a:custGeom>
          <a:ln w="344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3736172" y="1954019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23" y="0"/>
                </a:lnTo>
              </a:path>
            </a:pathLst>
          </a:custGeom>
          <a:ln w="346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3735219" y="1952832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19" y="0"/>
                </a:lnTo>
              </a:path>
            </a:pathLst>
          </a:custGeom>
          <a:ln w="3461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3734266" y="195165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15" y="0"/>
                </a:lnTo>
              </a:path>
            </a:pathLst>
          </a:custGeom>
          <a:ln w="3468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3733302" y="1950465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30" y="0"/>
                </a:lnTo>
              </a:path>
            </a:pathLst>
          </a:custGeom>
          <a:ln w="34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3732349" y="1949278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950" y="0"/>
                </a:lnTo>
              </a:path>
            </a:pathLst>
          </a:custGeom>
          <a:ln w="3483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3731395" y="194809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452" y="0"/>
                </a:lnTo>
              </a:path>
            </a:pathLst>
          </a:custGeom>
          <a:ln w="3501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3730432" y="1946910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956" y="0"/>
                </a:lnTo>
              </a:path>
            </a:pathLst>
          </a:custGeom>
          <a:ln w="350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3729479" y="1945724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452" y="0"/>
                </a:lnTo>
              </a:path>
            </a:pathLst>
          </a:custGeom>
          <a:ln w="35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3728525" y="1944538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53" y="0"/>
                </a:lnTo>
              </a:path>
            </a:pathLst>
          </a:custGeom>
          <a:ln w="352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3727562" y="194335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58" y="0"/>
                </a:lnTo>
              </a:path>
            </a:pathLst>
          </a:custGeom>
          <a:ln w="352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3726609" y="1942171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7953" y="0"/>
                </a:lnTo>
              </a:path>
            </a:pathLst>
          </a:custGeom>
          <a:ln w="35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3725655" y="194098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455" y="0"/>
                </a:lnTo>
              </a:path>
            </a:pathLst>
          </a:custGeom>
          <a:ln w="354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3724692" y="1939804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959" y="0"/>
                </a:lnTo>
              </a:path>
            </a:pathLst>
          </a:custGeom>
          <a:ln w="3547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3723739" y="1938618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454" y="0"/>
                </a:lnTo>
              </a:path>
            </a:pathLst>
          </a:custGeom>
          <a:ln w="3542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3722776" y="193743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396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3721822" y="1936244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461" y="0"/>
                </a:lnTo>
              </a:path>
            </a:pathLst>
          </a:custGeom>
          <a:ln w="355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3720869" y="1935064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695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3719932" y="19338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41" y="0"/>
                </a:lnTo>
              </a:path>
            </a:pathLst>
          </a:custGeom>
          <a:ln w="358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3719141" y="1932691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773" y="0"/>
                </a:lnTo>
              </a:path>
            </a:pathLst>
          </a:custGeom>
          <a:ln w="357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3718460" y="1931510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0996" y="0"/>
                </a:lnTo>
              </a:path>
            </a:pathLst>
          </a:custGeom>
          <a:ln w="3580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3717861" y="193032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43" y="0"/>
                </a:lnTo>
              </a:path>
            </a:pathLst>
          </a:custGeom>
          <a:ln w="3598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3717182" y="1929136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364" y="0"/>
                </a:lnTo>
              </a:path>
            </a:pathLst>
          </a:custGeom>
          <a:ln w="359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3716490" y="1927949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03" y="0"/>
                </a:lnTo>
              </a:path>
            </a:pathLst>
          </a:custGeom>
          <a:ln w="3608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3715815" y="1926767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21" y="0"/>
                </a:lnTo>
              </a:path>
            </a:pathLst>
          </a:custGeom>
          <a:ln w="3613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3715146" y="192558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31" y="0"/>
                </a:lnTo>
              </a:path>
            </a:pathLst>
          </a:custGeom>
          <a:ln w="360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3714477" y="192439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48" y="0"/>
                </a:lnTo>
              </a:path>
            </a:pathLst>
          </a:custGeom>
          <a:ln w="3624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3713802" y="1923212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465" y="0"/>
                </a:lnTo>
              </a:path>
            </a:pathLst>
          </a:custGeom>
          <a:ln w="362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3713133" y="1922026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676" y="0"/>
                </a:lnTo>
              </a:path>
            </a:pathLst>
          </a:custGeom>
          <a:ln w="3623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3712457" y="192083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00" y="0"/>
                </a:lnTo>
              </a:path>
            </a:pathLst>
          </a:custGeom>
          <a:ln w="364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3711788" y="1919651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10" y="0"/>
                </a:lnTo>
              </a:path>
            </a:pathLst>
          </a:custGeom>
          <a:ln w="3633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3711120" y="1918470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21" y="0"/>
                </a:lnTo>
              </a:path>
            </a:pathLst>
          </a:custGeom>
          <a:ln w="3638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3710444" y="1917283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44" y="0"/>
                </a:lnTo>
              </a:path>
            </a:pathLst>
          </a:custGeom>
          <a:ln w="365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3709775" y="1916096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55" y="0"/>
                </a:lnTo>
              </a:path>
            </a:pathLst>
          </a:custGeom>
          <a:ln w="3649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3709107" y="1914915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7965" y="0"/>
                </a:lnTo>
              </a:path>
            </a:pathLst>
          </a:custGeom>
          <a:ln w="3654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3708431" y="1913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38" y="0"/>
                </a:lnTo>
              </a:path>
            </a:pathLst>
          </a:custGeom>
          <a:ln w="36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3707762" y="1912541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23" y="0"/>
                </a:lnTo>
              </a:path>
            </a:pathLst>
          </a:custGeom>
          <a:ln w="3663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3707093" y="1911355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13" y="0"/>
                </a:lnTo>
              </a:path>
            </a:pathLst>
          </a:custGeom>
          <a:ln w="3680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3706417" y="1910174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05" y="0"/>
                </a:lnTo>
              </a:path>
            </a:pathLst>
          </a:custGeom>
          <a:ln w="3684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3705749" y="190898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2990" y="0"/>
                </a:lnTo>
              </a:path>
            </a:pathLst>
          </a:custGeom>
          <a:ln w="36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3705080" y="1907801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979" y="0"/>
                </a:lnTo>
              </a:path>
            </a:pathLst>
          </a:custGeom>
          <a:ln w="3693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3704404" y="1906620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4971" y="0"/>
                </a:lnTo>
              </a:path>
            </a:pathLst>
          </a:custGeom>
          <a:ln w="36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3703736" y="190543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56" y="0"/>
                </a:lnTo>
              </a:path>
            </a:pathLst>
          </a:custGeom>
          <a:ln w="36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3703066" y="1904248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45" y="0"/>
                </a:lnTo>
              </a:path>
            </a:pathLst>
          </a:custGeom>
          <a:ln w="3706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3702391" y="1903061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37" y="0"/>
                </a:lnTo>
              </a:path>
            </a:pathLst>
          </a:custGeom>
          <a:ln w="3698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3701722" y="190188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22" y="0"/>
                </a:lnTo>
              </a:path>
            </a:pathLst>
          </a:custGeom>
          <a:ln w="3702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3701046" y="1900694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18" y="0"/>
                </a:lnTo>
              </a:path>
            </a:pathLst>
          </a:custGeom>
          <a:ln w="3719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3700378" y="1899507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03" y="0"/>
                </a:lnTo>
              </a:path>
            </a:pathLst>
          </a:custGeom>
          <a:ln w="3711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3699709" y="189832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88" y="0"/>
                </a:lnTo>
              </a:path>
            </a:pathLst>
          </a:custGeom>
          <a:ln w="371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3699033" y="1897140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884" y="0"/>
                </a:lnTo>
              </a:path>
            </a:pathLst>
          </a:custGeom>
          <a:ln w="373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3698365" y="1895953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0" y="0"/>
                </a:lnTo>
              </a:path>
            </a:pathLst>
          </a:custGeom>
          <a:ln w="372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3697696" y="189477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55" y="0"/>
                </a:lnTo>
              </a:path>
            </a:pathLst>
          </a:custGeom>
          <a:ln w="372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3697020" y="1893586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51" y="0"/>
                </a:lnTo>
              </a:path>
            </a:pathLst>
          </a:custGeom>
          <a:ln w="374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3696351" y="189239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36" y="0"/>
                </a:lnTo>
              </a:path>
            </a:pathLst>
          </a:custGeom>
          <a:ln w="373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3695682" y="18912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25" y="0"/>
                </a:lnTo>
              </a:path>
            </a:pathLst>
          </a:custGeom>
          <a:ln w="3753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3695007" y="1890032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17" y="0"/>
                </a:lnTo>
              </a:path>
            </a:pathLst>
          </a:custGeom>
          <a:ln w="3757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3694338" y="1888846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02" y="0"/>
                </a:lnTo>
              </a:path>
            </a:pathLst>
          </a:custGeom>
          <a:ln w="3750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3693669" y="1887659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791" y="0"/>
                </a:lnTo>
              </a:path>
            </a:pathLst>
          </a:custGeom>
          <a:ln w="3766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3692993" y="1886478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783" y="0"/>
                </a:lnTo>
              </a:path>
            </a:pathLst>
          </a:custGeom>
          <a:ln w="3770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3692614" y="1885292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79" y="0"/>
                </a:lnTo>
              </a:path>
            </a:pathLst>
          </a:custGeom>
          <a:ln w="3763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3692248" y="1884104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65" y="0"/>
                </a:lnTo>
              </a:path>
            </a:pathLst>
          </a:custGeom>
          <a:ln w="3778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3691885" y="1882917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45" y="0"/>
                </a:lnTo>
              </a:path>
            </a:pathLst>
          </a:custGeom>
          <a:ln w="3769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3691522" y="188173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24" y="0"/>
                </a:lnTo>
              </a:path>
            </a:pathLst>
          </a:custGeom>
          <a:ln w="3771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3691156" y="1880549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0" y="0"/>
                </a:lnTo>
              </a:path>
            </a:pathLst>
          </a:custGeom>
          <a:ln w="3787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3690793" y="1879361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90" y="0"/>
                </a:lnTo>
              </a:path>
            </a:pathLst>
          </a:custGeom>
          <a:ln w="3777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3690430" y="1878180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69" y="0"/>
                </a:lnTo>
              </a:path>
            </a:pathLst>
          </a:custGeom>
          <a:ln w="3780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3690064" y="187699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55" y="0"/>
                </a:lnTo>
              </a:path>
            </a:pathLst>
          </a:custGeom>
          <a:ln w="379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3689701" y="1875806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35" y="0"/>
                </a:lnTo>
              </a:path>
            </a:pathLst>
          </a:custGeom>
          <a:ln w="37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3689339" y="1874625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14" y="0"/>
                </a:lnTo>
              </a:path>
            </a:pathLst>
          </a:custGeom>
          <a:ln w="3789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3688972" y="187343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00" y="0"/>
                </a:lnTo>
              </a:path>
            </a:pathLst>
          </a:custGeom>
          <a:ln w="3805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3688609" y="1872250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0" y="0"/>
                </a:lnTo>
              </a:path>
            </a:pathLst>
          </a:custGeom>
          <a:ln w="379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3688246" y="1871063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62" y="0"/>
                </a:lnTo>
              </a:path>
            </a:pathLst>
          </a:custGeom>
          <a:ln w="38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3687880" y="1869881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345" y="0"/>
                </a:lnTo>
              </a:path>
            </a:pathLst>
          </a:custGeom>
          <a:ln w="38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3687517" y="1868694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24" y="0"/>
                </a:lnTo>
              </a:path>
            </a:pathLst>
          </a:custGeom>
          <a:ln w="3804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3687154" y="1867507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591" y="0"/>
                </a:lnTo>
              </a:path>
            </a:pathLst>
          </a:custGeom>
          <a:ln w="3819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3686788" y="1866326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64" y="0"/>
                </a:lnTo>
              </a:path>
            </a:pathLst>
          </a:custGeom>
          <a:ln w="382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3686425" y="1865140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3" y="0"/>
                </a:lnTo>
              </a:path>
            </a:pathLst>
          </a:custGeom>
          <a:ln w="381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3686059" y="1863953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07" y="0"/>
                </a:lnTo>
              </a:path>
            </a:pathLst>
          </a:custGeom>
          <a:ln w="3824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3685696" y="186276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76" y="0"/>
                </a:lnTo>
              </a:path>
            </a:pathLst>
          </a:custGeom>
          <a:ln w="3813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3685333" y="186158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45" y="0"/>
                </a:lnTo>
              </a:path>
            </a:pathLst>
          </a:custGeom>
          <a:ln w="3815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3684967" y="186040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19" y="0"/>
                </a:lnTo>
              </a:path>
            </a:pathLst>
          </a:custGeom>
          <a:ln w="3829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3684604" y="1859213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188" y="0"/>
                </a:lnTo>
              </a:path>
            </a:pathLst>
          </a:custGeom>
          <a:ln w="3818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3684241" y="18580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58" y="0"/>
                </a:lnTo>
              </a:path>
            </a:pathLst>
          </a:custGeom>
          <a:ln w="3820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3683875" y="185684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31" y="0"/>
                </a:lnTo>
              </a:path>
            </a:pathLst>
          </a:custGeom>
          <a:ln w="3834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3683512" y="1855659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01" y="0"/>
                </a:lnTo>
              </a:path>
            </a:pathLst>
          </a:custGeom>
          <a:ln w="3823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3683149" y="185447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70" y="0"/>
                </a:lnTo>
              </a:path>
            </a:pathLst>
          </a:custGeom>
          <a:ln w="383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3682783" y="1853292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43" y="0"/>
                </a:lnTo>
              </a:path>
            </a:pathLst>
          </a:custGeom>
          <a:ln w="383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3682420" y="1852105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13" y="0"/>
                </a:lnTo>
              </a:path>
            </a:pathLst>
          </a:custGeom>
          <a:ln w="382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3682057" y="185091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82" y="0"/>
                </a:lnTo>
              </a:path>
            </a:pathLst>
          </a:custGeom>
          <a:ln w="384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3681691" y="184973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56" y="0"/>
                </a:lnTo>
              </a:path>
            </a:pathLst>
          </a:custGeom>
          <a:ln w="384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3681328" y="1848552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25" y="0"/>
                </a:lnTo>
              </a:path>
            </a:pathLst>
          </a:custGeom>
          <a:ln w="383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3680966" y="184736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895" y="0"/>
                </a:lnTo>
              </a:path>
            </a:pathLst>
          </a:custGeom>
          <a:ln w="3847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3680599" y="184617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68" y="0"/>
                </a:lnTo>
              </a:path>
            </a:pathLst>
          </a:custGeom>
          <a:ln w="3836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3680236" y="184499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37" y="0"/>
                </a:lnTo>
              </a:path>
            </a:pathLst>
          </a:custGeom>
          <a:ln w="3837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3679870" y="184381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11" y="0"/>
                </a:lnTo>
              </a:path>
            </a:pathLst>
          </a:custGeom>
          <a:ln w="385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3679507" y="184262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380" y="0"/>
                </a:lnTo>
              </a:path>
            </a:pathLst>
          </a:custGeom>
          <a:ln w="3841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3679144" y="184144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50" y="0"/>
                </a:lnTo>
              </a:path>
            </a:pathLst>
          </a:custGeom>
          <a:ln w="384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3678910" y="184025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1" y="0"/>
                </a:lnTo>
              </a:path>
            </a:pathLst>
          </a:custGeom>
          <a:ln w="3857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3678837" y="1839070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3678764" y="183788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3678691" y="183670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0" y="0"/>
                </a:lnTo>
              </a:path>
            </a:pathLst>
          </a:custGeom>
          <a:ln w="385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3678618" y="18355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0" y="0"/>
                </a:lnTo>
              </a:path>
            </a:pathLst>
          </a:custGeom>
          <a:ln w="3846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3678546" y="18343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89" y="0"/>
                </a:lnTo>
              </a:path>
            </a:pathLst>
          </a:custGeom>
          <a:ln w="385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3678472" y="183314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69" y="0"/>
                </a:lnTo>
              </a:path>
            </a:pathLst>
          </a:custGeom>
          <a:ln w="3859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3678399" y="183195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49" y="0"/>
                </a:lnTo>
              </a:path>
            </a:pathLst>
          </a:custGeom>
          <a:ln w="3847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3678326" y="18307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9" y="0"/>
                </a:lnTo>
              </a:path>
            </a:pathLst>
          </a:custGeom>
          <a:ln w="386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3678253" y="18295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09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3678180" y="18284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8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3678106" y="182721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69" y="0"/>
                </a:lnTo>
              </a:path>
            </a:pathLst>
          </a:custGeom>
          <a:ln w="386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3678034" y="18260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4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3677961" y="182484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2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3677887" y="182366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1" y="0"/>
                </a:lnTo>
              </a:path>
            </a:pathLst>
          </a:custGeom>
          <a:ln w="386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3677815" y="182247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22" y="0"/>
                </a:lnTo>
              </a:path>
            </a:pathLst>
          </a:custGeom>
          <a:ln w="3848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3677742" y="182129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848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3677668" y="18201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5" y="0"/>
                </a:lnTo>
              </a:path>
            </a:pathLst>
          </a:custGeom>
          <a:ln w="3860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3677596" y="181892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14" y="0"/>
                </a:lnTo>
              </a:path>
            </a:pathLst>
          </a:custGeom>
          <a:ln w="3846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3677523" y="181773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45" y="0"/>
                </a:lnTo>
              </a:path>
            </a:pathLst>
          </a:custGeom>
          <a:ln w="385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3677449" y="18165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74" y="0"/>
                </a:lnTo>
              </a:path>
            </a:pathLst>
          </a:custGeom>
          <a:ln w="3857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3677376" y="181536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05" y="0"/>
                </a:lnTo>
              </a:path>
            </a:pathLst>
          </a:custGeom>
          <a:ln w="3844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3677303" y="181417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36" y="0"/>
                </a:lnTo>
              </a:path>
            </a:pathLst>
          </a:custGeom>
          <a:ln w="385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3677230" y="18129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66" y="0"/>
                </a:lnTo>
              </a:path>
            </a:pathLst>
          </a:custGeom>
          <a:ln w="3855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3677157" y="1811812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597" y="0"/>
                </a:lnTo>
              </a:path>
            </a:pathLst>
          </a:custGeom>
          <a:ln w="3842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3677084" y="1810625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28" y="0"/>
                </a:lnTo>
              </a:path>
            </a:pathLst>
          </a:custGeom>
          <a:ln w="3853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3677011" y="1809438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57" y="0"/>
                </a:lnTo>
              </a:path>
            </a:pathLst>
          </a:custGeom>
          <a:ln w="3840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3676938" y="180825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88" y="0"/>
                </a:lnTo>
              </a:path>
            </a:pathLst>
          </a:custGeom>
          <a:ln w="3840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3676865" y="180707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20" y="0"/>
                </a:lnTo>
              </a:path>
            </a:pathLst>
          </a:custGeom>
          <a:ln w="385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3676792" y="1805884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49" y="0"/>
                </a:lnTo>
              </a:path>
            </a:pathLst>
          </a:custGeom>
          <a:ln w="3838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3676719" y="1804704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80" y="0"/>
                </a:lnTo>
              </a:path>
            </a:pathLst>
          </a:custGeom>
          <a:ln w="3837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3676645" y="180351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12" y="0"/>
                </a:lnTo>
              </a:path>
            </a:pathLst>
          </a:custGeom>
          <a:ln w="3849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3676572" y="180233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40" y="0"/>
                </a:lnTo>
              </a:path>
            </a:pathLst>
          </a:custGeom>
          <a:ln w="3836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3676500" y="180115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71" y="0"/>
                </a:lnTo>
              </a:path>
            </a:pathLst>
          </a:custGeom>
          <a:ln w="383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3676426" y="179996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03" y="0"/>
                </a:lnTo>
              </a:path>
            </a:pathLst>
          </a:custGeom>
          <a:ln w="3847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3676353" y="179877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32" y="0"/>
                </a:lnTo>
              </a:path>
            </a:pathLst>
          </a:custGeom>
          <a:ln w="3834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3676281" y="179759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63" y="0"/>
                </a:lnTo>
              </a:path>
            </a:pathLst>
          </a:custGeom>
          <a:ln w="384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3676207" y="1796409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392" y="0"/>
                </a:lnTo>
              </a:path>
            </a:pathLst>
          </a:custGeom>
          <a:ln w="3844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3676134" y="179522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23" y="0"/>
                </a:lnTo>
              </a:path>
            </a:pathLst>
          </a:custGeom>
          <a:ln w="3831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3676062" y="1794036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54" y="0"/>
                </a:lnTo>
              </a:path>
            </a:pathLst>
          </a:custGeom>
          <a:ln w="3843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3675988" y="17928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84" y="0"/>
                </a:lnTo>
              </a:path>
            </a:pathLst>
          </a:custGeom>
          <a:ln w="384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3675917" y="179166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3" y="0"/>
                </a:lnTo>
              </a:path>
            </a:pathLst>
          </a:custGeom>
          <a:ln w="3829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3675917" y="1790481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71" y="0"/>
                </a:lnTo>
              </a:path>
            </a:pathLst>
          </a:custGeom>
          <a:ln w="3841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3676130" y="178929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4" y="0"/>
                </a:lnTo>
              </a:path>
            </a:pathLst>
          </a:custGeom>
          <a:ln w="382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3676340" y="178811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2" y="0"/>
                </a:lnTo>
              </a:path>
            </a:pathLst>
          </a:custGeom>
          <a:ln w="3824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3676551" y="178692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10" y="0"/>
                </a:lnTo>
              </a:path>
            </a:pathLst>
          </a:custGeom>
          <a:ln w="383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3676763" y="178573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3" y="0"/>
                </a:lnTo>
              </a:path>
            </a:pathLst>
          </a:custGeom>
          <a:ln w="3820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3676974" y="1784557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1" y="0"/>
                </a:lnTo>
              </a:path>
            </a:pathLst>
          </a:custGeom>
          <a:ln w="381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3677184" y="178337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9" y="0"/>
                </a:lnTo>
              </a:path>
            </a:pathLst>
          </a:custGeom>
          <a:ln w="382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3677397" y="178218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2" y="0"/>
                </a:lnTo>
              </a:path>
            </a:pathLst>
          </a:custGeom>
          <a:ln w="381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3677608" y="17809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9" y="0"/>
                </a:lnTo>
              </a:path>
            </a:pathLst>
          </a:custGeom>
          <a:ln w="382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3677818" y="177981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5" y="0"/>
                </a:lnTo>
              </a:path>
            </a:pathLst>
          </a:custGeom>
          <a:ln w="3823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3678031" y="1778627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30" y="0"/>
                </a:lnTo>
              </a:path>
            </a:pathLst>
          </a:custGeom>
          <a:ln w="380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3678241" y="177744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2" y="0"/>
                </a:lnTo>
              </a:path>
            </a:pathLst>
          </a:custGeom>
          <a:ln w="381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3678452" y="1776259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4" y="0"/>
                </a:lnTo>
              </a:path>
            </a:pathLst>
          </a:custGeom>
          <a:ln w="3815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3678664" y="1775072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77" y="0"/>
                </a:lnTo>
              </a:path>
            </a:pathLst>
          </a:custGeom>
          <a:ln w="380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3678875" y="177388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3" y="0"/>
                </a:lnTo>
              </a:path>
            </a:pathLst>
          </a:custGeom>
          <a:ln w="381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3679088" y="1772698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2" y="0"/>
                </a:lnTo>
              </a:path>
            </a:pathLst>
          </a:custGeom>
          <a:ln w="37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3679298" y="177151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87" y="0"/>
                </a:lnTo>
              </a:path>
            </a:pathLst>
          </a:custGeom>
          <a:ln w="3793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3679509" y="177033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3" y="0"/>
                </a:lnTo>
              </a:path>
            </a:pathLst>
          </a:custGeom>
          <a:ln w="3803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3679721" y="176914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2" y="0"/>
                </a:lnTo>
              </a:path>
            </a:pathLst>
          </a:custGeom>
          <a:ln w="3787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3679932" y="176796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597" y="0"/>
                </a:lnTo>
              </a:path>
            </a:pathLst>
          </a:custGeom>
          <a:ln w="378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3680142" y="1766775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3" y="0"/>
                </a:lnTo>
              </a:path>
            </a:pathLst>
          </a:custGeom>
          <a:ln w="379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3680355" y="1765588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2" y="0"/>
                </a:lnTo>
              </a:path>
            </a:pathLst>
          </a:custGeom>
          <a:ln w="37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3680566" y="1764407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07" y="0"/>
                </a:lnTo>
              </a:path>
            </a:pathLst>
          </a:custGeom>
          <a:ln w="377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3680776" y="1763220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3" y="0"/>
                </a:lnTo>
              </a:path>
            </a:pathLst>
          </a:custGeom>
          <a:ln w="378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3680989" y="1762033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2" y="0"/>
                </a:lnTo>
              </a:path>
            </a:pathLst>
          </a:custGeom>
          <a:ln w="3772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3681199" y="1760846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18" y="0"/>
                </a:lnTo>
              </a:path>
            </a:pathLst>
          </a:custGeom>
          <a:ln w="3781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3681410" y="1759665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19" y="0"/>
                </a:lnTo>
              </a:path>
            </a:pathLst>
          </a:custGeom>
          <a:ln w="3779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3681622" y="175847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2" y="0"/>
                </a:lnTo>
              </a:path>
            </a:pathLst>
          </a:custGeom>
          <a:ln w="3764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3681833" y="1757291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28" y="0"/>
                </a:lnTo>
              </a:path>
            </a:pathLst>
          </a:custGeom>
          <a:ln w="3773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3682043" y="1756110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29" y="0"/>
                </a:lnTo>
              </a:path>
            </a:pathLst>
          </a:custGeom>
          <a:ln w="3771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3682256" y="1754923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2" y="0"/>
                </a:lnTo>
              </a:path>
            </a:pathLst>
          </a:custGeom>
          <a:ln w="375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3682467" y="1753736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38" y="0"/>
                </a:lnTo>
              </a:path>
            </a:pathLst>
          </a:custGeom>
          <a:ln w="376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3682679" y="1752549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37" y="0"/>
                </a:lnTo>
              </a:path>
            </a:pathLst>
          </a:custGeom>
          <a:ln w="3751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3682890" y="175136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2" y="0"/>
                </a:lnTo>
              </a:path>
            </a:pathLst>
          </a:custGeom>
          <a:ln w="374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3683100" y="1750181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648" y="0"/>
                </a:lnTo>
              </a:path>
            </a:pathLst>
          </a:custGeom>
          <a:ln w="375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3683313" y="1748994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47" y="0"/>
                </a:lnTo>
              </a:path>
            </a:pathLst>
          </a:custGeom>
          <a:ln w="3743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3683523" y="17478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2" y="0"/>
                </a:lnTo>
              </a:path>
            </a:pathLst>
          </a:custGeom>
          <a:ln w="374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3683734" y="1746626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58" y="0"/>
                </a:lnTo>
              </a:path>
            </a:pathLst>
          </a:custGeom>
          <a:ln w="375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3683946" y="1745439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57" y="0"/>
                </a:lnTo>
              </a:path>
            </a:pathLst>
          </a:custGeom>
          <a:ln w="373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3684157" y="174425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3" y="0"/>
                </a:lnTo>
              </a:path>
            </a:pathLst>
          </a:custGeom>
          <a:ln w="3733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3684367" y="1743071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68" y="0"/>
                </a:lnTo>
              </a:path>
            </a:pathLst>
          </a:custGeom>
          <a:ln w="3743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3684580" y="1741884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67" y="0"/>
                </a:lnTo>
              </a:path>
            </a:pathLst>
          </a:custGeom>
          <a:ln w="372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3684790" y="1740697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3" y="0"/>
                </a:lnTo>
              </a:path>
            </a:pathLst>
          </a:custGeom>
          <a:ln w="37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3685001" y="1739516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74" y="0"/>
                </a:lnTo>
              </a:path>
            </a:pathLst>
          </a:custGeom>
          <a:ln w="373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3685214" y="1738329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77" y="0"/>
                </a:lnTo>
              </a:path>
            </a:pathLst>
          </a:custGeom>
          <a:ln w="372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3685688" y="1737142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18" y="0"/>
                </a:lnTo>
              </a:path>
            </a:pathLst>
          </a:custGeom>
          <a:ln w="3728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3686188" y="1735954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1" y="0"/>
                </a:lnTo>
              </a:path>
            </a:pathLst>
          </a:custGeom>
          <a:ln w="371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3686682" y="1734772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53" y="0"/>
                </a:lnTo>
              </a:path>
            </a:pathLst>
          </a:custGeom>
          <a:ln w="3708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3687176" y="1733585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75" y="0"/>
                </a:lnTo>
              </a:path>
            </a:pathLst>
          </a:custGeom>
          <a:ln w="371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3687675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70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3688169" y="1731216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10" y="0"/>
                </a:lnTo>
              </a:path>
            </a:pathLst>
          </a:custGeom>
          <a:ln w="369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3688663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82" y="0"/>
                </a:lnTo>
              </a:path>
            </a:pathLst>
          </a:custGeom>
          <a:ln w="3705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3689162" y="1728841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67" y="0"/>
                </a:lnTo>
              </a:path>
            </a:pathLst>
          </a:custGeom>
          <a:ln w="3688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3689656" y="1727660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62" y="0"/>
                </a:lnTo>
              </a:path>
            </a:pathLst>
          </a:custGeom>
          <a:ln w="36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3690150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8" y="0"/>
                </a:lnTo>
              </a:path>
            </a:pathLst>
          </a:custGeom>
          <a:ln w="3692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3690649" y="1725285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2" y="0"/>
                </a:lnTo>
              </a:path>
            </a:pathLst>
          </a:custGeom>
          <a:ln w="3675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3691144" y="1724098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8" y="0"/>
                </a:lnTo>
              </a:path>
            </a:pathLst>
          </a:custGeom>
          <a:ln w="3682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3691638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678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3692137" y="172172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18" y="0"/>
                </a:lnTo>
              </a:path>
            </a:pathLst>
          </a:custGeom>
          <a:ln w="3661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3692631" y="1720542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14" y="0"/>
                </a:lnTo>
              </a:path>
            </a:pathLst>
          </a:custGeom>
          <a:ln w="3669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3693125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665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3693624" y="1718173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394" y="0"/>
                </a:lnTo>
              </a:path>
            </a:pathLst>
          </a:custGeom>
          <a:ln w="3648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3694118" y="1716986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9" y="0"/>
                </a:lnTo>
              </a:path>
            </a:pathLst>
          </a:custGeom>
          <a:ln w="3656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3694617" y="1715798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74" y="0"/>
                </a:lnTo>
              </a:path>
            </a:pathLst>
          </a:custGeom>
          <a:ln w="363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3695111" y="1714617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70" y="0"/>
                </a:lnTo>
              </a:path>
            </a:pathLst>
          </a:custGeom>
          <a:ln w="3635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3695605" y="1713430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5" y="0"/>
                </a:lnTo>
              </a:path>
            </a:pathLst>
          </a:custGeom>
          <a:ln w="3643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3696104" y="1712242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50" y="0"/>
                </a:lnTo>
              </a:path>
            </a:pathLst>
          </a:custGeom>
          <a:ln w="3626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3696598" y="1711061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45" y="0"/>
                </a:lnTo>
              </a:path>
            </a:pathLst>
          </a:custGeom>
          <a:ln w="3622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3697092" y="1709874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41" y="0"/>
                </a:lnTo>
              </a:path>
            </a:pathLst>
          </a:custGeom>
          <a:ln w="363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3697591" y="1708686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26" y="0"/>
                </a:lnTo>
              </a:path>
            </a:pathLst>
          </a:custGeom>
          <a:ln w="3613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3698085" y="1707499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1" y="0"/>
                </a:lnTo>
              </a:path>
            </a:pathLst>
          </a:custGeom>
          <a:ln w="362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3698580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616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3699079" y="1705130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1" y="0"/>
                </a:lnTo>
              </a:path>
            </a:pathLst>
          </a:custGeom>
          <a:ln w="360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3699573" y="1703943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297" y="0"/>
                </a:lnTo>
              </a:path>
            </a:pathLst>
          </a:custGeom>
          <a:ln w="360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3700067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7" y="0"/>
                </a:lnTo>
              </a:path>
            </a:pathLst>
          </a:custGeom>
          <a:ln w="3603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3700566" y="1701574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77" y="0"/>
                </a:lnTo>
              </a:path>
            </a:pathLst>
          </a:custGeom>
          <a:ln w="358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3701060" y="1700387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2" y="0"/>
                </a:lnTo>
              </a:path>
            </a:pathLst>
          </a:custGeom>
          <a:ln w="35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3701554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3" y="0"/>
                </a:lnTo>
              </a:path>
            </a:pathLst>
          </a:custGeom>
          <a:ln w="3590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3702053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3" y="0"/>
                </a:lnTo>
              </a:path>
            </a:pathLst>
          </a:custGeom>
          <a:ln w="3573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3702547" y="1696831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58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3703046" y="1695643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3" y="0"/>
                </a:lnTo>
              </a:path>
            </a:pathLst>
          </a:custGeom>
          <a:ln w="356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3703540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28" y="0"/>
                </a:lnTo>
              </a:path>
            </a:pathLst>
          </a:custGeom>
          <a:ln w="3560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3704034" y="1693275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4" y="0"/>
                </a:lnTo>
              </a:path>
            </a:pathLst>
          </a:custGeom>
          <a:ln w="356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3704533" y="1692088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09" y="0"/>
                </a:lnTo>
              </a:path>
            </a:pathLst>
          </a:custGeom>
          <a:ln w="3551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3705027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77" y="0"/>
                </a:lnTo>
              </a:path>
            </a:pathLst>
          </a:custGeom>
          <a:ln w="3546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3705521" y="1689720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2" y="0"/>
                </a:lnTo>
              </a:path>
            </a:pathLst>
          </a:custGeom>
          <a:ln w="3553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3706021" y="1688533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695" y="0"/>
                </a:lnTo>
              </a:path>
            </a:pathLst>
          </a:custGeom>
          <a:ln w="3535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3706514" y="1687347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1" y="0"/>
                </a:lnTo>
              </a:path>
            </a:pathLst>
          </a:custGeom>
          <a:ln w="3542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3707009" y="1686165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19" y="0"/>
                </a:lnTo>
              </a:path>
            </a:pathLst>
          </a:custGeom>
          <a:ln w="3537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3707508" y="1684978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30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3708001" y="1683792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45" y="0"/>
                </a:lnTo>
              </a:path>
            </a:pathLst>
          </a:custGeom>
          <a:ln w="35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3708647" y="1682610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3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3709434" y="1681422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5" y="0"/>
                </a:lnTo>
              </a:path>
            </a:pathLst>
          </a:custGeom>
          <a:ln w="3502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3710213" y="1680235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5" y="0"/>
                </a:lnTo>
              </a:path>
            </a:pathLst>
          </a:custGeom>
          <a:ln w="3507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3711001" y="1679047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70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3711780" y="1677866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1" y="0"/>
                </a:lnTo>
              </a:path>
            </a:pathLst>
          </a:custGeom>
          <a:ln w="3483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3712559" y="1676678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1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3713346" y="167549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46" y="0"/>
                </a:lnTo>
              </a:path>
            </a:pathLst>
          </a:custGeom>
          <a:ln w="347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3714125" y="1674309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77" y="0"/>
                </a:lnTo>
              </a:path>
            </a:pathLst>
          </a:custGeom>
          <a:ln w="3464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3714904" y="1673121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07" y="0"/>
                </a:lnTo>
              </a:path>
            </a:pathLst>
          </a:custGeom>
          <a:ln w="347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3715692" y="1671934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22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3716471" y="1670753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2" y="0"/>
                </a:lnTo>
              </a:path>
            </a:pathLst>
          </a:custGeom>
          <a:ln w="344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3717250" y="1669565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3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3718037" y="1668377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898" y="0"/>
                </a:lnTo>
              </a:path>
            </a:pathLst>
          </a:custGeom>
          <a:ln w="3432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3718817" y="1667190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28" y="0"/>
                </a:lnTo>
              </a:path>
            </a:pathLst>
          </a:custGeom>
          <a:ln w="3436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3719596" y="1666007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51" y="0"/>
                </a:lnTo>
              </a:path>
            </a:pathLst>
          </a:custGeom>
          <a:ln w="3430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3720383" y="1664821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3" y="0"/>
                </a:lnTo>
              </a:path>
            </a:pathLst>
          </a:custGeom>
          <a:ln w="341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3721162" y="1663634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4" y="0"/>
                </a:lnTo>
              </a:path>
            </a:pathLst>
          </a:custGeom>
          <a:ln w="3417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3721942" y="1662451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27" y="0"/>
                </a:lnTo>
              </a:path>
            </a:pathLst>
          </a:custGeom>
          <a:ln w="3411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3722729" y="1661264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49" y="0"/>
                </a:lnTo>
              </a:path>
            </a:pathLst>
          </a:custGeom>
          <a:ln w="339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3723508" y="1660077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80" y="0"/>
                </a:lnTo>
              </a:path>
            </a:pathLst>
          </a:custGeom>
          <a:ln w="33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3724295" y="1658889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095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3725074" y="1657707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5" y="0"/>
                </a:lnTo>
              </a:path>
            </a:pathLst>
          </a:custGeom>
          <a:ln w="337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3725853" y="1656520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56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3726641" y="1655332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70" y="0"/>
                </a:lnTo>
              </a:path>
            </a:pathLst>
          </a:custGeom>
          <a:ln w="3361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3727420" y="1654150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201" y="0"/>
                </a:lnTo>
              </a:path>
            </a:pathLst>
          </a:custGeom>
          <a:ln w="3354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3728199" y="1652963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31" y="0"/>
                </a:lnTo>
              </a:path>
            </a:pathLst>
          </a:custGeom>
          <a:ln w="3360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3728987" y="1651776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04" y="0"/>
                </a:lnTo>
              </a:path>
            </a:pathLst>
          </a:custGeom>
          <a:ln w="33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3729766" y="1650589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41" y="0"/>
                </a:lnTo>
              </a:path>
            </a:pathLst>
          </a:custGeom>
          <a:ln w="3344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3730546" y="1649407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70" y="0"/>
                </a:lnTo>
              </a:path>
            </a:pathLst>
          </a:custGeom>
          <a:ln w="333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3731332" y="1648220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199" y="0"/>
                </a:lnTo>
              </a:path>
            </a:pathLst>
          </a:custGeom>
          <a:ln w="3319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3732111" y="1647034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37" y="0"/>
                </a:lnTo>
              </a:path>
            </a:pathLst>
          </a:custGeom>
          <a:ln w="332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3732891" y="1645851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65" y="0"/>
                </a:lnTo>
              </a:path>
            </a:pathLst>
          </a:custGeom>
          <a:ln w="331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3733678" y="1644665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195" y="0"/>
                </a:lnTo>
              </a:path>
            </a:pathLst>
          </a:custGeom>
          <a:ln w="3297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3734457" y="1643479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32" y="0"/>
                </a:lnTo>
              </a:path>
            </a:pathLst>
          </a:custGeom>
          <a:ln w="3301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3735255" y="164229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42" y="0"/>
                </a:lnTo>
              </a:path>
            </a:pathLst>
          </a:custGeom>
          <a:ln w="328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3736337" y="1641109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877" y="0"/>
                </a:lnTo>
              </a:path>
            </a:pathLst>
          </a:custGeom>
          <a:ln w="3274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3737419" y="1639921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11" y="0"/>
                </a:lnTo>
              </a:path>
            </a:pathLst>
          </a:custGeom>
          <a:ln w="327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3738513" y="1638733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25" y="0"/>
                </a:lnTo>
              </a:path>
            </a:pathLst>
          </a:custGeom>
          <a:ln w="325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3739595" y="1637551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60" y="0"/>
                </a:lnTo>
              </a:path>
            </a:pathLst>
          </a:custGeom>
          <a:ln w="324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3740677" y="163636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5" y="0"/>
                </a:lnTo>
              </a:path>
            </a:pathLst>
          </a:custGeom>
          <a:ln w="3252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3741771" y="1635176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08" y="0"/>
                </a:lnTo>
              </a:path>
            </a:pathLst>
          </a:custGeom>
          <a:ln w="3231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3742853" y="1633994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43" y="0"/>
                </a:lnTo>
              </a:path>
            </a:pathLst>
          </a:custGeom>
          <a:ln w="3222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3743935" y="1632806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78" y="0"/>
                </a:lnTo>
              </a:path>
            </a:pathLst>
          </a:custGeom>
          <a:ln w="3226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3745029" y="1631618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91" y="0"/>
                </a:lnTo>
              </a:path>
            </a:pathLst>
          </a:custGeom>
          <a:ln w="320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3746111" y="1630431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26" y="0"/>
                </a:lnTo>
              </a:path>
            </a:pathLst>
          </a:custGeom>
          <a:ln w="3207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3747194" y="162924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51" y="0"/>
                </a:lnTo>
              </a:path>
            </a:pathLst>
          </a:custGeom>
          <a:ln w="3198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3748287" y="1628061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74" y="0"/>
                </a:lnTo>
              </a:path>
            </a:pathLst>
          </a:custGeom>
          <a:ln w="3179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3749369" y="162687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209" y="0"/>
                </a:lnTo>
              </a:path>
            </a:pathLst>
          </a:custGeom>
          <a:ln w="3181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3750452" y="1625691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3751545" y="1624504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57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3752627" y="1623316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292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753720" y="1622128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06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754802" y="1620946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41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3755885" y="1619758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75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3756978" y="1618570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389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3758060" y="1617389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24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3759143" y="161620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5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3760236" y="161501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72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3761318" y="1613826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07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3762402" y="161264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38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3763494" y="1611457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>
                <a:moveTo>
                  <a:pt x="0" y="0"/>
                </a:moveTo>
                <a:lnTo>
                  <a:pt x="431172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3764576" y="1610271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8968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765660" y="1609088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5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3766752" y="1607901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36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3767834" y="1606715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3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3768919" y="1605532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15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3770179" y="1604345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30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3771613" y="1603157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175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3773061" y="1601969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92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3774494" y="1600787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37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3775928" y="1599599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482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777376" y="1598411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89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778809" y="1597229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4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780242" y="1596041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78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781691" y="159485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06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3783124" y="1593666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51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3784560" y="1592481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08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3786006" y="159129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1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3787439" y="1590107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57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3788875" y="158892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389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3790320" y="1587736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19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3791754" y="1586549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64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3793202" y="1585360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681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3794636" y="158417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26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3796069" y="1582990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571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3797517" y="1581802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8988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3798951" y="158062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3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3800383" y="1579432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87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3801832" y="157824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295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3803265" y="157706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56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3804698" y="1575876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663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3806147" y="1574688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3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3807580" y="1573502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3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3809017" y="1572318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15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3810788" y="1571132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674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3812681" y="1569945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14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3814579" y="1568760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36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3816487" y="1567573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55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3818380" y="1566385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>
                <a:moveTo>
                  <a:pt x="0" y="0"/>
                </a:moveTo>
                <a:lnTo>
                  <a:pt x="33019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3820293" y="1565196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801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3822186" y="1564014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441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3824080" y="156282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81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3825993" y="1561637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684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3827886" y="156045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4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3829779" y="1559267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09964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3831692" y="155807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568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3833585" y="1556892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08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3835484" y="1555706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30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3837392" y="1554519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52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3839285" y="1553333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091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3841184" y="1552147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14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3843091" y="1550961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33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3844984" y="1549772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297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3846897" y="1548584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579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3850536" y="154749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49782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4123159" y="1545589"/>
            <a:ext cx="0" cy="1270"/>
          </a:xfrm>
          <a:custGeom>
            <a:avLst/>
            <a:gdLst/>
            <a:ahLst/>
            <a:cxnLst/>
            <a:rect l="l" t="t" r="r" b="b"/>
            <a:pathLst>
              <a:path h="1269">
                <a:moveTo>
                  <a:pt x="0" y="1269"/>
                </a:move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CC5E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3850683" y="1546215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476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3852597" y="1545028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468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3854868" y="1543847"/>
            <a:ext cx="264160" cy="0"/>
          </a:xfrm>
          <a:custGeom>
            <a:avLst/>
            <a:gdLst/>
            <a:ahLst/>
            <a:cxnLst/>
            <a:rect l="l" t="t" r="r" b="b"/>
            <a:pathLst>
              <a:path w="264160">
                <a:moveTo>
                  <a:pt x="0" y="0"/>
                </a:moveTo>
                <a:lnTo>
                  <a:pt x="264126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3857478" y="1542658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445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3860115" y="1541469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713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3862725" y="1540287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032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3865335" y="1539099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350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3867973" y="1537910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4">
                <a:moveTo>
                  <a:pt x="0" y="0"/>
                </a:moveTo>
                <a:lnTo>
                  <a:pt x="240618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3870583" y="1536723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5937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3873202" y="1535537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231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3875831" y="1534350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524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3878441" y="1533164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842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3881061" y="153197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36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3883689" y="1530791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429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3886299" y="1529602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748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3888937" y="1528413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016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3891546" y="152723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335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3894156" y="1526042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653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3896794" y="15248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21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3899458" y="152400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69">
                <a:moveTo>
                  <a:pt x="0" y="1269"/>
                </a:moveTo>
                <a:lnTo>
                  <a:pt x="5620" y="1269"/>
                </a:lnTo>
                <a:lnTo>
                  <a:pt x="56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3925453" y="1523364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242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3903148" y="1522486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488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3907292" y="1521297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60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3911391" y="1520111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115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3915509" y="1518923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427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3919634" y="151773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742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3923734" y="151655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096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3927852" y="1515364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408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3931977" y="1514178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722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3936077" y="151299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3940195" y="1511804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89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3944320" y="1510618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703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3949911" y="1509430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66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3960445" y="1507520"/>
            <a:ext cx="76200" cy="1905"/>
          </a:xfrm>
          <a:custGeom>
            <a:avLst/>
            <a:gdLst/>
            <a:ahLst/>
            <a:cxnLst/>
            <a:rect l="l" t="t" r="r" b="b"/>
            <a:pathLst>
              <a:path w="76200" h="1905">
                <a:moveTo>
                  <a:pt x="62686" y="0"/>
                </a:moveTo>
                <a:lnTo>
                  <a:pt x="10421" y="227"/>
                </a:lnTo>
                <a:lnTo>
                  <a:pt x="0" y="1454"/>
                </a:lnTo>
                <a:lnTo>
                  <a:pt x="75641" y="1124"/>
                </a:lnTo>
                <a:lnTo>
                  <a:pt x="62686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3970867" y="1506396"/>
            <a:ext cx="52705" cy="1905"/>
          </a:xfrm>
          <a:custGeom>
            <a:avLst/>
            <a:gdLst/>
            <a:ahLst/>
            <a:cxnLst/>
            <a:rect l="l" t="t" r="r" b="b"/>
            <a:pathLst>
              <a:path w="52704" h="1905">
                <a:moveTo>
                  <a:pt x="39308" y="0"/>
                </a:moveTo>
                <a:lnTo>
                  <a:pt x="10421" y="125"/>
                </a:lnTo>
                <a:lnTo>
                  <a:pt x="0" y="1352"/>
                </a:lnTo>
                <a:lnTo>
                  <a:pt x="52264" y="1124"/>
                </a:lnTo>
                <a:lnTo>
                  <a:pt x="39308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3981289" y="1505259"/>
            <a:ext cx="29209" cy="1270"/>
          </a:xfrm>
          <a:custGeom>
            <a:avLst/>
            <a:gdLst/>
            <a:ahLst/>
            <a:cxnLst/>
            <a:rect l="l" t="t" r="r" b="b"/>
            <a:pathLst>
              <a:path w="29210" h="1269">
                <a:moveTo>
                  <a:pt x="15792" y="0"/>
                </a:moveTo>
                <a:lnTo>
                  <a:pt x="10533" y="22"/>
                </a:lnTo>
                <a:lnTo>
                  <a:pt x="0" y="1262"/>
                </a:lnTo>
                <a:lnTo>
                  <a:pt x="28887" y="1136"/>
                </a:lnTo>
                <a:lnTo>
                  <a:pt x="15792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3991823" y="1505006"/>
            <a:ext cx="5715" cy="635"/>
          </a:xfrm>
          <a:custGeom>
            <a:avLst/>
            <a:gdLst/>
            <a:ahLst/>
            <a:cxnLst/>
            <a:rect l="l" t="t" r="r" b="b"/>
            <a:pathLst>
              <a:path w="5714" h="634">
                <a:moveTo>
                  <a:pt x="2344" y="0"/>
                </a:moveTo>
                <a:lnTo>
                  <a:pt x="0" y="275"/>
                </a:lnTo>
                <a:lnTo>
                  <a:pt x="5258" y="252"/>
                </a:lnTo>
                <a:lnTo>
                  <a:pt x="2344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3675916" y="1505006"/>
            <a:ext cx="614680" cy="565785"/>
          </a:xfrm>
          <a:custGeom>
            <a:avLst/>
            <a:gdLst/>
            <a:ahLst/>
            <a:cxnLst/>
            <a:rect l="l" t="t" r="r" b="b"/>
            <a:pathLst>
              <a:path w="614679" h="565785">
                <a:moveTo>
                  <a:pt x="32318" y="179991"/>
                </a:moveTo>
                <a:lnTo>
                  <a:pt x="59302" y="138965"/>
                </a:lnTo>
                <a:lnTo>
                  <a:pt x="93573" y="101409"/>
                </a:lnTo>
                <a:lnTo>
                  <a:pt x="133530" y="68304"/>
                </a:lnTo>
                <a:lnTo>
                  <a:pt x="177576" y="40630"/>
                </a:lnTo>
                <a:lnTo>
                  <a:pt x="224111" y="19368"/>
                </a:lnTo>
                <a:lnTo>
                  <a:pt x="271536" y="5498"/>
                </a:lnTo>
                <a:lnTo>
                  <a:pt x="318251" y="0"/>
                </a:lnTo>
                <a:lnTo>
                  <a:pt x="362658" y="3854"/>
                </a:lnTo>
                <a:lnTo>
                  <a:pt x="406972" y="18421"/>
                </a:lnTo>
                <a:lnTo>
                  <a:pt x="448556" y="41950"/>
                </a:lnTo>
                <a:lnTo>
                  <a:pt x="486663" y="72463"/>
                </a:lnTo>
                <a:lnTo>
                  <a:pt x="520549" y="107983"/>
                </a:lnTo>
                <a:lnTo>
                  <a:pt x="549469" y="146535"/>
                </a:lnTo>
                <a:lnTo>
                  <a:pt x="572677" y="186140"/>
                </a:lnTo>
                <a:lnTo>
                  <a:pt x="589429" y="224822"/>
                </a:lnTo>
                <a:lnTo>
                  <a:pt x="604983" y="272592"/>
                </a:lnTo>
                <a:lnTo>
                  <a:pt x="614078" y="317002"/>
                </a:lnTo>
                <a:lnTo>
                  <a:pt x="613827" y="361035"/>
                </a:lnTo>
                <a:lnTo>
                  <a:pt x="601342" y="407676"/>
                </a:lnTo>
                <a:lnTo>
                  <a:pt x="585179" y="442976"/>
                </a:lnTo>
                <a:lnTo>
                  <a:pt x="563221" y="477974"/>
                </a:lnTo>
                <a:lnTo>
                  <a:pt x="534346" y="509071"/>
                </a:lnTo>
                <a:lnTo>
                  <a:pt x="497430" y="532670"/>
                </a:lnTo>
                <a:lnTo>
                  <a:pt x="458915" y="548501"/>
                </a:lnTo>
                <a:lnTo>
                  <a:pt x="416651" y="559259"/>
                </a:lnTo>
                <a:lnTo>
                  <a:pt x="371710" y="564956"/>
                </a:lnTo>
                <a:lnTo>
                  <a:pt x="325160" y="565602"/>
                </a:lnTo>
                <a:lnTo>
                  <a:pt x="278072" y="561209"/>
                </a:lnTo>
                <a:lnTo>
                  <a:pt x="231515" y="551789"/>
                </a:lnTo>
                <a:lnTo>
                  <a:pt x="186559" y="537351"/>
                </a:lnTo>
                <a:lnTo>
                  <a:pt x="144274" y="517909"/>
                </a:lnTo>
                <a:lnTo>
                  <a:pt x="105730" y="493472"/>
                </a:lnTo>
                <a:lnTo>
                  <a:pt x="71996" y="464052"/>
                </a:lnTo>
                <a:lnTo>
                  <a:pt x="44142" y="429660"/>
                </a:lnTo>
                <a:lnTo>
                  <a:pt x="41843" y="425723"/>
                </a:lnTo>
                <a:lnTo>
                  <a:pt x="40688" y="423767"/>
                </a:lnTo>
                <a:lnTo>
                  <a:pt x="17041" y="382103"/>
                </a:lnTo>
                <a:lnTo>
                  <a:pt x="3027" y="336526"/>
                </a:lnTo>
                <a:lnTo>
                  <a:pt x="0" y="287404"/>
                </a:lnTo>
                <a:lnTo>
                  <a:pt x="9312" y="235103"/>
                </a:lnTo>
                <a:lnTo>
                  <a:pt x="32318" y="179991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4160532" y="2044801"/>
            <a:ext cx="29556" cy="701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4154894" y="2039137"/>
            <a:ext cx="46479" cy="701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4149242" y="2033473"/>
            <a:ext cx="63407" cy="701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4149242" y="2027821"/>
            <a:ext cx="69215" cy="7620"/>
          </a:xfrm>
          <a:custGeom>
            <a:avLst/>
            <a:gdLst/>
            <a:ahLst/>
            <a:cxnLst/>
            <a:rect l="l" t="t" r="r" b="b"/>
            <a:pathLst>
              <a:path w="69214" h="7619">
                <a:moveTo>
                  <a:pt x="0" y="7010"/>
                </a:moveTo>
                <a:lnTo>
                  <a:pt x="69046" y="7010"/>
                </a:lnTo>
                <a:lnTo>
                  <a:pt x="69046" y="0"/>
                </a:lnTo>
                <a:lnTo>
                  <a:pt x="0" y="0"/>
                </a:lnTo>
                <a:lnTo>
                  <a:pt x="0" y="70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4149242" y="1869325"/>
            <a:ext cx="153670" cy="16550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3923601" y="1852345"/>
            <a:ext cx="85967" cy="701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3917962" y="1846681"/>
            <a:ext cx="108534" cy="701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3912323" y="1844522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100" y="0"/>
                </a:lnTo>
              </a:path>
            </a:pathLst>
          </a:custGeom>
          <a:ln w="7010">
            <a:solidFill>
              <a:srgbClr val="C59C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3834790" y="1946401"/>
            <a:ext cx="29584" cy="69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3812197" y="1940801"/>
            <a:ext cx="57823" cy="69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3704907" y="1935200"/>
            <a:ext cx="29578" cy="694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3795255" y="1935200"/>
            <a:ext cx="80645" cy="6985"/>
          </a:xfrm>
          <a:custGeom>
            <a:avLst/>
            <a:gdLst/>
            <a:ahLst/>
            <a:cxnLst/>
            <a:rect l="l" t="t" r="r" b="b"/>
            <a:pathLst>
              <a:path w="80645" h="6985">
                <a:moveTo>
                  <a:pt x="0" y="6950"/>
                </a:moveTo>
                <a:lnTo>
                  <a:pt x="80410" y="6950"/>
                </a:lnTo>
                <a:lnTo>
                  <a:pt x="80410" y="0"/>
                </a:lnTo>
                <a:lnTo>
                  <a:pt x="0" y="0"/>
                </a:lnTo>
                <a:lnTo>
                  <a:pt x="0" y="6950"/>
                </a:lnTo>
                <a:close/>
              </a:path>
            </a:pathLst>
          </a:custGeom>
          <a:solidFill>
            <a:srgbClr val="BC9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3699255" y="1929599"/>
            <a:ext cx="40881" cy="695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3693617" y="1923986"/>
            <a:ext cx="187680" cy="1816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3687965" y="1918398"/>
            <a:ext cx="58419" cy="6985"/>
          </a:xfrm>
          <a:custGeom>
            <a:avLst/>
            <a:gdLst/>
            <a:ahLst/>
            <a:cxnLst/>
            <a:rect l="l" t="t" r="r" b="b"/>
            <a:pathLst>
              <a:path w="58420" h="6985">
                <a:moveTo>
                  <a:pt x="0" y="6950"/>
                </a:moveTo>
                <a:lnTo>
                  <a:pt x="57823" y="6950"/>
                </a:lnTo>
                <a:lnTo>
                  <a:pt x="57823" y="0"/>
                </a:lnTo>
                <a:lnTo>
                  <a:pt x="0" y="0"/>
                </a:lnTo>
                <a:lnTo>
                  <a:pt x="0" y="69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3654081" y="1591970"/>
            <a:ext cx="648830" cy="33337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3469020" y="633361"/>
            <a:ext cx="1034539" cy="80498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3769537" y="2029266"/>
            <a:ext cx="103955" cy="226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3997197" y="2452268"/>
            <a:ext cx="106686" cy="15391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3773969" y="2457221"/>
            <a:ext cx="113627" cy="14437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3798392" y="2319229"/>
            <a:ext cx="316865" cy="166370"/>
          </a:xfrm>
          <a:custGeom>
            <a:avLst/>
            <a:gdLst/>
            <a:ahLst/>
            <a:cxnLst/>
            <a:rect l="l" t="t" r="r" b="b"/>
            <a:pathLst>
              <a:path w="316864" h="166369">
                <a:moveTo>
                  <a:pt x="42489" y="0"/>
                </a:moveTo>
                <a:lnTo>
                  <a:pt x="17062" y="40689"/>
                </a:lnTo>
                <a:lnTo>
                  <a:pt x="2858" y="110181"/>
                </a:lnTo>
                <a:lnTo>
                  <a:pt x="0" y="136226"/>
                </a:lnTo>
                <a:lnTo>
                  <a:pt x="40497" y="152207"/>
                </a:lnTo>
                <a:lnTo>
                  <a:pt x="81337" y="160548"/>
                </a:lnTo>
                <a:lnTo>
                  <a:pt x="122843" y="164253"/>
                </a:lnTo>
                <a:lnTo>
                  <a:pt x="165341" y="166325"/>
                </a:lnTo>
                <a:lnTo>
                  <a:pt x="208171" y="165941"/>
                </a:lnTo>
                <a:lnTo>
                  <a:pt x="248140" y="161285"/>
                </a:lnTo>
                <a:lnTo>
                  <a:pt x="284540" y="154125"/>
                </a:lnTo>
                <a:lnTo>
                  <a:pt x="316661" y="146233"/>
                </a:lnTo>
                <a:lnTo>
                  <a:pt x="314658" y="122071"/>
                </a:lnTo>
                <a:lnTo>
                  <a:pt x="305194" y="70622"/>
                </a:lnTo>
                <a:lnTo>
                  <a:pt x="247284" y="41639"/>
                </a:lnTo>
                <a:lnTo>
                  <a:pt x="146685" y="33496"/>
                </a:lnTo>
                <a:lnTo>
                  <a:pt x="97040" y="31502"/>
                </a:lnTo>
                <a:lnTo>
                  <a:pt x="75380" y="23408"/>
                </a:lnTo>
                <a:lnTo>
                  <a:pt x="57688" y="8402"/>
                </a:lnTo>
                <a:lnTo>
                  <a:pt x="42489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3847338" y="2474442"/>
            <a:ext cx="35370" cy="6849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3830332" y="2468956"/>
            <a:ext cx="58419" cy="6985"/>
          </a:xfrm>
          <a:custGeom>
            <a:avLst/>
            <a:gdLst/>
            <a:ahLst/>
            <a:cxnLst/>
            <a:rect l="l" t="t" r="r" b="b"/>
            <a:pathLst>
              <a:path w="58420" h="6985">
                <a:moveTo>
                  <a:pt x="0" y="6849"/>
                </a:moveTo>
                <a:lnTo>
                  <a:pt x="58045" y="6849"/>
                </a:lnTo>
                <a:lnTo>
                  <a:pt x="58045" y="0"/>
                </a:lnTo>
                <a:lnTo>
                  <a:pt x="0" y="0"/>
                </a:lnTo>
                <a:lnTo>
                  <a:pt x="0" y="6849"/>
                </a:lnTo>
                <a:close/>
              </a:path>
            </a:pathLst>
          </a:custGeom>
          <a:solidFill>
            <a:srgbClr val="8A75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3796309" y="2369997"/>
            <a:ext cx="211112" cy="10580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3813314" y="2359012"/>
            <a:ext cx="137417" cy="1234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3818991" y="2353513"/>
            <a:ext cx="29698" cy="684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3892689" y="2353513"/>
            <a:ext cx="12689" cy="684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4046836" y="2029266"/>
            <a:ext cx="103955" cy="22617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3812421" y="1985787"/>
            <a:ext cx="291465" cy="414020"/>
          </a:xfrm>
          <a:custGeom>
            <a:avLst/>
            <a:gdLst/>
            <a:ahLst/>
            <a:cxnLst/>
            <a:rect l="l" t="t" r="r" b="b"/>
            <a:pathLst>
              <a:path w="291464" h="414019">
                <a:moveTo>
                  <a:pt x="135020" y="0"/>
                </a:moveTo>
                <a:lnTo>
                  <a:pt x="82124" y="6464"/>
                </a:lnTo>
                <a:lnTo>
                  <a:pt x="38408" y="16456"/>
                </a:lnTo>
                <a:lnTo>
                  <a:pt x="30377" y="55718"/>
                </a:lnTo>
                <a:lnTo>
                  <a:pt x="20769" y="103347"/>
                </a:lnTo>
                <a:lnTo>
                  <a:pt x="11336" y="156148"/>
                </a:lnTo>
                <a:lnTo>
                  <a:pt x="3829" y="210930"/>
                </a:lnTo>
                <a:lnTo>
                  <a:pt x="0" y="264500"/>
                </a:lnTo>
                <a:lnTo>
                  <a:pt x="1600" y="313665"/>
                </a:lnTo>
                <a:lnTo>
                  <a:pt x="10381" y="355233"/>
                </a:lnTo>
                <a:lnTo>
                  <a:pt x="56493" y="402803"/>
                </a:lnTo>
                <a:lnTo>
                  <a:pt x="95832" y="409532"/>
                </a:lnTo>
                <a:lnTo>
                  <a:pt x="149379" y="413433"/>
                </a:lnTo>
                <a:lnTo>
                  <a:pt x="205311" y="411674"/>
                </a:lnTo>
                <a:lnTo>
                  <a:pt x="251802" y="401429"/>
                </a:lnTo>
                <a:lnTo>
                  <a:pt x="277029" y="379867"/>
                </a:lnTo>
                <a:lnTo>
                  <a:pt x="287823" y="336250"/>
                </a:lnTo>
                <a:lnTo>
                  <a:pt x="291107" y="287230"/>
                </a:lnTo>
                <a:lnTo>
                  <a:pt x="288751" y="235194"/>
                </a:lnTo>
                <a:lnTo>
                  <a:pt x="282629" y="182530"/>
                </a:lnTo>
                <a:lnTo>
                  <a:pt x="274611" y="131627"/>
                </a:lnTo>
                <a:lnTo>
                  <a:pt x="266570" y="84871"/>
                </a:lnTo>
                <a:lnTo>
                  <a:pt x="261270" y="50441"/>
                </a:lnTo>
                <a:lnTo>
                  <a:pt x="260379" y="50441"/>
                </a:lnTo>
                <a:lnTo>
                  <a:pt x="232988" y="17122"/>
                </a:lnTo>
                <a:lnTo>
                  <a:pt x="188255" y="1930"/>
                </a:lnTo>
                <a:lnTo>
                  <a:pt x="135020" y="0"/>
                </a:lnTo>
                <a:close/>
              </a:path>
              <a:path w="291464" h="414019">
                <a:moveTo>
                  <a:pt x="260379" y="44650"/>
                </a:moveTo>
                <a:lnTo>
                  <a:pt x="260379" y="50441"/>
                </a:lnTo>
                <a:lnTo>
                  <a:pt x="261270" y="50441"/>
                </a:lnTo>
                <a:lnTo>
                  <a:pt x="260379" y="4465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3895687" y="2028276"/>
            <a:ext cx="127000" cy="76835"/>
          </a:xfrm>
          <a:custGeom>
            <a:avLst/>
            <a:gdLst/>
            <a:ahLst/>
            <a:cxnLst/>
            <a:rect l="l" t="t" r="r" b="b"/>
            <a:pathLst>
              <a:path w="127000" h="76835">
                <a:moveTo>
                  <a:pt x="19790" y="0"/>
                </a:moveTo>
                <a:lnTo>
                  <a:pt x="0" y="231"/>
                </a:lnTo>
                <a:lnTo>
                  <a:pt x="469" y="38821"/>
                </a:lnTo>
                <a:lnTo>
                  <a:pt x="7985" y="61961"/>
                </a:lnTo>
                <a:lnTo>
                  <a:pt x="26964" y="73263"/>
                </a:lnTo>
                <a:lnTo>
                  <a:pt x="61823" y="76342"/>
                </a:lnTo>
                <a:lnTo>
                  <a:pt x="89948" y="75174"/>
                </a:lnTo>
                <a:lnTo>
                  <a:pt x="114374" y="68301"/>
                </a:lnTo>
                <a:lnTo>
                  <a:pt x="126929" y="51044"/>
                </a:lnTo>
                <a:lnTo>
                  <a:pt x="119443" y="18722"/>
                </a:lnTo>
                <a:lnTo>
                  <a:pt x="109842" y="13921"/>
                </a:lnTo>
                <a:lnTo>
                  <a:pt x="112512" y="13921"/>
                </a:lnTo>
                <a:lnTo>
                  <a:pt x="104686" y="12517"/>
                </a:lnTo>
                <a:lnTo>
                  <a:pt x="39039" y="1809"/>
                </a:lnTo>
                <a:lnTo>
                  <a:pt x="19790" y="0"/>
                </a:lnTo>
                <a:close/>
              </a:path>
              <a:path w="127000" h="76835">
                <a:moveTo>
                  <a:pt x="112512" y="13921"/>
                </a:moveTo>
                <a:lnTo>
                  <a:pt x="109842" y="13921"/>
                </a:lnTo>
                <a:lnTo>
                  <a:pt x="114837" y="14339"/>
                </a:lnTo>
                <a:lnTo>
                  <a:pt x="112512" y="139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3942410" y="2398699"/>
            <a:ext cx="62623" cy="7023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3892270" y="2393022"/>
            <a:ext cx="135036" cy="703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3814279" y="2035378"/>
            <a:ext cx="218594" cy="358998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3847706" y="2029701"/>
            <a:ext cx="45914" cy="703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3847706" y="2024024"/>
            <a:ext cx="40342" cy="7030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3838172" y="2029667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347703" y="0"/>
                </a:moveTo>
                <a:lnTo>
                  <a:pt x="0" y="1516"/>
                </a:lnTo>
                <a:lnTo>
                  <a:pt x="24303" y="12690"/>
                </a:lnTo>
                <a:lnTo>
                  <a:pt x="69259" y="27128"/>
                </a:lnTo>
                <a:lnTo>
                  <a:pt x="115816" y="36548"/>
                </a:lnTo>
                <a:lnTo>
                  <a:pt x="162904" y="40941"/>
                </a:lnTo>
                <a:lnTo>
                  <a:pt x="209454" y="40295"/>
                </a:lnTo>
                <a:lnTo>
                  <a:pt x="254395" y="34598"/>
                </a:lnTo>
                <a:lnTo>
                  <a:pt x="296658" y="23840"/>
                </a:lnTo>
                <a:lnTo>
                  <a:pt x="335174" y="8009"/>
                </a:lnTo>
                <a:lnTo>
                  <a:pt x="347703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3835627" y="2029831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08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3833083" y="2028651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513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3830511" y="202746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0965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3827966" y="2026279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370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3825421" y="2025099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775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3822849" y="2023913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227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3820305" y="2022728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632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3818418" y="202154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396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3816553" y="2020359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125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3814703" y="2019173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835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3812848" y="2017986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568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3810983" y="2016803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96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3809132" y="201561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007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3807262" y="201443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040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3805412" y="2013245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5">
                <a:moveTo>
                  <a:pt x="0" y="0"/>
                </a:moveTo>
                <a:lnTo>
                  <a:pt x="406991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3803562" y="2012065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09943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3801691" y="201088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2926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3799841" y="2009694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0" y="0"/>
                </a:moveTo>
                <a:lnTo>
                  <a:pt x="415878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3797991" y="2008514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29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3796121" y="200732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812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3794271" y="2006143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64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3792416" y="2004958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729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3790550" y="2003776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698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3788700" y="200259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650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3786845" y="200140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615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3784979" y="200022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58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3783129" y="1999040"/>
            <a:ext cx="44259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536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3781376" y="199785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01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3780016" y="1996674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863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3778669" y="1995488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311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3777307" y="199430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787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3775959" y="199311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5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3774612" y="199193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684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3773250" y="199074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159" y="0"/>
                </a:lnTo>
              </a:path>
            </a:pathLst>
          </a:custGeom>
          <a:ln w="3194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3771902" y="1989560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08" y="0"/>
                </a:lnTo>
              </a:path>
            </a:pathLst>
          </a:custGeom>
          <a:ln w="3192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3770555" y="198837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57" y="0"/>
                </a:lnTo>
              </a:path>
            </a:pathLst>
          </a:custGeom>
          <a:ln w="3203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3769192" y="198719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532" y="0"/>
                </a:lnTo>
              </a:path>
            </a:pathLst>
          </a:custGeom>
          <a:ln w="322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3767845" y="1986005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69981" y="0"/>
                </a:lnTo>
              </a:path>
            </a:pathLst>
          </a:custGeom>
          <a:ln w="3224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3766495" y="1984819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442" y="0"/>
                </a:lnTo>
              </a:path>
            </a:pathLst>
          </a:custGeom>
          <a:ln w="324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3765135" y="1983637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11" y="0"/>
                </a:lnTo>
              </a:path>
            </a:pathLst>
          </a:custGeom>
          <a:ln w="325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3763788" y="1982452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01" y="0"/>
                </a:lnTo>
              </a:path>
            </a:pathLst>
          </a:custGeom>
          <a:ln w="3253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3762438" y="1981267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02" y="0"/>
                </a:lnTo>
              </a:path>
            </a:pathLst>
          </a:custGeom>
          <a:ln w="3274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3761078" y="1980085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5" y="0"/>
                </a:lnTo>
              </a:path>
            </a:pathLst>
          </a:custGeom>
          <a:ln w="3282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3759730" y="197890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996" y="0"/>
                </a:lnTo>
              </a:path>
            </a:pathLst>
          </a:custGeom>
          <a:ln w="3281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3758369" y="197771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09" y="0"/>
                </a:lnTo>
              </a:path>
            </a:pathLst>
          </a:custGeom>
          <a:ln w="3303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3757021" y="1976528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00" y="0"/>
                </a:lnTo>
              </a:path>
            </a:pathLst>
          </a:custGeom>
          <a:ln w="3299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3755673" y="1975348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290" y="0"/>
                </a:lnTo>
              </a:path>
            </a:pathLst>
          </a:custGeom>
          <a:ln w="3308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3754311" y="197416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04" y="0"/>
                </a:lnTo>
              </a:path>
            </a:pathLst>
          </a:custGeom>
          <a:ln w="333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3752963" y="1972976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494" y="0"/>
                </a:lnTo>
              </a:path>
            </a:pathLst>
          </a:custGeom>
          <a:ln w="3327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3751616" y="1971796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585" y="0"/>
                </a:lnTo>
              </a:path>
            </a:pathLst>
          </a:custGeom>
          <a:ln w="333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3750254" y="1970610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698" y="0"/>
                </a:lnTo>
              </a:path>
            </a:pathLst>
          </a:custGeom>
          <a:ln w="33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3748906" y="1969423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789" y="0"/>
                </a:lnTo>
              </a:path>
            </a:pathLst>
          </a:custGeom>
          <a:ln w="3354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3747662" y="1968244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776" y="0"/>
                </a:lnTo>
              </a:path>
            </a:pathLst>
          </a:custGeom>
          <a:ln w="3363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3746699" y="1967057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490" y="0"/>
                </a:lnTo>
              </a:path>
            </a:pathLst>
          </a:custGeom>
          <a:ln w="3385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3745745" y="1965870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87" y="0"/>
                </a:lnTo>
              </a:path>
            </a:pathLst>
          </a:custGeom>
          <a:ln w="3379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3744791" y="1964684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892" y="0"/>
                </a:lnTo>
              </a:path>
            </a:pathLst>
          </a:custGeom>
          <a:ln w="33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3743829" y="1963502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598" y="0"/>
                </a:lnTo>
              </a:path>
            </a:pathLst>
          </a:custGeom>
          <a:ln w="340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3742875" y="1962316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294" y="0"/>
                </a:lnTo>
              </a:path>
            </a:pathLst>
          </a:custGeom>
          <a:ln w="3402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3741921" y="1961129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1999" y="0"/>
                </a:lnTo>
              </a:path>
            </a:pathLst>
          </a:custGeom>
          <a:ln w="3421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3740959" y="1959947"/>
            <a:ext cx="513715" cy="0"/>
          </a:xfrm>
          <a:custGeom>
            <a:avLst/>
            <a:gdLst/>
            <a:ahLst/>
            <a:cxnLst/>
            <a:rect l="l" t="t" r="r" b="b"/>
            <a:pathLst>
              <a:path w="513714">
                <a:moveTo>
                  <a:pt x="0" y="0"/>
                </a:moveTo>
                <a:lnTo>
                  <a:pt x="513705" y="0"/>
                </a:lnTo>
              </a:path>
            </a:pathLst>
          </a:custGeom>
          <a:ln w="34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3740006" y="195876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01" y="0"/>
                </a:lnTo>
              </a:path>
            </a:pathLst>
          </a:custGeom>
          <a:ln w="3424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3739042" y="1957574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16" y="0"/>
                </a:lnTo>
              </a:path>
            </a:pathLst>
          </a:custGeom>
          <a:ln w="3444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3738089" y="1956387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12" y="0"/>
                </a:lnTo>
              </a:path>
            </a:pathLst>
          </a:custGeom>
          <a:ln w="3439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3737136" y="1955206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08" y="0"/>
                </a:lnTo>
              </a:path>
            </a:pathLst>
          </a:custGeom>
          <a:ln w="344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3736172" y="1954019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23" y="0"/>
                </a:lnTo>
              </a:path>
            </a:pathLst>
          </a:custGeom>
          <a:ln w="346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3735219" y="1952832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19" y="0"/>
                </a:lnTo>
              </a:path>
            </a:pathLst>
          </a:custGeom>
          <a:ln w="3461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3734266" y="195165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15" y="0"/>
                </a:lnTo>
              </a:path>
            </a:pathLst>
          </a:custGeom>
          <a:ln w="3468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3733302" y="1950465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30" y="0"/>
                </a:lnTo>
              </a:path>
            </a:pathLst>
          </a:custGeom>
          <a:ln w="34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3732349" y="1949278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950" y="0"/>
                </a:lnTo>
              </a:path>
            </a:pathLst>
          </a:custGeom>
          <a:ln w="3483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3731395" y="194809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452" y="0"/>
                </a:lnTo>
              </a:path>
            </a:pathLst>
          </a:custGeom>
          <a:ln w="3501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3730432" y="1946910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956" y="0"/>
                </a:lnTo>
              </a:path>
            </a:pathLst>
          </a:custGeom>
          <a:ln w="350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3729479" y="1945724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452" y="0"/>
                </a:lnTo>
              </a:path>
            </a:pathLst>
          </a:custGeom>
          <a:ln w="35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3728525" y="1944538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53" y="0"/>
                </a:lnTo>
              </a:path>
            </a:pathLst>
          </a:custGeom>
          <a:ln w="352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3727562" y="194335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58" y="0"/>
                </a:lnTo>
              </a:path>
            </a:pathLst>
          </a:custGeom>
          <a:ln w="352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3726609" y="1942171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7953" y="0"/>
                </a:lnTo>
              </a:path>
            </a:pathLst>
          </a:custGeom>
          <a:ln w="35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3725655" y="194098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455" y="0"/>
                </a:lnTo>
              </a:path>
            </a:pathLst>
          </a:custGeom>
          <a:ln w="354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3724692" y="1939804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959" y="0"/>
                </a:lnTo>
              </a:path>
            </a:pathLst>
          </a:custGeom>
          <a:ln w="3547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3723739" y="1938618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454" y="0"/>
                </a:lnTo>
              </a:path>
            </a:pathLst>
          </a:custGeom>
          <a:ln w="3542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3722776" y="193743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396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3721822" y="1936244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461" y="0"/>
                </a:lnTo>
              </a:path>
            </a:pathLst>
          </a:custGeom>
          <a:ln w="355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3720869" y="1935064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695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3719932" y="19338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41" y="0"/>
                </a:lnTo>
              </a:path>
            </a:pathLst>
          </a:custGeom>
          <a:ln w="358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3719141" y="1932691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773" y="0"/>
                </a:lnTo>
              </a:path>
            </a:pathLst>
          </a:custGeom>
          <a:ln w="357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3718460" y="1931510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0996" y="0"/>
                </a:lnTo>
              </a:path>
            </a:pathLst>
          </a:custGeom>
          <a:ln w="3580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3717861" y="193032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43" y="0"/>
                </a:lnTo>
              </a:path>
            </a:pathLst>
          </a:custGeom>
          <a:ln w="3598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3717182" y="1929136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364" y="0"/>
                </a:lnTo>
              </a:path>
            </a:pathLst>
          </a:custGeom>
          <a:ln w="359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3716490" y="1927949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03" y="0"/>
                </a:lnTo>
              </a:path>
            </a:pathLst>
          </a:custGeom>
          <a:ln w="3608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3715815" y="1926767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21" y="0"/>
                </a:lnTo>
              </a:path>
            </a:pathLst>
          </a:custGeom>
          <a:ln w="3613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3715146" y="192558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31" y="0"/>
                </a:lnTo>
              </a:path>
            </a:pathLst>
          </a:custGeom>
          <a:ln w="360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3714477" y="192439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48" y="0"/>
                </a:lnTo>
              </a:path>
            </a:pathLst>
          </a:custGeom>
          <a:ln w="3624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3713802" y="1923212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465" y="0"/>
                </a:lnTo>
              </a:path>
            </a:pathLst>
          </a:custGeom>
          <a:ln w="362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3713133" y="1922026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676" y="0"/>
                </a:lnTo>
              </a:path>
            </a:pathLst>
          </a:custGeom>
          <a:ln w="3623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3712457" y="192083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00" y="0"/>
                </a:lnTo>
              </a:path>
            </a:pathLst>
          </a:custGeom>
          <a:ln w="364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3711788" y="1919651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10" y="0"/>
                </a:lnTo>
              </a:path>
            </a:pathLst>
          </a:custGeom>
          <a:ln w="3633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3711120" y="1918470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21" y="0"/>
                </a:lnTo>
              </a:path>
            </a:pathLst>
          </a:custGeom>
          <a:ln w="3638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3710444" y="1917283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44" y="0"/>
                </a:lnTo>
              </a:path>
            </a:pathLst>
          </a:custGeom>
          <a:ln w="365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3709775" y="1916096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55" y="0"/>
                </a:lnTo>
              </a:path>
            </a:pathLst>
          </a:custGeom>
          <a:ln w="3649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3709107" y="1914915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7965" y="0"/>
                </a:lnTo>
              </a:path>
            </a:pathLst>
          </a:custGeom>
          <a:ln w="3654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3708431" y="1913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38" y="0"/>
                </a:lnTo>
              </a:path>
            </a:pathLst>
          </a:custGeom>
          <a:ln w="36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3707762" y="1912541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23" y="0"/>
                </a:lnTo>
              </a:path>
            </a:pathLst>
          </a:custGeom>
          <a:ln w="3663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3707093" y="1911355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13" y="0"/>
                </a:lnTo>
              </a:path>
            </a:pathLst>
          </a:custGeom>
          <a:ln w="3680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3706417" y="1910174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05" y="0"/>
                </a:lnTo>
              </a:path>
            </a:pathLst>
          </a:custGeom>
          <a:ln w="3684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3705749" y="190898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2990" y="0"/>
                </a:lnTo>
              </a:path>
            </a:pathLst>
          </a:custGeom>
          <a:ln w="36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3705080" y="1907801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979" y="0"/>
                </a:lnTo>
              </a:path>
            </a:pathLst>
          </a:custGeom>
          <a:ln w="3693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3704404" y="1906620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4971" y="0"/>
                </a:lnTo>
              </a:path>
            </a:pathLst>
          </a:custGeom>
          <a:ln w="36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3703736" y="190543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56" y="0"/>
                </a:lnTo>
              </a:path>
            </a:pathLst>
          </a:custGeom>
          <a:ln w="36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3703066" y="1904248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45" y="0"/>
                </a:lnTo>
              </a:path>
            </a:pathLst>
          </a:custGeom>
          <a:ln w="3706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3702391" y="1903061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37" y="0"/>
                </a:lnTo>
              </a:path>
            </a:pathLst>
          </a:custGeom>
          <a:ln w="3698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3701722" y="190188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22" y="0"/>
                </a:lnTo>
              </a:path>
            </a:pathLst>
          </a:custGeom>
          <a:ln w="3702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3701046" y="1900694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18" y="0"/>
                </a:lnTo>
              </a:path>
            </a:pathLst>
          </a:custGeom>
          <a:ln w="3719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3700378" y="1899507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03" y="0"/>
                </a:lnTo>
              </a:path>
            </a:pathLst>
          </a:custGeom>
          <a:ln w="3711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3699709" y="189832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88" y="0"/>
                </a:lnTo>
              </a:path>
            </a:pathLst>
          </a:custGeom>
          <a:ln w="371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3699033" y="1897140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884" y="0"/>
                </a:lnTo>
              </a:path>
            </a:pathLst>
          </a:custGeom>
          <a:ln w="373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3698365" y="1895953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0" y="0"/>
                </a:lnTo>
              </a:path>
            </a:pathLst>
          </a:custGeom>
          <a:ln w="372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3697696" y="189477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55" y="0"/>
                </a:lnTo>
              </a:path>
            </a:pathLst>
          </a:custGeom>
          <a:ln w="372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3697020" y="1893586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51" y="0"/>
                </a:lnTo>
              </a:path>
            </a:pathLst>
          </a:custGeom>
          <a:ln w="374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3696351" y="189239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36" y="0"/>
                </a:lnTo>
              </a:path>
            </a:pathLst>
          </a:custGeom>
          <a:ln w="373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3695682" y="18912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25" y="0"/>
                </a:lnTo>
              </a:path>
            </a:pathLst>
          </a:custGeom>
          <a:ln w="3753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3695007" y="1890032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17" y="0"/>
                </a:lnTo>
              </a:path>
            </a:pathLst>
          </a:custGeom>
          <a:ln w="3757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3694338" y="1888846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02" y="0"/>
                </a:lnTo>
              </a:path>
            </a:pathLst>
          </a:custGeom>
          <a:ln w="3750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3693669" y="1887659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791" y="0"/>
                </a:lnTo>
              </a:path>
            </a:pathLst>
          </a:custGeom>
          <a:ln w="3766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3692993" y="1886478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783" y="0"/>
                </a:lnTo>
              </a:path>
            </a:pathLst>
          </a:custGeom>
          <a:ln w="3770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3692614" y="1885292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79" y="0"/>
                </a:lnTo>
              </a:path>
            </a:pathLst>
          </a:custGeom>
          <a:ln w="3763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3692248" y="1884104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65" y="0"/>
                </a:lnTo>
              </a:path>
            </a:pathLst>
          </a:custGeom>
          <a:ln w="3778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3691885" y="1882917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45" y="0"/>
                </a:lnTo>
              </a:path>
            </a:pathLst>
          </a:custGeom>
          <a:ln w="3769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3691522" y="188173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24" y="0"/>
                </a:lnTo>
              </a:path>
            </a:pathLst>
          </a:custGeom>
          <a:ln w="3771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3691156" y="1880549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0" y="0"/>
                </a:lnTo>
              </a:path>
            </a:pathLst>
          </a:custGeom>
          <a:ln w="3787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3690793" y="1879361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90" y="0"/>
                </a:lnTo>
              </a:path>
            </a:pathLst>
          </a:custGeom>
          <a:ln w="3777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3690430" y="1878180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69" y="0"/>
                </a:lnTo>
              </a:path>
            </a:pathLst>
          </a:custGeom>
          <a:ln w="3780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3690064" y="187699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55" y="0"/>
                </a:lnTo>
              </a:path>
            </a:pathLst>
          </a:custGeom>
          <a:ln w="379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3689701" y="1875806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35" y="0"/>
                </a:lnTo>
              </a:path>
            </a:pathLst>
          </a:custGeom>
          <a:ln w="37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3689339" y="1874625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14" y="0"/>
                </a:lnTo>
              </a:path>
            </a:pathLst>
          </a:custGeom>
          <a:ln w="3789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3688972" y="187343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00" y="0"/>
                </a:lnTo>
              </a:path>
            </a:pathLst>
          </a:custGeom>
          <a:ln w="3805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3688609" y="1872250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0" y="0"/>
                </a:lnTo>
              </a:path>
            </a:pathLst>
          </a:custGeom>
          <a:ln w="379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3688246" y="1871063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62" y="0"/>
                </a:lnTo>
              </a:path>
            </a:pathLst>
          </a:custGeom>
          <a:ln w="38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3687880" y="1869881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345" y="0"/>
                </a:lnTo>
              </a:path>
            </a:pathLst>
          </a:custGeom>
          <a:ln w="38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687517" y="1868694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24" y="0"/>
                </a:lnTo>
              </a:path>
            </a:pathLst>
          </a:custGeom>
          <a:ln w="3804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687154" y="1867507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591" y="0"/>
                </a:lnTo>
              </a:path>
            </a:pathLst>
          </a:custGeom>
          <a:ln w="3819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3686788" y="1866326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64" y="0"/>
                </a:lnTo>
              </a:path>
            </a:pathLst>
          </a:custGeom>
          <a:ln w="382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3686425" y="1865140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3" y="0"/>
                </a:lnTo>
              </a:path>
            </a:pathLst>
          </a:custGeom>
          <a:ln w="381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3686059" y="1863953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07" y="0"/>
                </a:lnTo>
              </a:path>
            </a:pathLst>
          </a:custGeom>
          <a:ln w="3824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3685696" y="186276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76" y="0"/>
                </a:lnTo>
              </a:path>
            </a:pathLst>
          </a:custGeom>
          <a:ln w="3813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3685333" y="186158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45" y="0"/>
                </a:lnTo>
              </a:path>
            </a:pathLst>
          </a:custGeom>
          <a:ln w="3815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3684967" y="186040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19" y="0"/>
                </a:lnTo>
              </a:path>
            </a:pathLst>
          </a:custGeom>
          <a:ln w="3829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3684604" y="1859213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188" y="0"/>
                </a:lnTo>
              </a:path>
            </a:pathLst>
          </a:custGeom>
          <a:ln w="3818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3684241" y="18580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58" y="0"/>
                </a:lnTo>
              </a:path>
            </a:pathLst>
          </a:custGeom>
          <a:ln w="3820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3683875" y="185684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31" y="0"/>
                </a:lnTo>
              </a:path>
            </a:pathLst>
          </a:custGeom>
          <a:ln w="3834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3683512" y="1855659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01" y="0"/>
                </a:lnTo>
              </a:path>
            </a:pathLst>
          </a:custGeom>
          <a:ln w="3823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3683149" y="185447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70" y="0"/>
                </a:lnTo>
              </a:path>
            </a:pathLst>
          </a:custGeom>
          <a:ln w="383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3682783" y="1853292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43" y="0"/>
                </a:lnTo>
              </a:path>
            </a:pathLst>
          </a:custGeom>
          <a:ln w="383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3682420" y="1852105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13" y="0"/>
                </a:lnTo>
              </a:path>
            </a:pathLst>
          </a:custGeom>
          <a:ln w="382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3682057" y="185091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82" y="0"/>
                </a:lnTo>
              </a:path>
            </a:pathLst>
          </a:custGeom>
          <a:ln w="384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3681691" y="184973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56" y="0"/>
                </a:lnTo>
              </a:path>
            </a:pathLst>
          </a:custGeom>
          <a:ln w="384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3681328" y="1848552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25" y="0"/>
                </a:lnTo>
              </a:path>
            </a:pathLst>
          </a:custGeom>
          <a:ln w="383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3680966" y="184736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895" y="0"/>
                </a:lnTo>
              </a:path>
            </a:pathLst>
          </a:custGeom>
          <a:ln w="3847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3680599" y="184617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68" y="0"/>
                </a:lnTo>
              </a:path>
            </a:pathLst>
          </a:custGeom>
          <a:ln w="3836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3680236" y="184499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37" y="0"/>
                </a:lnTo>
              </a:path>
            </a:pathLst>
          </a:custGeom>
          <a:ln w="3837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3679870" y="184381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11" y="0"/>
                </a:lnTo>
              </a:path>
            </a:pathLst>
          </a:custGeom>
          <a:ln w="385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3679507" y="184262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380" y="0"/>
                </a:lnTo>
              </a:path>
            </a:pathLst>
          </a:custGeom>
          <a:ln w="3841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3679144" y="184144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50" y="0"/>
                </a:lnTo>
              </a:path>
            </a:pathLst>
          </a:custGeom>
          <a:ln w="384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3678910" y="184025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1" y="0"/>
                </a:lnTo>
              </a:path>
            </a:pathLst>
          </a:custGeom>
          <a:ln w="3857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3678837" y="1839070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3678764" y="183788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3678691" y="183670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0" y="0"/>
                </a:lnTo>
              </a:path>
            </a:pathLst>
          </a:custGeom>
          <a:ln w="385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3678618" y="18355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0" y="0"/>
                </a:lnTo>
              </a:path>
            </a:pathLst>
          </a:custGeom>
          <a:ln w="3846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3678546" y="18343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89" y="0"/>
                </a:lnTo>
              </a:path>
            </a:pathLst>
          </a:custGeom>
          <a:ln w="385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3678472" y="183314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69" y="0"/>
                </a:lnTo>
              </a:path>
            </a:pathLst>
          </a:custGeom>
          <a:ln w="3859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3678399" y="183195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49" y="0"/>
                </a:lnTo>
              </a:path>
            </a:pathLst>
          </a:custGeom>
          <a:ln w="3847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3678326" y="18307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9" y="0"/>
                </a:lnTo>
              </a:path>
            </a:pathLst>
          </a:custGeom>
          <a:ln w="386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3678253" y="18295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09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3678180" y="18284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8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3678106" y="182721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69" y="0"/>
                </a:lnTo>
              </a:path>
            </a:pathLst>
          </a:custGeom>
          <a:ln w="386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3678034" y="18260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4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3677961" y="182484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2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3677887" y="182366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1" y="0"/>
                </a:lnTo>
              </a:path>
            </a:pathLst>
          </a:custGeom>
          <a:ln w="386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3677815" y="182247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22" y="0"/>
                </a:lnTo>
              </a:path>
            </a:pathLst>
          </a:custGeom>
          <a:ln w="3848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3677742" y="182129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848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3677668" y="18201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5" y="0"/>
                </a:lnTo>
              </a:path>
            </a:pathLst>
          </a:custGeom>
          <a:ln w="3860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3677596" y="181892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14" y="0"/>
                </a:lnTo>
              </a:path>
            </a:pathLst>
          </a:custGeom>
          <a:ln w="3846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3677523" y="181773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45" y="0"/>
                </a:lnTo>
              </a:path>
            </a:pathLst>
          </a:custGeom>
          <a:ln w="385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3677449" y="18165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74" y="0"/>
                </a:lnTo>
              </a:path>
            </a:pathLst>
          </a:custGeom>
          <a:ln w="3857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3677376" y="181536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05" y="0"/>
                </a:lnTo>
              </a:path>
            </a:pathLst>
          </a:custGeom>
          <a:ln w="3844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3677303" y="181417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36" y="0"/>
                </a:lnTo>
              </a:path>
            </a:pathLst>
          </a:custGeom>
          <a:ln w="385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3677230" y="18129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66" y="0"/>
                </a:lnTo>
              </a:path>
            </a:pathLst>
          </a:custGeom>
          <a:ln w="3855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3677157" y="1811812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597" y="0"/>
                </a:lnTo>
              </a:path>
            </a:pathLst>
          </a:custGeom>
          <a:ln w="3842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3677084" y="1810625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28" y="0"/>
                </a:lnTo>
              </a:path>
            </a:pathLst>
          </a:custGeom>
          <a:ln w="3853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3677011" y="1809438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57" y="0"/>
                </a:lnTo>
              </a:path>
            </a:pathLst>
          </a:custGeom>
          <a:ln w="3840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3676938" y="180825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88" y="0"/>
                </a:lnTo>
              </a:path>
            </a:pathLst>
          </a:custGeom>
          <a:ln w="3840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3676865" y="180707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20" y="0"/>
                </a:lnTo>
              </a:path>
            </a:pathLst>
          </a:custGeom>
          <a:ln w="385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3676792" y="1805884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49" y="0"/>
                </a:lnTo>
              </a:path>
            </a:pathLst>
          </a:custGeom>
          <a:ln w="3838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3676719" y="1804704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80" y="0"/>
                </a:lnTo>
              </a:path>
            </a:pathLst>
          </a:custGeom>
          <a:ln w="3837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3676645" y="180351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12" y="0"/>
                </a:lnTo>
              </a:path>
            </a:pathLst>
          </a:custGeom>
          <a:ln w="3849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3676572" y="180233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40" y="0"/>
                </a:lnTo>
              </a:path>
            </a:pathLst>
          </a:custGeom>
          <a:ln w="3836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3676500" y="180115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71" y="0"/>
                </a:lnTo>
              </a:path>
            </a:pathLst>
          </a:custGeom>
          <a:ln w="383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3676426" y="179996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03" y="0"/>
                </a:lnTo>
              </a:path>
            </a:pathLst>
          </a:custGeom>
          <a:ln w="3847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3676353" y="179877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32" y="0"/>
                </a:lnTo>
              </a:path>
            </a:pathLst>
          </a:custGeom>
          <a:ln w="3834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3676281" y="179759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63" y="0"/>
                </a:lnTo>
              </a:path>
            </a:pathLst>
          </a:custGeom>
          <a:ln w="384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3676207" y="1796409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392" y="0"/>
                </a:lnTo>
              </a:path>
            </a:pathLst>
          </a:custGeom>
          <a:ln w="3844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3676134" y="179522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23" y="0"/>
                </a:lnTo>
              </a:path>
            </a:pathLst>
          </a:custGeom>
          <a:ln w="3831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3676062" y="1794036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54" y="0"/>
                </a:lnTo>
              </a:path>
            </a:pathLst>
          </a:custGeom>
          <a:ln w="3843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3675988" y="17928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84" y="0"/>
                </a:lnTo>
              </a:path>
            </a:pathLst>
          </a:custGeom>
          <a:ln w="384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3675917" y="179166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3" y="0"/>
                </a:lnTo>
              </a:path>
            </a:pathLst>
          </a:custGeom>
          <a:ln w="3829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3675917" y="1790481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71" y="0"/>
                </a:lnTo>
              </a:path>
            </a:pathLst>
          </a:custGeom>
          <a:ln w="3841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3676130" y="178929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4" y="0"/>
                </a:lnTo>
              </a:path>
            </a:pathLst>
          </a:custGeom>
          <a:ln w="382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3676340" y="178811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2" y="0"/>
                </a:lnTo>
              </a:path>
            </a:pathLst>
          </a:custGeom>
          <a:ln w="3824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3676551" y="178692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10" y="0"/>
                </a:lnTo>
              </a:path>
            </a:pathLst>
          </a:custGeom>
          <a:ln w="383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3676763" y="178573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3" y="0"/>
                </a:lnTo>
              </a:path>
            </a:pathLst>
          </a:custGeom>
          <a:ln w="3820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3676974" y="1784557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1" y="0"/>
                </a:lnTo>
              </a:path>
            </a:pathLst>
          </a:custGeom>
          <a:ln w="381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3677184" y="178337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9" y="0"/>
                </a:lnTo>
              </a:path>
            </a:pathLst>
          </a:custGeom>
          <a:ln w="382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3677397" y="178218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2" y="0"/>
                </a:lnTo>
              </a:path>
            </a:pathLst>
          </a:custGeom>
          <a:ln w="381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3677608" y="17809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9" y="0"/>
                </a:lnTo>
              </a:path>
            </a:pathLst>
          </a:custGeom>
          <a:ln w="382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3677818" y="177981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5" y="0"/>
                </a:lnTo>
              </a:path>
            </a:pathLst>
          </a:custGeom>
          <a:ln w="3823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3678031" y="1778627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30" y="0"/>
                </a:lnTo>
              </a:path>
            </a:pathLst>
          </a:custGeom>
          <a:ln w="380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3678241" y="177744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2" y="0"/>
                </a:lnTo>
              </a:path>
            </a:pathLst>
          </a:custGeom>
          <a:ln w="381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3678452" y="1776259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4" y="0"/>
                </a:lnTo>
              </a:path>
            </a:pathLst>
          </a:custGeom>
          <a:ln w="3815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3678664" y="1775072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77" y="0"/>
                </a:lnTo>
              </a:path>
            </a:pathLst>
          </a:custGeom>
          <a:ln w="380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3678875" y="177388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3" y="0"/>
                </a:lnTo>
              </a:path>
            </a:pathLst>
          </a:custGeom>
          <a:ln w="381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3679088" y="1772698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2" y="0"/>
                </a:lnTo>
              </a:path>
            </a:pathLst>
          </a:custGeom>
          <a:ln w="37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3679298" y="177151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87" y="0"/>
                </a:lnTo>
              </a:path>
            </a:pathLst>
          </a:custGeom>
          <a:ln w="3793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3679509" y="177033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3" y="0"/>
                </a:lnTo>
              </a:path>
            </a:pathLst>
          </a:custGeom>
          <a:ln w="3803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3679721" y="176914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2" y="0"/>
                </a:lnTo>
              </a:path>
            </a:pathLst>
          </a:custGeom>
          <a:ln w="3787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3679932" y="176796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597" y="0"/>
                </a:lnTo>
              </a:path>
            </a:pathLst>
          </a:custGeom>
          <a:ln w="378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3680142" y="1766775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3" y="0"/>
                </a:lnTo>
              </a:path>
            </a:pathLst>
          </a:custGeom>
          <a:ln w="379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3680355" y="1765588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2" y="0"/>
                </a:lnTo>
              </a:path>
            </a:pathLst>
          </a:custGeom>
          <a:ln w="37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3680566" y="1764407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07" y="0"/>
                </a:lnTo>
              </a:path>
            </a:pathLst>
          </a:custGeom>
          <a:ln w="377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3680776" y="1763220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3" y="0"/>
                </a:lnTo>
              </a:path>
            </a:pathLst>
          </a:custGeom>
          <a:ln w="378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3680989" y="1762033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2" y="0"/>
                </a:lnTo>
              </a:path>
            </a:pathLst>
          </a:custGeom>
          <a:ln w="3772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3681199" y="1760846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18" y="0"/>
                </a:lnTo>
              </a:path>
            </a:pathLst>
          </a:custGeom>
          <a:ln w="3781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3681410" y="1759665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19" y="0"/>
                </a:lnTo>
              </a:path>
            </a:pathLst>
          </a:custGeom>
          <a:ln w="3779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3681622" y="175847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2" y="0"/>
                </a:lnTo>
              </a:path>
            </a:pathLst>
          </a:custGeom>
          <a:ln w="3764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3681833" y="1757291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28" y="0"/>
                </a:lnTo>
              </a:path>
            </a:pathLst>
          </a:custGeom>
          <a:ln w="3773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3682043" y="1756110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29" y="0"/>
                </a:lnTo>
              </a:path>
            </a:pathLst>
          </a:custGeom>
          <a:ln w="3771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3682256" y="1754923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2" y="0"/>
                </a:lnTo>
              </a:path>
            </a:pathLst>
          </a:custGeom>
          <a:ln w="375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3682467" y="1753736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38" y="0"/>
                </a:lnTo>
              </a:path>
            </a:pathLst>
          </a:custGeom>
          <a:ln w="376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3682679" y="1752549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37" y="0"/>
                </a:lnTo>
              </a:path>
            </a:pathLst>
          </a:custGeom>
          <a:ln w="3751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3682890" y="175136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2" y="0"/>
                </a:lnTo>
              </a:path>
            </a:pathLst>
          </a:custGeom>
          <a:ln w="374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3683100" y="1750181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648" y="0"/>
                </a:lnTo>
              </a:path>
            </a:pathLst>
          </a:custGeom>
          <a:ln w="375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3683313" y="1748994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47" y="0"/>
                </a:lnTo>
              </a:path>
            </a:pathLst>
          </a:custGeom>
          <a:ln w="3743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3683523" y="17478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2" y="0"/>
                </a:lnTo>
              </a:path>
            </a:pathLst>
          </a:custGeom>
          <a:ln w="374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3683734" y="1746626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58" y="0"/>
                </a:lnTo>
              </a:path>
            </a:pathLst>
          </a:custGeom>
          <a:ln w="375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3683946" y="1745439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57" y="0"/>
                </a:lnTo>
              </a:path>
            </a:pathLst>
          </a:custGeom>
          <a:ln w="373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3684157" y="174425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3" y="0"/>
                </a:lnTo>
              </a:path>
            </a:pathLst>
          </a:custGeom>
          <a:ln w="3733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3684367" y="1743071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68" y="0"/>
                </a:lnTo>
              </a:path>
            </a:pathLst>
          </a:custGeom>
          <a:ln w="3743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3684580" y="1741884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67" y="0"/>
                </a:lnTo>
              </a:path>
            </a:pathLst>
          </a:custGeom>
          <a:ln w="372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3684790" y="1740697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3" y="0"/>
                </a:lnTo>
              </a:path>
            </a:pathLst>
          </a:custGeom>
          <a:ln w="37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3685001" y="1739516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74" y="0"/>
                </a:lnTo>
              </a:path>
            </a:pathLst>
          </a:custGeom>
          <a:ln w="373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3685214" y="1738329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77" y="0"/>
                </a:lnTo>
              </a:path>
            </a:pathLst>
          </a:custGeom>
          <a:ln w="372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3685688" y="1737142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18" y="0"/>
                </a:lnTo>
              </a:path>
            </a:pathLst>
          </a:custGeom>
          <a:ln w="3728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3686188" y="1735954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1" y="0"/>
                </a:lnTo>
              </a:path>
            </a:pathLst>
          </a:custGeom>
          <a:ln w="371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3686682" y="1734772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53" y="0"/>
                </a:lnTo>
              </a:path>
            </a:pathLst>
          </a:custGeom>
          <a:ln w="3708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3687176" y="1733585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75" y="0"/>
                </a:lnTo>
              </a:path>
            </a:pathLst>
          </a:custGeom>
          <a:ln w="371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3687675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70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3688169" y="1731216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10" y="0"/>
                </a:lnTo>
              </a:path>
            </a:pathLst>
          </a:custGeom>
          <a:ln w="369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3688663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82" y="0"/>
                </a:lnTo>
              </a:path>
            </a:pathLst>
          </a:custGeom>
          <a:ln w="3705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3689162" y="1728841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67" y="0"/>
                </a:lnTo>
              </a:path>
            </a:pathLst>
          </a:custGeom>
          <a:ln w="3688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3689656" y="1727660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62" y="0"/>
                </a:lnTo>
              </a:path>
            </a:pathLst>
          </a:custGeom>
          <a:ln w="36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3690150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8" y="0"/>
                </a:lnTo>
              </a:path>
            </a:pathLst>
          </a:custGeom>
          <a:ln w="3692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3690649" y="1725285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2" y="0"/>
                </a:lnTo>
              </a:path>
            </a:pathLst>
          </a:custGeom>
          <a:ln w="3675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3691144" y="1724098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8" y="0"/>
                </a:lnTo>
              </a:path>
            </a:pathLst>
          </a:custGeom>
          <a:ln w="3682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3691638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678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3692137" y="172172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18" y="0"/>
                </a:lnTo>
              </a:path>
            </a:pathLst>
          </a:custGeom>
          <a:ln w="3661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3692631" y="1720542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14" y="0"/>
                </a:lnTo>
              </a:path>
            </a:pathLst>
          </a:custGeom>
          <a:ln w="3669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3693125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665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3693624" y="1718173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394" y="0"/>
                </a:lnTo>
              </a:path>
            </a:pathLst>
          </a:custGeom>
          <a:ln w="3648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694118" y="1716986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9" y="0"/>
                </a:lnTo>
              </a:path>
            </a:pathLst>
          </a:custGeom>
          <a:ln w="3656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694617" y="1715798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74" y="0"/>
                </a:lnTo>
              </a:path>
            </a:pathLst>
          </a:custGeom>
          <a:ln w="363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695111" y="1714617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70" y="0"/>
                </a:lnTo>
              </a:path>
            </a:pathLst>
          </a:custGeom>
          <a:ln w="3635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3695605" y="1713430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5" y="0"/>
                </a:lnTo>
              </a:path>
            </a:pathLst>
          </a:custGeom>
          <a:ln w="3643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3696104" y="1712242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50" y="0"/>
                </a:lnTo>
              </a:path>
            </a:pathLst>
          </a:custGeom>
          <a:ln w="3626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3696598" y="1711061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45" y="0"/>
                </a:lnTo>
              </a:path>
            </a:pathLst>
          </a:custGeom>
          <a:ln w="3622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3697092" y="1709874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41" y="0"/>
                </a:lnTo>
              </a:path>
            </a:pathLst>
          </a:custGeom>
          <a:ln w="363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3697591" y="1708686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26" y="0"/>
                </a:lnTo>
              </a:path>
            </a:pathLst>
          </a:custGeom>
          <a:ln w="3613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3698085" y="1707499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1" y="0"/>
                </a:lnTo>
              </a:path>
            </a:pathLst>
          </a:custGeom>
          <a:ln w="362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3698580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616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3699079" y="1705130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1" y="0"/>
                </a:lnTo>
              </a:path>
            </a:pathLst>
          </a:custGeom>
          <a:ln w="360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3699573" y="1703943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297" y="0"/>
                </a:lnTo>
              </a:path>
            </a:pathLst>
          </a:custGeom>
          <a:ln w="360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3700067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7" y="0"/>
                </a:lnTo>
              </a:path>
            </a:pathLst>
          </a:custGeom>
          <a:ln w="3603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3700566" y="1701574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77" y="0"/>
                </a:lnTo>
              </a:path>
            </a:pathLst>
          </a:custGeom>
          <a:ln w="358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3701060" y="1700387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2" y="0"/>
                </a:lnTo>
              </a:path>
            </a:pathLst>
          </a:custGeom>
          <a:ln w="35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3701554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3" y="0"/>
                </a:lnTo>
              </a:path>
            </a:pathLst>
          </a:custGeom>
          <a:ln w="3590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3702053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3" y="0"/>
                </a:lnTo>
              </a:path>
            </a:pathLst>
          </a:custGeom>
          <a:ln w="3573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3702547" y="1696831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58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3703046" y="1695643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3" y="0"/>
                </a:lnTo>
              </a:path>
            </a:pathLst>
          </a:custGeom>
          <a:ln w="356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3703540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28" y="0"/>
                </a:lnTo>
              </a:path>
            </a:pathLst>
          </a:custGeom>
          <a:ln w="3560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3704034" y="1693275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4" y="0"/>
                </a:lnTo>
              </a:path>
            </a:pathLst>
          </a:custGeom>
          <a:ln w="3569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3704533" y="1692088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09" y="0"/>
                </a:lnTo>
              </a:path>
            </a:pathLst>
          </a:custGeom>
          <a:ln w="3551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3705027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77" y="0"/>
                </a:lnTo>
              </a:path>
            </a:pathLst>
          </a:custGeom>
          <a:ln w="3546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3705521" y="1689720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2" y="0"/>
                </a:lnTo>
              </a:path>
            </a:pathLst>
          </a:custGeom>
          <a:ln w="3553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3706021" y="1688533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695" y="0"/>
                </a:lnTo>
              </a:path>
            </a:pathLst>
          </a:custGeom>
          <a:ln w="3535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3706514" y="1687347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1" y="0"/>
                </a:lnTo>
              </a:path>
            </a:pathLst>
          </a:custGeom>
          <a:ln w="3542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3707009" y="1686165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19" y="0"/>
                </a:lnTo>
              </a:path>
            </a:pathLst>
          </a:custGeom>
          <a:ln w="3537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707508" y="1684978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30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708001" y="1683792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45" y="0"/>
                </a:lnTo>
              </a:path>
            </a:pathLst>
          </a:custGeom>
          <a:ln w="35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708647" y="1682610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3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3709434" y="1681422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5" y="0"/>
                </a:lnTo>
              </a:path>
            </a:pathLst>
          </a:custGeom>
          <a:ln w="3502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3710213" y="1680235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5" y="0"/>
                </a:lnTo>
              </a:path>
            </a:pathLst>
          </a:custGeom>
          <a:ln w="3507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3711001" y="1679047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70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3711780" y="1677866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1" y="0"/>
                </a:lnTo>
              </a:path>
            </a:pathLst>
          </a:custGeom>
          <a:ln w="3483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3712559" y="1676678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1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3713346" y="167549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46" y="0"/>
                </a:lnTo>
              </a:path>
            </a:pathLst>
          </a:custGeom>
          <a:ln w="347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3714125" y="1674309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77" y="0"/>
                </a:lnTo>
              </a:path>
            </a:pathLst>
          </a:custGeom>
          <a:ln w="3464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3714904" y="1673121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07" y="0"/>
                </a:lnTo>
              </a:path>
            </a:pathLst>
          </a:custGeom>
          <a:ln w="347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3715692" y="1671934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22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3716471" y="1670753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2" y="0"/>
                </a:lnTo>
              </a:path>
            </a:pathLst>
          </a:custGeom>
          <a:ln w="344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3717250" y="1669565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3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3718037" y="1668377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898" y="0"/>
                </a:lnTo>
              </a:path>
            </a:pathLst>
          </a:custGeom>
          <a:ln w="3432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3718817" y="1667190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28" y="0"/>
                </a:lnTo>
              </a:path>
            </a:pathLst>
          </a:custGeom>
          <a:ln w="3436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3719596" y="1666007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51" y="0"/>
                </a:lnTo>
              </a:path>
            </a:pathLst>
          </a:custGeom>
          <a:ln w="3430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3720383" y="1664821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3" y="0"/>
                </a:lnTo>
              </a:path>
            </a:pathLst>
          </a:custGeom>
          <a:ln w="341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3721162" y="1663634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4" y="0"/>
                </a:lnTo>
              </a:path>
            </a:pathLst>
          </a:custGeom>
          <a:ln w="3417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3721942" y="1662451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27" y="0"/>
                </a:lnTo>
              </a:path>
            </a:pathLst>
          </a:custGeom>
          <a:ln w="3411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3722729" y="1661264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49" y="0"/>
                </a:lnTo>
              </a:path>
            </a:pathLst>
          </a:custGeom>
          <a:ln w="339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3723508" y="1660077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80" y="0"/>
                </a:lnTo>
              </a:path>
            </a:pathLst>
          </a:custGeom>
          <a:ln w="33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3724295" y="1658889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095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3725074" y="1657707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5" y="0"/>
                </a:lnTo>
              </a:path>
            </a:pathLst>
          </a:custGeom>
          <a:ln w="337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3725853" y="1656520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56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3726641" y="1655332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70" y="0"/>
                </a:lnTo>
              </a:path>
            </a:pathLst>
          </a:custGeom>
          <a:ln w="3361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3727420" y="1654150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201" y="0"/>
                </a:lnTo>
              </a:path>
            </a:pathLst>
          </a:custGeom>
          <a:ln w="3354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3728199" y="1652963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31" y="0"/>
                </a:lnTo>
              </a:path>
            </a:pathLst>
          </a:custGeom>
          <a:ln w="3360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3728987" y="1651776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04" y="0"/>
                </a:lnTo>
              </a:path>
            </a:pathLst>
          </a:custGeom>
          <a:ln w="33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3729766" y="1650589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41" y="0"/>
                </a:lnTo>
              </a:path>
            </a:pathLst>
          </a:custGeom>
          <a:ln w="3344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3730546" y="1649407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70" y="0"/>
                </a:lnTo>
              </a:path>
            </a:pathLst>
          </a:custGeom>
          <a:ln w="333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3731332" y="1648220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199" y="0"/>
                </a:lnTo>
              </a:path>
            </a:pathLst>
          </a:custGeom>
          <a:ln w="3319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3732111" y="1647034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37" y="0"/>
                </a:lnTo>
              </a:path>
            </a:pathLst>
          </a:custGeom>
          <a:ln w="332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3732891" y="1645851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65" y="0"/>
                </a:lnTo>
              </a:path>
            </a:pathLst>
          </a:custGeom>
          <a:ln w="331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3733678" y="1644665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195" y="0"/>
                </a:lnTo>
              </a:path>
            </a:pathLst>
          </a:custGeom>
          <a:ln w="3297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3734457" y="1643479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32" y="0"/>
                </a:lnTo>
              </a:path>
            </a:pathLst>
          </a:custGeom>
          <a:ln w="3301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3735255" y="164229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42" y="0"/>
                </a:lnTo>
              </a:path>
            </a:pathLst>
          </a:custGeom>
          <a:ln w="328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3736337" y="1641109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877" y="0"/>
                </a:lnTo>
              </a:path>
            </a:pathLst>
          </a:custGeom>
          <a:ln w="3274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3737419" y="1639921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11" y="0"/>
                </a:lnTo>
              </a:path>
            </a:pathLst>
          </a:custGeom>
          <a:ln w="327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3738513" y="1638733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25" y="0"/>
                </a:lnTo>
              </a:path>
            </a:pathLst>
          </a:custGeom>
          <a:ln w="325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3739595" y="1637551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60" y="0"/>
                </a:lnTo>
              </a:path>
            </a:pathLst>
          </a:custGeom>
          <a:ln w="324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3740677" y="163636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5" y="0"/>
                </a:lnTo>
              </a:path>
            </a:pathLst>
          </a:custGeom>
          <a:ln w="3252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3741771" y="1635176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08" y="0"/>
                </a:lnTo>
              </a:path>
            </a:pathLst>
          </a:custGeom>
          <a:ln w="3231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3742853" y="1633994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43" y="0"/>
                </a:lnTo>
              </a:path>
            </a:pathLst>
          </a:custGeom>
          <a:ln w="3222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3743935" y="1632806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78" y="0"/>
                </a:lnTo>
              </a:path>
            </a:pathLst>
          </a:custGeom>
          <a:ln w="3226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3745029" y="1631618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91" y="0"/>
                </a:lnTo>
              </a:path>
            </a:pathLst>
          </a:custGeom>
          <a:ln w="320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3746111" y="1630431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26" y="0"/>
                </a:lnTo>
              </a:path>
            </a:pathLst>
          </a:custGeom>
          <a:ln w="3207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3747194" y="162924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51" y="0"/>
                </a:lnTo>
              </a:path>
            </a:pathLst>
          </a:custGeom>
          <a:ln w="3198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3748287" y="1628061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74" y="0"/>
                </a:lnTo>
              </a:path>
            </a:pathLst>
          </a:custGeom>
          <a:ln w="3179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3749369" y="162687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209" y="0"/>
                </a:lnTo>
              </a:path>
            </a:pathLst>
          </a:custGeom>
          <a:ln w="3181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3750452" y="1625691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3751545" y="1624504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57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3752627" y="1623316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292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3753720" y="1622128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06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3754802" y="1620946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41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3755885" y="1619758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75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3756978" y="1618570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389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3758060" y="1617389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24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3759143" y="161620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5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3760236" y="161501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72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3761318" y="1613826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07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3762402" y="161264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38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3763494" y="1611457"/>
            <a:ext cx="431800" cy="0"/>
          </a:xfrm>
          <a:custGeom>
            <a:avLst/>
            <a:gdLst/>
            <a:ahLst/>
            <a:cxnLst/>
            <a:rect l="l" t="t" r="r" b="b"/>
            <a:pathLst>
              <a:path w="431800">
                <a:moveTo>
                  <a:pt x="0" y="0"/>
                </a:moveTo>
                <a:lnTo>
                  <a:pt x="431172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3764576" y="1610271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8968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3765660" y="1609088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5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3766752" y="1607901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36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3767834" y="1606715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3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3768919" y="1605532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15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3770179" y="1604345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30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3771613" y="1603157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175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3773061" y="1601969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92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3774494" y="1600787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37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3775928" y="1599599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482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3777376" y="1598411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89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3778809" y="1597229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4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3780242" y="1596041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78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3781691" y="159485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06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3783124" y="1593666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51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3784560" y="1592481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08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3786006" y="159129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1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3787439" y="1590107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57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3788875" y="158892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389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3790320" y="1587736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19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3791754" y="1586549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64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793202" y="1585360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681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794636" y="158417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26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796069" y="1582990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571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797517" y="1581802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8988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3798951" y="158062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3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3800383" y="1579432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87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3801832" y="157824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295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3803265" y="157706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563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3804698" y="1575876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663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3806147" y="1574688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3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3807580" y="1573502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31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3809017" y="1572318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15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3810788" y="1571132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674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3812681" y="1569945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14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3814579" y="1568760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36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3816487" y="1567573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55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3818380" y="1566385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>
                <a:moveTo>
                  <a:pt x="0" y="0"/>
                </a:moveTo>
                <a:lnTo>
                  <a:pt x="330197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3820293" y="1565196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801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3822186" y="1564014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441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3824080" y="156282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81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3825993" y="1561637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684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3827886" y="156045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24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3829779" y="1559267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09964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3831692" y="155807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568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3833585" y="1556892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08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3835484" y="1555706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30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3837392" y="1554519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52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3839285" y="1553333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091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3841184" y="1552147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14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3843091" y="1550961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33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3844984" y="1549772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2975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3846897" y="1548584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579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3850536" y="154749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49782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4123159" y="1545589"/>
            <a:ext cx="0" cy="1270"/>
          </a:xfrm>
          <a:custGeom>
            <a:avLst/>
            <a:gdLst/>
            <a:ahLst/>
            <a:cxnLst/>
            <a:rect l="l" t="t" r="r" b="b"/>
            <a:pathLst>
              <a:path h="1269">
                <a:moveTo>
                  <a:pt x="0" y="1269"/>
                </a:move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CC5E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3850683" y="1546215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476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3852597" y="1545028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468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3854868" y="1543847"/>
            <a:ext cx="264160" cy="0"/>
          </a:xfrm>
          <a:custGeom>
            <a:avLst/>
            <a:gdLst/>
            <a:ahLst/>
            <a:cxnLst/>
            <a:rect l="l" t="t" r="r" b="b"/>
            <a:pathLst>
              <a:path w="264160">
                <a:moveTo>
                  <a:pt x="0" y="0"/>
                </a:moveTo>
                <a:lnTo>
                  <a:pt x="264126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3857478" y="1542658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445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3860115" y="1541469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713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3862725" y="1540287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032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3865335" y="1539099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350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3867973" y="1537910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4">
                <a:moveTo>
                  <a:pt x="0" y="0"/>
                </a:moveTo>
                <a:lnTo>
                  <a:pt x="240618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3870583" y="1536723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5937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3873202" y="1535537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231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/>
          <p:nvPr/>
        </p:nvSpPr>
        <p:spPr>
          <a:xfrm>
            <a:off x="3875831" y="1534350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524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1" name="object 2131"/>
          <p:cNvSpPr/>
          <p:nvPr/>
        </p:nvSpPr>
        <p:spPr>
          <a:xfrm>
            <a:off x="3878441" y="1533164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842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2" name="object 2132"/>
          <p:cNvSpPr/>
          <p:nvPr/>
        </p:nvSpPr>
        <p:spPr>
          <a:xfrm>
            <a:off x="3881061" y="153197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36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3" name="object 2133"/>
          <p:cNvSpPr/>
          <p:nvPr/>
        </p:nvSpPr>
        <p:spPr>
          <a:xfrm>
            <a:off x="3883689" y="1530791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429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4" name="object 2134"/>
          <p:cNvSpPr/>
          <p:nvPr/>
        </p:nvSpPr>
        <p:spPr>
          <a:xfrm>
            <a:off x="3886299" y="1529602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748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5" name="object 2135"/>
          <p:cNvSpPr/>
          <p:nvPr/>
        </p:nvSpPr>
        <p:spPr>
          <a:xfrm>
            <a:off x="3888937" y="1528413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016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6" name="object 2136"/>
          <p:cNvSpPr/>
          <p:nvPr/>
        </p:nvSpPr>
        <p:spPr>
          <a:xfrm>
            <a:off x="3891546" y="152723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335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7" name="object 2137"/>
          <p:cNvSpPr/>
          <p:nvPr/>
        </p:nvSpPr>
        <p:spPr>
          <a:xfrm>
            <a:off x="3894156" y="1526042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653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8" name="object 2138"/>
          <p:cNvSpPr/>
          <p:nvPr/>
        </p:nvSpPr>
        <p:spPr>
          <a:xfrm>
            <a:off x="3896794" y="15248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21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9" name="object 2139"/>
          <p:cNvSpPr/>
          <p:nvPr/>
        </p:nvSpPr>
        <p:spPr>
          <a:xfrm>
            <a:off x="3899458" y="152400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69">
                <a:moveTo>
                  <a:pt x="0" y="1269"/>
                </a:moveTo>
                <a:lnTo>
                  <a:pt x="5620" y="1269"/>
                </a:lnTo>
                <a:lnTo>
                  <a:pt x="56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0" name="object 2140"/>
          <p:cNvSpPr/>
          <p:nvPr/>
        </p:nvSpPr>
        <p:spPr>
          <a:xfrm>
            <a:off x="3925453" y="1523364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242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1" name="object 2141"/>
          <p:cNvSpPr/>
          <p:nvPr/>
        </p:nvSpPr>
        <p:spPr>
          <a:xfrm>
            <a:off x="3903148" y="1522486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488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2" name="object 2142"/>
          <p:cNvSpPr/>
          <p:nvPr/>
        </p:nvSpPr>
        <p:spPr>
          <a:xfrm>
            <a:off x="3907292" y="1521297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60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3" name="object 2143"/>
          <p:cNvSpPr/>
          <p:nvPr/>
        </p:nvSpPr>
        <p:spPr>
          <a:xfrm>
            <a:off x="3911391" y="1520111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115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4" name="object 2144"/>
          <p:cNvSpPr/>
          <p:nvPr/>
        </p:nvSpPr>
        <p:spPr>
          <a:xfrm>
            <a:off x="3915509" y="1518923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427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5" name="object 2145"/>
          <p:cNvSpPr/>
          <p:nvPr/>
        </p:nvSpPr>
        <p:spPr>
          <a:xfrm>
            <a:off x="3919634" y="151773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742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6" name="object 2146"/>
          <p:cNvSpPr/>
          <p:nvPr/>
        </p:nvSpPr>
        <p:spPr>
          <a:xfrm>
            <a:off x="3923734" y="151655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096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7" name="object 2147"/>
          <p:cNvSpPr/>
          <p:nvPr/>
        </p:nvSpPr>
        <p:spPr>
          <a:xfrm>
            <a:off x="3927852" y="1515364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408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8" name="object 2148"/>
          <p:cNvSpPr/>
          <p:nvPr/>
        </p:nvSpPr>
        <p:spPr>
          <a:xfrm>
            <a:off x="3931977" y="1514178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722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9" name="object 2149"/>
          <p:cNvSpPr/>
          <p:nvPr/>
        </p:nvSpPr>
        <p:spPr>
          <a:xfrm>
            <a:off x="3936077" y="151299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6077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0" name="object 2150"/>
          <p:cNvSpPr/>
          <p:nvPr/>
        </p:nvSpPr>
        <p:spPr>
          <a:xfrm>
            <a:off x="3940195" y="1511804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89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1" name="object 2151"/>
          <p:cNvSpPr/>
          <p:nvPr/>
        </p:nvSpPr>
        <p:spPr>
          <a:xfrm>
            <a:off x="3944320" y="1510618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703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3949911" y="1509430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66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3960445" y="1507520"/>
            <a:ext cx="76200" cy="1905"/>
          </a:xfrm>
          <a:custGeom>
            <a:avLst/>
            <a:gdLst/>
            <a:ahLst/>
            <a:cxnLst/>
            <a:rect l="l" t="t" r="r" b="b"/>
            <a:pathLst>
              <a:path w="76200" h="1905">
                <a:moveTo>
                  <a:pt x="62686" y="0"/>
                </a:moveTo>
                <a:lnTo>
                  <a:pt x="10421" y="227"/>
                </a:lnTo>
                <a:lnTo>
                  <a:pt x="0" y="1454"/>
                </a:lnTo>
                <a:lnTo>
                  <a:pt x="75641" y="1124"/>
                </a:lnTo>
                <a:lnTo>
                  <a:pt x="62686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4" name="object 2154"/>
          <p:cNvSpPr/>
          <p:nvPr/>
        </p:nvSpPr>
        <p:spPr>
          <a:xfrm>
            <a:off x="3970867" y="1506396"/>
            <a:ext cx="52705" cy="1905"/>
          </a:xfrm>
          <a:custGeom>
            <a:avLst/>
            <a:gdLst/>
            <a:ahLst/>
            <a:cxnLst/>
            <a:rect l="l" t="t" r="r" b="b"/>
            <a:pathLst>
              <a:path w="52704" h="1905">
                <a:moveTo>
                  <a:pt x="39308" y="0"/>
                </a:moveTo>
                <a:lnTo>
                  <a:pt x="10421" y="125"/>
                </a:lnTo>
                <a:lnTo>
                  <a:pt x="0" y="1352"/>
                </a:lnTo>
                <a:lnTo>
                  <a:pt x="52264" y="1124"/>
                </a:lnTo>
                <a:lnTo>
                  <a:pt x="39308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5" name="object 2155"/>
          <p:cNvSpPr/>
          <p:nvPr/>
        </p:nvSpPr>
        <p:spPr>
          <a:xfrm>
            <a:off x="3981289" y="1505259"/>
            <a:ext cx="29209" cy="1270"/>
          </a:xfrm>
          <a:custGeom>
            <a:avLst/>
            <a:gdLst/>
            <a:ahLst/>
            <a:cxnLst/>
            <a:rect l="l" t="t" r="r" b="b"/>
            <a:pathLst>
              <a:path w="29210" h="1269">
                <a:moveTo>
                  <a:pt x="15792" y="0"/>
                </a:moveTo>
                <a:lnTo>
                  <a:pt x="10533" y="22"/>
                </a:lnTo>
                <a:lnTo>
                  <a:pt x="0" y="1262"/>
                </a:lnTo>
                <a:lnTo>
                  <a:pt x="28887" y="1136"/>
                </a:lnTo>
                <a:lnTo>
                  <a:pt x="15792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6" name="object 2156"/>
          <p:cNvSpPr/>
          <p:nvPr/>
        </p:nvSpPr>
        <p:spPr>
          <a:xfrm>
            <a:off x="3991823" y="1505006"/>
            <a:ext cx="5715" cy="635"/>
          </a:xfrm>
          <a:custGeom>
            <a:avLst/>
            <a:gdLst/>
            <a:ahLst/>
            <a:cxnLst/>
            <a:rect l="l" t="t" r="r" b="b"/>
            <a:pathLst>
              <a:path w="5714" h="634">
                <a:moveTo>
                  <a:pt x="2344" y="0"/>
                </a:moveTo>
                <a:lnTo>
                  <a:pt x="0" y="275"/>
                </a:lnTo>
                <a:lnTo>
                  <a:pt x="5258" y="252"/>
                </a:lnTo>
                <a:lnTo>
                  <a:pt x="2344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7" name="object 2157"/>
          <p:cNvSpPr/>
          <p:nvPr/>
        </p:nvSpPr>
        <p:spPr>
          <a:xfrm>
            <a:off x="4178084" y="2012695"/>
            <a:ext cx="24117" cy="12598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8" name="object 2158"/>
          <p:cNvSpPr/>
          <p:nvPr/>
        </p:nvSpPr>
        <p:spPr>
          <a:xfrm>
            <a:off x="4183786" y="2007057"/>
            <a:ext cx="24127" cy="6983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4183786" y="2001431"/>
            <a:ext cx="29845" cy="6985"/>
          </a:xfrm>
          <a:custGeom>
            <a:avLst/>
            <a:gdLst/>
            <a:ahLst/>
            <a:cxnLst/>
            <a:rect l="l" t="t" r="r" b="b"/>
            <a:pathLst>
              <a:path w="29845" h="6985">
                <a:moveTo>
                  <a:pt x="0" y="6983"/>
                </a:moveTo>
                <a:lnTo>
                  <a:pt x="29819" y="6983"/>
                </a:lnTo>
                <a:lnTo>
                  <a:pt x="29819" y="0"/>
                </a:lnTo>
                <a:lnTo>
                  <a:pt x="0" y="0"/>
                </a:lnTo>
                <a:lnTo>
                  <a:pt x="0" y="6983"/>
                </a:lnTo>
                <a:close/>
              </a:path>
            </a:pathLst>
          </a:custGeom>
          <a:solidFill>
            <a:srgbClr val="534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0" name="object 2160"/>
          <p:cNvSpPr/>
          <p:nvPr/>
        </p:nvSpPr>
        <p:spPr>
          <a:xfrm>
            <a:off x="3933240" y="1826844"/>
            <a:ext cx="75565" cy="6985"/>
          </a:xfrm>
          <a:custGeom>
            <a:avLst/>
            <a:gdLst/>
            <a:ahLst/>
            <a:cxnLst/>
            <a:rect l="l" t="t" r="r" b="b"/>
            <a:pathLst>
              <a:path w="75564" h="6985">
                <a:moveTo>
                  <a:pt x="0" y="6983"/>
                </a:moveTo>
                <a:lnTo>
                  <a:pt x="75377" y="6983"/>
                </a:lnTo>
                <a:lnTo>
                  <a:pt x="75377" y="0"/>
                </a:lnTo>
                <a:lnTo>
                  <a:pt x="0" y="0"/>
                </a:lnTo>
                <a:lnTo>
                  <a:pt x="0" y="6983"/>
                </a:lnTo>
                <a:close/>
              </a:path>
            </a:pathLst>
          </a:custGeom>
          <a:solidFill>
            <a:srgbClr val="9C3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1" name="object 2161"/>
          <p:cNvSpPr/>
          <p:nvPr/>
        </p:nvSpPr>
        <p:spPr>
          <a:xfrm>
            <a:off x="3933240" y="1618462"/>
            <a:ext cx="354393" cy="38994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2" name="object 2162"/>
          <p:cNvSpPr/>
          <p:nvPr/>
        </p:nvSpPr>
        <p:spPr>
          <a:xfrm>
            <a:off x="3842258" y="1925243"/>
            <a:ext cx="6930" cy="700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3" name="object 2163"/>
          <p:cNvSpPr/>
          <p:nvPr/>
        </p:nvSpPr>
        <p:spPr>
          <a:xfrm>
            <a:off x="3808806" y="1919592"/>
            <a:ext cx="40383" cy="7004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4" name="object 2164"/>
          <p:cNvSpPr/>
          <p:nvPr/>
        </p:nvSpPr>
        <p:spPr>
          <a:xfrm>
            <a:off x="3797655" y="1913940"/>
            <a:ext cx="40383" cy="7004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5" name="object 2165"/>
          <p:cNvSpPr/>
          <p:nvPr/>
        </p:nvSpPr>
        <p:spPr>
          <a:xfrm>
            <a:off x="3708437" y="1908289"/>
            <a:ext cx="12496" cy="18300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6" name="object 2166"/>
          <p:cNvSpPr/>
          <p:nvPr/>
        </p:nvSpPr>
        <p:spPr>
          <a:xfrm>
            <a:off x="3792080" y="1908289"/>
            <a:ext cx="45953" cy="700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7" name="object 2167"/>
          <p:cNvSpPr/>
          <p:nvPr/>
        </p:nvSpPr>
        <p:spPr>
          <a:xfrm>
            <a:off x="3702875" y="1902637"/>
            <a:ext cx="18078" cy="7004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8" name="object 2168"/>
          <p:cNvSpPr/>
          <p:nvPr/>
        </p:nvSpPr>
        <p:spPr>
          <a:xfrm>
            <a:off x="3786504" y="1902637"/>
            <a:ext cx="45953" cy="7004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9" name="object 2169"/>
          <p:cNvSpPr/>
          <p:nvPr/>
        </p:nvSpPr>
        <p:spPr>
          <a:xfrm>
            <a:off x="3780929" y="1896986"/>
            <a:ext cx="51531" cy="7004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0" name="object 2170"/>
          <p:cNvSpPr/>
          <p:nvPr/>
        </p:nvSpPr>
        <p:spPr>
          <a:xfrm>
            <a:off x="3697287" y="1891334"/>
            <a:ext cx="23656" cy="1265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1" name="object 2171"/>
          <p:cNvSpPr/>
          <p:nvPr/>
        </p:nvSpPr>
        <p:spPr>
          <a:xfrm>
            <a:off x="3769779" y="1891322"/>
            <a:ext cx="57109" cy="7004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2" name="object 2172"/>
          <p:cNvSpPr/>
          <p:nvPr/>
        </p:nvSpPr>
        <p:spPr>
          <a:xfrm>
            <a:off x="3691712" y="1880019"/>
            <a:ext cx="135172" cy="12655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3" name="object 2173"/>
          <p:cNvSpPr/>
          <p:nvPr/>
        </p:nvSpPr>
        <p:spPr>
          <a:xfrm>
            <a:off x="3758615" y="1880019"/>
            <a:ext cx="62865" cy="7620"/>
          </a:xfrm>
          <a:custGeom>
            <a:avLst/>
            <a:gdLst/>
            <a:ahLst/>
            <a:cxnLst/>
            <a:rect l="l" t="t" r="r" b="b"/>
            <a:pathLst>
              <a:path w="62864" h="7619">
                <a:moveTo>
                  <a:pt x="0" y="7004"/>
                </a:moveTo>
                <a:lnTo>
                  <a:pt x="62680" y="7004"/>
                </a:lnTo>
                <a:lnTo>
                  <a:pt x="62680" y="0"/>
                </a:lnTo>
                <a:lnTo>
                  <a:pt x="0" y="0"/>
                </a:lnTo>
                <a:lnTo>
                  <a:pt x="0" y="7004"/>
                </a:lnTo>
                <a:close/>
              </a:path>
            </a:pathLst>
          </a:custGeom>
          <a:solidFill>
            <a:srgbClr val="5F4B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4" name="object 2174"/>
          <p:cNvSpPr/>
          <p:nvPr/>
        </p:nvSpPr>
        <p:spPr>
          <a:xfrm>
            <a:off x="3674998" y="1665211"/>
            <a:ext cx="146303" cy="22180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5" name="object 2175"/>
          <p:cNvSpPr/>
          <p:nvPr/>
        </p:nvSpPr>
        <p:spPr>
          <a:xfrm>
            <a:off x="3719601" y="1642605"/>
            <a:ext cx="34805" cy="23958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6" name="object 2176"/>
          <p:cNvSpPr txBox="1"/>
          <p:nvPr/>
        </p:nvSpPr>
        <p:spPr>
          <a:xfrm>
            <a:off x="407034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10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177" name="object 2177"/>
          <p:cNvSpPr txBox="1"/>
          <p:nvPr/>
        </p:nvSpPr>
        <p:spPr>
          <a:xfrm>
            <a:off x="9947033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11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4545" y="6185763"/>
            <a:ext cx="6094" cy="4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4" name="object 4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 txBox="1"/>
          <p:nvPr/>
        </p:nvSpPr>
        <p:spPr>
          <a:xfrm>
            <a:off x="671295" y="1388884"/>
            <a:ext cx="4130675" cy="52920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715" indent="251460">
              <a:lnSpc>
                <a:spcPts val="1200"/>
              </a:lnSpc>
              <a:spcBef>
                <a:spcPts val="240"/>
              </a:spcBef>
            </a:pPr>
            <a:r>
              <a:rPr sz="1100" i="1" spc="-16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100" i="1" spc="-50" dirty="0">
                <a:solidFill>
                  <a:srgbClr val="231F20"/>
                </a:solidFill>
                <a:latin typeface="Arial"/>
                <a:cs typeface="Arial"/>
              </a:rPr>
              <a:t>зависимости </a:t>
            </a:r>
            <a:r>
              <a:rPr sz="1100" i="1" spc="-35" dirty="0">
                <a:solidFill>
                  <a:srgbClr val="231F20"/>
                </a:solidFill>
                <a:latin typeface="Arial"/>
                <a:cs typeface="Arial"/>
              </a:rPr>
              <a:t>от </a:t>
            </a:r>
            <a:r>
              <a:rPr sz="1100" i="1" spc="-30" dirty="0">
                <a:solidFill>
                  <a:srgbClr val="231F20"/>
                </a:solidFill>
                <a:latin typeface="Arial"/>
                <a:cs typeface="Arial"/>
              </a:rPr>
              <a:t>типа </a:t>
            </a:r>
            <a:r>
              <a:rPr sz="1100" i="1" spc="-70" dirty="0">
                <a:solidFill>
                  <a:srgbClr val="231F20"/>
                </a:solidFill>
                <a:latin typeface="Arial"/>
                <a:cs typeface="Arial"/>
              </a:rPr>
              <a:t>ресурса, </a:t>
            </a:r>
            <a:r>
              <a:rPr sz="1100" i="1" spc="-35" dirty="0">
                <a:solidFill>
                  <a:srgbClr val="231F20"/>
                </a:solidFill>
                <a:latin typeface="Arial"/>
                <a:cs typeface="Arial"/>
              </a:rPr>
              <a:t>на котором </a:t>
            </a:r>
            <a:r>
              <a:rPr sz="1100" i="1" spc="-75" dirty="0">
                <a:solidFill>
                  <a:srgbClr val="231F20"/>
                </a:solidFill>
                <a:latin typeface="Arial"/>
                <a:cs typeface="Arial"/>
              </a:rPr>
              <a:t>вы </a:t>
            </a:r>
            <a:r>
              <a:rPr sz="1100" i="1" spc="-55" dirty="0">
                <a:solidFill>
                  <a:srgbClr val="231F20"/>
                </a:solidFill>
                <a:latin typeface="Arial"/>
                <a:cs typeface="Arial"/>
              </a:rPr>
              <a:t>столкнулись  </a:t>
            </a:r>
            <a:r>
              <a:rPr sz="1100" i="1" spc="-85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1100" i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50" dirty="0">
                <a:solidFill>
                  <a:srgbClr val="231F20"/>
                </a:solidFill>
                <a:latin typeface="Arial"/>
                <a:cs typeface="Arial"/>
              </a:rPr>
              <a:t>киберхамом,</a:t>
            </a:r>
            <a:r>
              <a:rPr sz="1100" i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50" dirty="0">
                <a:solidFill>
                  <a:srgbClr val="231F20"/>
                </a:solidFill>
                <a:latin typeface="Arial"/>
                <a:cs typeface="Arial"/>
              </a:rPr>
              <a:t>подходящими</a:t>
            </a:r>
            <a:r>
              <a:rPr sz="1100" i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60" dirty="0">
                <a:solidFill>
                  <a:srgbClr val="231F20"/>
                </a:solidFill>
                <a:latin typeface="Arial"/>
                <a:cs typeface="Arial"/>
              </a:rPr>
              <a:t>могут</a:t>
            </a:r>
            <a:r>
              <a:rPr sz="1100" i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65" dirty="0">
                <a:solidFill>
                  <a:srgbClr val="231F20"/>
                </a:solidFill>
                <a:latin typeface="Arial"/>
                <a:cs typeface="Arial"/>
              </a:rPr>
              <a:t>быть</a:t>
            </a:r>
            <a:r>
              <a:rPr sz="1100" i="1" spc="-10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55" dirty="0">
                <a:solidFill>
                  <a:srgbClr val="231F20"/>
                </a:solidFill>
                <a:latin typeface="Arial"/>
                <a:cs typeface="Arial"/>
              </a:rPr>
              <a:t>различные</a:t>
            </a:r>
            <a:r>
              <a:rPr sz="1100" i="1" spc="-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100" i="1" spc="-60" dirty="0">
                <a:solidFill>
                  <a:srgbClr val="231F20"/>
                </a:solidFill>
                <a:latin typeface="Arial"/>
                <a:cs typeface="Arial"/>
              </a:rPr>
              <a:t>действия.</a:t>
            </a:r>
            <a:endParaRPr sz="1100">
              <a:latin typeface="Arial"/>
              <a:cs typeface="Arial"/>
            </a:endParaRPr>
          </a:p>
          <a:p>
            <a:pPr marL="161290" indent="-148590">
              <a:lnSpc>
                <a:spcPts val="1370"/>
              </a:lnSpc>
              <a:spcBef>
                <a:spcPts val="325"/>
              </a:spcBef>
              <a:buAutoNum type="arabicPeriod"/>
              <a:tabLst>
                <a:tab pos="161925" algn="l"/>
              </a:tabLst>
            </a:pP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Чат.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при</a:t>
            </a:r>
            <a:r>
              <a:rPr sz="1000" spc="-229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общении 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тематическом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чате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вам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пристает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пользователь 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оскорблениями, злыми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шутками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издевательствами,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отправь- </a:t>
            </a:r>
            <a:r>
              <a:rPr sz="1000" spc="2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его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игнор-лист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(персональный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«черный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список»)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сообщите  администратору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чата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неприемлемом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поведении.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Скорее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всего,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грубиян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будет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забанен,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есть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исключен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числа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пользователей.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Гру-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бить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хаму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ответ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чревато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получением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такого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бана.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2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Icq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прочие</a:t>
            </a:r>
            <a:r>
              <a:rPr sz="1200" b="1" spc="-1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онлайн-месседжеры.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Отвязаться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нежелательного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собеседника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аське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проще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всего.</a:t>
            </a:r>
            <a:r>
              <a:rPr sz="1000" spc="-1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До-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бавив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разбушевавшегося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грубияна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«черный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список»,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больше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ни-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когда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увидите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услышите</a:t>
            </a:r>
            <a:r>
              <a:rPr sz="10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его.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Чтобы</a:t>
            </a:r>
            <a:r>
              <a:rPr sz="10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предотвратить</a:t>
            </a:r>
            <a:r>
              <a:rPr sz="1000" spc="-1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дальнейшие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беседы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«клонами»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хама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(то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есть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«реинкарнациями»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под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другими  номерами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icq),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необходимо поставить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настройках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клиента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запрет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получение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сообщений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неавторизованных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пользователей. 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Тог-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да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получать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сообщения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только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тех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контактов,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которые  одобрите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сами.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50"/>
              </a:spcBef>
              <a:buAutoNum type="arabicPeriod" startAt="3"/>
              <a:tabLst>
                <a:tab pos="161925" algn="l"/>
              </a:tabLst>
            </a:pP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Социальные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сети.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Решить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проблему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хамства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социальных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сетях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обычно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помогают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мо-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дераторы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ресурса,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которые обязаны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внимательно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следить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пуб-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личными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сообщениями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пользователей.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случае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добросовестной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работы модераторов вы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даже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успеете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прочитать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оскорбительное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послание.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сетевой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грубиян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донимает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личной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почте,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 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всегда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можете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пожаловаться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тому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же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модератору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индивидуальном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порядке.</a:t>
            </a:r>
            <a:endParaRPr sz="1000">
              <a:latin typeface="Trebuchet MS"/>
              <a:cs typeface="Trebuchet MS"/>
            </a:endParaRPr>
          </a:p>
          <a:p>
            <a:pPr marL="161290" indent="-148590">
              <a:lnSpc>
                <a:spcPts val="1370"/>
              </a:lnSpc>
              <a:spcBef>
                <a:spcPts val="345"/>
              </a:spcBef>
              <a:buAutoNum type="arabicPeriod" startAt="4"/>
              <a:tabLst>
                <a:tab pos="161925" algn="l"/>
              </a:tabLst>
            </a:pP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Сайты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знакомств.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сожалению,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заметная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часть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посетителей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сайтов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знакомств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приходят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туда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вовсе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того,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чтобы найти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себе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друзей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любимых.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Сайты  знакомств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являются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излюбленным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местом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обитания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сетевых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хамов,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любителей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онлайновых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издевательств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розыгрышей.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Поэтому,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зуясь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подобными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ресурсами,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нужно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 предельно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внимательным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быть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морально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готовым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 неадекватным сообщениям.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Отвечать на 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провокации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грубости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вовсе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обязательно,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кнопка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отправки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жалобы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администрации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всегда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под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рукой.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0" name="object 680"/>
          <p:cNvSpPr txBox="1"/>
          <p:nvPr/>
        </p:nvSpPr>
        <p:spPr>
          <a:xfrm>
            <a:off x="5855296" y="1385709"/>
            <a:ext cx="4130040" cy="104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70"/>
              </a:lnSpc>
              <a:spcBef>
                <a:spcPts val="100"/>
              </a:spcBef>
            </a:pPr>
            <a:r>
              <a:rPr sz="1200" b="1" spc="-40" dirty="0">
                <a:solidFill>
                  <a:srgbClr val="231F20"/>
                </a:solidFill>
                <a:latin typeface="Arial"/>
                <a:cs typeface="Arial"/>
              </a:rPr>
              <a:t>5.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Форумы.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Пытаться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доказать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что-то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таким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людям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совершенно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бесполезно,  так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как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они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преследуют единственную цель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позлить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вас.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Лучше 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представьте,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этого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 вовсе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существует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форуме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сообщений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тоже.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Продолжайте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беседу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привычной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манере,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реагируя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попытки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«тролля»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вывести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себя.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Вероятно,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вско-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ре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ему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надоест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тратить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время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зря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оставит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вас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покое.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5855298" y="2528709"/>
            <a:ext cx="4131310" cy="232664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251460" algn="just">
              <a:lnSpc>
                <a:spcPts val="1200"/>
              </a:lnSpc>
              <a:spcBef>
                <a:spcPts val="240"/>
              </a:spcBef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же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сами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Trebuchet MS"/>
                <a:cs typeface="Trebuchet MS"/>
              </a:rPr>
              <a:t>прочь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сорвать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злость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плохое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настроение 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Интернете, можете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рискнуть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пообщаться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с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сетевым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хамом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его 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языке.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конце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концов,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первый</a:t>
            </a:r>
            <a:r>
              <a:rPr sz="11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начал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обязаны</a:t>
            </a:r>
            <a:r>
              <a:rPr sz="11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быть</a:t>
            </a:r>
            <a:r>
              <a:rPr sz="11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веж- 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ливым.</a:t>
            </a:r>
            <a:r>
              <a:rPr sz="1100" spc="-1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Однако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опускание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до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уровня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банального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грубияна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100" spc="-1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занятие  не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делающее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чести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60" dirty="0">
                <a:solidFill>
                  <a:srgbClr val="231F20"/>
                </a:solidFill>
                <a:latin typeface="Trebuchet MS"/>
                <a:cs typeface="Trebuchet MS"/>
              </a:rPr>
              <a:t>никому,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поэтому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куда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лучше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будет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1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обращать  на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него</a:t>
            </a:r>
            <a:r>
              <a:rPr sz="1100" spc="-1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внимания.</a:t>
            </a:r>
            <a:endParaRPr sz="1100">
              <a:latin typeface="Trebuchet MS"/>
              <a:cs typeface="Trebuchet MS"/>
            </a:endParaRPr>
          </a:p>
          <a:p>
            <a:pPr marL="12700" marR="6350" indent="251460" algn="just">
              <a:lnSpc>
                <a:spcPts val="1200"/>
              </a:lnSpc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Если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оставались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таком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общении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относительно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коррект-  </a:t>
            </a:r>
            <a:r>
              <a:rPr sz="1100" spc="-75" dirty="0">
                <a:solidFill>
                  <a:srgbClr val="231F20"/>
                </a:solidFill>
                <a:latin typeface="Trebuchet MS"/>
                <a:cs typeface="Trebuchet MS"/>
              </a:rPr>
              <a:t>ны,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ваша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моральная правота позволяет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вам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прибегнуть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к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методам</a:t>
            </a:r>
            <a:endParaRPr sz="1100">
              <a:latin typeface="Trebuchet MS"/>
              <a:cs typeface="Trebuchet MS"/>
            </a:endParaRPr>
          </a:p>
          <a:p>
            <a:pPr marL="12700">
              <a:lnSpc>
                <a:spcPts val="1120"/>
              </a:lnSpc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«сетевого 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саморегулирования»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написать модераторам </a:t>
            </a:r>
            <a:r>
              <a:rPr sz="1100" spc="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форума.</a:t>
            </a:r>
            <a:endParaRPr sz="1100">
              <a:latin typeface="Trebuchet MS"/>
              <a:cs typeface="Trebuchet MS"/>
            </a:endParaRPr>
          </a:p>
          <a:p>
            <a:pPr marL="12700">
              <a:lnSpc>
                <a:spcPts val="1200"/>
              </a:lnSpc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«Стукачеством»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подобные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действия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называют теперь только</a:t>
            </a:r>
            <a:r>
              <a:rPr sz="1100" spc="23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сами</a:t>
            </a:r>
            <a:endParaRPr sz="1100">
              <a:latin typeface="Trebuchet MS"/>
              <a:cs typeface="Trebuchet MS"/>
            </a:endParaRPr>
          </a:p>
          <a:p>
            <a:pPr marL="12700" marR="6350" algn="just">
              <a:lnSpc>
                <a:spcPts val="1200"/>
              </a:lnSpc>
              <a:spcBef>
                <a:spcPts val="80"/>
              </a:spcBef>
            </a:pP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«тролли»,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ибо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практике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большая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часть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форумистов заинтере- 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сована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нормальной и </a:t>
            </a:r>
            <a:r>
              <a:rPr sz="1100" spc="-15" dirty="0">
                <a:solidFill>
                  <a:srgbClr val="231F20"/>
                </a:solidFill>
                <a:latin typeface="Trebuchet MS"/>
                <a:cs typeface="Trebuchet MS"/>
              </a:rPr>
              <a:t>спокойной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атмосфере для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общения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1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мол- 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чаливо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поддержит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забанивание </a:t>
            </a:r>
            <a:r>
              <a:rPr sz="1100" spc="-55" dirty="0">
                <a:solidFill>
                  <a:srgbClr val="231F20"/>
                </a:solidFill>
                <a:latin typeface="Trebuchet MS"/>
                <a:cs typeface="Trebuchet MS"/>
              </a:rPr>
              <a:t>тролля. 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Если 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же 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этом</a:t>
            </a:r>
            <a:r>
              <a:rPr sz="1100" spc="14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форуме</a:t>
            </a:r>
            <a:endParaRPr sz="1100">
              <a:latin typeface="Trebuchet MS"/>
              <a:cs typeface="Trebuchet MS"/>
            </a:endParaRPr>
          </a:p>
          <a:p>
            <a:pPr marL="12700" marR="6350" algn="just">
              <a:lnSpc>
                <a:spcPts val="1200"/>
              </a:lnSpc>
            </a:pPr>
            <a:r>
              <a:rPr sz="1100" spc="-50" dirty="0">
                <a:solidFill>
                  <a:srgbClr val="231F20"/>
                </a:solidFill>
                <a:latin typeface="Trebuchet MS"/>
                <a:cs typeface="Trebuchet MS"/>
              </a:rPr>
              <a:t>«троллинг»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возведен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100" spc="-85" dirty="0">
                <a:solidFill>
                  <a:srgbClr val="231F20"/>
                </a:solidFill>
                <a:latin typeface="Trebuchet MS"/>
                <a:cs typeface="Trebuchet MS"/>
              </a:rPr>
              <a:t>культ,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то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лучше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оттуда уйти </a:t>
            </a:r>
            <a:r>
              <a:rPr sz="1100" spc="145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1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немного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поте- 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ряете.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7534579" y="5650928"/>
            <a:ext cx="1181735" cy="521970"/>
          </a:xfrm>
          <a:custGeom>
            <a:avLst/>
            <a:gdLst/>
            <a:ahLst/>
            <a:cxnLst/>
            <a:rect l="l" t="t" r="r" b="b"/>
            <a:pathLst>
              <a:path w="1181734" h="521970">
                <a:moveTo>
                  <a:pt x="0" y="0"/>
                </a:moveTo>
                <a:lnTo>
                  <a:pt x="1181366" y="521931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7425093" y="6015050"/>
            <a:ext cx="1290955" cy="158115"/>
          </a:xfrm>
          <a:custGeom>
            <a:avLst/>
            <a:gdLst/>
            <a:ahLst/>
            <a:cxnLst/>
            <a:rect l="l" t="t" r="r" b="b"/>
            <a:pathLst>
              <a:path w="1290954" h="158114">
                <a:moveTo>
                  <a:pt x="0" y="0"/>
                </a:moveTo>
                <a:lnTo>
                  <a:pt x="1290853" y="15781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7442377" y="6172860"/>
            <a:ext cx="1273810" cy="246379"/>
          </a:xfrm>
          <a:custGeom>
            <a:avLst/>
            <a:gdLst/>
            <a:ahLst/>
            <a:cxnLst/>
            <a:rect l="l" t="t" r="r" b="b"/>
            <a:pathLst>
              <a:path w="1273809" h="246379">
                <a:moveTo>
                  <a:pt x="0" y="246037"/>
                </a:moveTo>
                <a:lnTo>
                  <a:pt x="1273568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7453909" y="6172860"/>
            <a:ext cx="1262380" cy="609600"/>
          </a:xfrm>
          <a:custGeom>
            <a:avLst/>
            <a:gdLst/>
            <a:ahLst/>
            <a:cxnLst/>
            <a:rect l="l" t="t" r="r" b="b"/>
            <a:pathLst>
              <a:path w="1262379" h="609600">
                <a:moveTo>
                  <a:pt x="0" y="609028"/>
                </a:moveTo>
                <a:lnTo>
                  <a:pt x="1262037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7984070" y="6172860"/>
            <a:ext cx="732155" cy="723265"/>
          </a:xfrm>
          <a:custGeom>
            <a:avLst/>
            <a:gdLst/>
            <a:ahLst/>
            <a:cxnLst/>
            <a:rect l="l" t="t" r="r" b="b"/>
            <a:pathLst>
              <a:path w="732154" h="723265">
                <a:moveTo>
                  <a:pt x="0" y="722718"/>
                </a:moveTo>
                <a:lnTo>
                  <a:pt x="731875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8105991" y="5600814"/>
            <a:ext cx="610235" cy="572135"/>
          </a:xfrm>
          <a:custGeom>
            <a:avLst/>
            <a:gdLst/>
            <a:ahLst/>
            <a:cxnLst/>
            <a:rect l="l" t="t" r="r" b="b"/>
            <a:pathLst>
              <a:path w="610234" h="572135">
                <a:moveTo>
                  <a:pt x="0" y="0"/>
                </a:moveTo>
                <a:lnTo>
                  <a:pt x="609955" y="572046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8520391" y="5600814"/>
            <a:ext cx="200025" cy="572135"/>
          </a:xfrm>
          <a:custGeom>
            <a:avLst/>
            <a:gdLst/>
            <a:ahLst/>
            <a:cxnLst/>
            <a:rect l="l" t="t" r="r" b="b"/>
            <a:pathLst>
              <a:path w="200025" h="572135">
                <a:moveTo>
                  <a:pt x="0" y="0"/>
                </a:moveTo>
                <a:lnTo>
                  <a:pt x="199834" y="572046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8524100" y="6170295"/>
            <a:ext cx="197485" cy="725805"/>
          </a:xfrm>
          <a:custGeom>
            <a:avLst/>
            <a:gdLst/>
            <a:ahLst/>
            <a:cxnLst/>
            <a:rect l="l" t="t" r="r" b="b"/>
            <a:pathLst>
              <a:path w="197484" h="725804">
                <a:moveTo>
                  <a:pt x="0" y="725284"/>
                </a:moveTo>
                <a:lnTo>
                  <a:pt x="196976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8728379" y="5621693"/>
            <a:ext cx="1247775" cy="551180"/>
          </a:xfrm>
          <a:custGeom>
            <a:avLst/>
            <a:gdLst/>
            <a:ahLst/>
            <a:cxnLst/>
            <a:rect l="l" t="t" r="r" b="b"/>
            <a:pathLst>
              <a:path w="1247775" h="551179">
                <a:moveTo>
                  <a:pt x="1247521" y="0"/>
                </a:moveTo>
                <a:lnTo>
                  <a:pt x="0" y="551167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8719832" y="6004598"/>
            <a:ext cx="1385570" cy="171450"/>
          </a:xfrm>
          <a:custGeom>
            <a:avLst/>
            <a:gdLst/>
            <a:ahLst/>
            <a:cxnLst/>
            <a:rect l="l" t="t" r="r" b="b"/>
            <a:pathLst>
              <a:path w="1385570" h="171450">
                <a:moveTo>
                  <a:pt x="1384947" y="0"/>
                </a:moveTo>
                <a:lnTo>
                  <a:pt x="0" y="171272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8728379" y="6172860"/>
            <a:ext cx="1370965" cy="264795"/>
          </a:xfrm>
          <a:custGeom>
            <a:avLst/>
            <a:gdLst/>
            <a:ahLst/>
            <a:cxnLst/>
            <a:rect l="l" t="t" r="r" b="b"/>
            <a:pathLst>
              <a:path w="1370965" h="264795">
                <a:moveTo>
                  <a:pt x="1370634" y="264794"/>
                </a:moveTo>
                <a:lnTo>
                  <a:pt x="0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8728379" y="6172860"/>
            <a:ext cx="1262380" cy="609600"/>
          </a:xfrm>
          <a:custGeom>
            <a:avLst/>
            <a:gdLst/>
            <a:ahLst/>
            <a:cxnLst/>
            <a:rect l="l" t="t" r="r" b="b"/>
            <a:pathLst>
              <a:path w="1262379" h="609600">
                <a:moveTo>
                  <a:pt x="1262049" y="609028"/>
                </a:moveTo>
                <a:lnTo>
                  <a:pt x="0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8728379" y="6172860"/>
            <a:ext cx="732155" cy="723265"/>
          </a:xfrm>
          <a:custGeom>
            <a:avLst/>
            <a:gdLst/>
            <a:ahLst/>
            <a:cxnLst/>
            <a:rect l="l" t="t" r="r" b="b"/>
            <a:pathLst>
              <a:path w="732154" h="723265">
                <a:moveTo>
                  <a:pt x="731875" y="722718"/>
                </a:moveTo>
                <a:lnTo>
                  <a:pt x="0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8728379" y="5600814"/>
            <a:ext cx="610235" cy="572135"/>
          </a:xfrm>
          <a:custGeom>
            <a:avLst/>
            <a:gdLst/>
            <a:ahLst/>
            <a:cxnLst/>
            <a:rect l="l" t="t" r="r" b="b"/>
            <a:pathLst>
              <a:path w="610234" h="572135">
                <a:moveTo>
                  <a:pt x="609955" y="0"/>
                </a:moveTo>
                <a:lnTo>
                  <a:pt x="0" y="572046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8724544" y="5600814"/>
            <a:ext cx="199390" cy="571500"/>
          </a:xfrm>
          <a:custGeom>
            <a:avLst/>
            <a:gdLst/>
            <a:ahLst/>
            <a:cxnLst/>
            <a:rect l="l" t="t" r="r" b="b"/>
            <a:pathLst>
              <a:path w="199390" h="571500">
                <a:moveTo>
                  <a:pt x="199390" y="0"/>
                </a:moveTo>
                <a:lnTo>
                  <a:pt x="0" y="571195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8728379" y="6172860"/>
            <a:ext cx="192405" cy="723265"/>
          </a:xfrm>
          <a:custGeom>
            <a:avLst/>
            <a:gdLst/>
            <a:ahLst/>
            <a:cxnLst/>
            <a:rect l="l" t="t" r="r" b="b"/>
            <a:pathLst>
              <a:path w="192404" h="723265">
                <a:moveTo>
                  <a:pt x="191846" y="722718"/>
                </a:moveTo>
                <a:lnTo>
                  <a:pt x="0" y="0"/>
                </a:lnTo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8260956" y="5915329"/>
            <a:ext cx="1001394" cy="580390"/>
          </a:xfrm>
          <a:custGeom>
            <a:avLst/>
            <a:gdLst/>
            <a:ahLst/>
            <a:cxnLst/>
            <a:rect l="l" t="t" r="r" b="b"/>
            <a:pathLst>
              <a:path w="1001395" h="580389">
                <a:moveTo>
                  <a:pt x="16929" y="342163"/>
                </a:moveTo>
                <a:lnTo>
                  <a:pt x="17743" y="310773"/>
                </a:lnTo>
                <a:lnTo>
                  <a:pt x="15193" y="276936"/>
                </a:lnTo>
                <a:lnTo>
                  <a:pt x="9279" y="240650"/>
                </a:lnTo>
                <a:lnTo>
                  <a:pt x="0" y="201917"/>
                </a:lnTo>
                <a:lnTo>
                  <a:pt x="27347" y="188270"/>
                </a:lnTo>
                <a:lnTo>
                  <a:pt x="51327" y="166055"/>
                </a:lnTo>
                <a:lnTo>
                  <a:pt x="71944" y="135273"/>
                </a:lnTo>
                <a:lnTo>
                  <a:pt x="89204" y="95923"/>
                </a:lnTo>
                <a:lnTo>
                  <a:pt x="116972" y="93649"/>
                </a:lnTo>
                <a:lnTo>
                  <a:pt x="146423" y="81587"/>
                </a:lnTo>
                <a:lnTo>
                  <a:pt x="177556" y="59740"/>
                </a:lnTo>
                <a:lnTo>
                  <a:pt x="210375" y="28105"/>
                </a:lnTo>
                <a:lnTo>
                  <a:pt x="259613" y="35765"/>
                </a:lnTo>
                <a:lnTo>
                  <a:pt x="302118" y="33635"/>
                </a:lnTo>
                <a:lnTo>
                  <a:pt x="337896" y="21715"/>
                </a:lnTo>
                <a:lnTo>
                  <a:pt x="366953" y="0"/>
                </a:lnTo>
                <a:lnTo>
                  <a:pt x="408436" y="18367"/>
                </a:lnTo>
                <a:lnTo>
                  <a:pt x="453921" y="23656"/>
                </a:lnTo>
                <a:lnTo>
                  <a:pt x="502776" y="17930"/>
                </a:lnTo>
                <a:lnTo>
                  <a:pt x="554367" y="3251"/>
                </a:lnTo>
                <a:lnTo>
                  <a:pt x="586515" y="25175"/>
                </a:lnTo>
                <a:lnTo>
                  <a:pt x="625390" y="34863"/>
                </a:lnTo>
                <a:lnTo>
                  <a:pt x="670998" y="32313"/>
                </a:lnTo>
                <a:lnTo>
                  <a:pt x="723341" y="17525"/>
                </a:lnTo>
                <a:lnTo>
                  <a:pt x="754044" y="41472"/>
                </a:lnTo>
                <a:lnTo>
                  <a:pt x="792951" y="58459"/>
                </a:lnTo>
                <a:lnTo>
                  <a:pt x="841957" y="66876"/>
                </a:lnTo>
                <a:lnTo>
                  <a:pt x="902957" y="65112"/>
                </a:lnTo>
                <a:lnTo>
                  <a:pt x="915438" y="122757"/>
                </a:lnTo>
                <a:lnTo>
                  <a:pt x="933924" y="161507"/>
                </a:lnTo>
                <a:lnTo>
                  <a:pt x="957465" y="184343"/>
                </a:lnTo>
                <a:lnTo>
                  <a:pt x="985113" y="194246"/>
                </a:lnTo>
                <a:lnTo>
                  <a:pt x="974843" y="248279"/>
                </a:lnTo>
                <a:lnTo>
                  <a:pt x="976193" y="292184"/>
                </a:lnTo>
                <a:lnTo>
                  <a:pt x="985994" y="328718"/>
                </a:lnTo>
                <a:lnTo>
                  <a:pt x="1001077" y="360641"/>
                </a:lnTo>
                <a:lnTo>
                  <a:pt x="995424" y="402871"/>
                </a:lnTo>
                <a:lnTo>
                  <a:pt x="978838" y="436154"/>
                </a:lnTo>
                <a:lnTo>
                  <a:pt x="948790" y="458423"/>
                </a:lnTo>
                <a:lnTo>
                  <a:pt x="902754" y="467613"/>
                </a:lnTo>
                <a:lnTo>
                  <a:pt x="865682" y="499312"/>
                </a:lnTo>
                <a:lnTo>
                  <a:pt x="826493" y="522563"/>
                </a:lnTo>
                <a:lnTo>
                  <a:pt x="783928" y="532304"/>
                </a:lnTo>
                <a:lnTo>
                  <a:pt x="736726" y="523468"/>
                </a:lnTo>
                <a:lnTo>
                  <a:pt x="693554" y="545628"/>
                </a:lnTo>
                <a:lnTo>
                  <a:pt x="647647" y="558841"/>
                </a:lnTo>
                <a:lnTo>
                  <a:pt x="598375" y="561048"/>
                </a:lnTo>
                <a:lnTo>
                  <a:pt x="545109" y="550189"/>
                </a:lnTo>
                <a:lnTo>
                  <a:pt x="507245" y="569219"/>
                </a:lnTo>
                <a:lnTo>
                  <a:pt x="467274" y="579804"/>
                </a:lnTo>
                <a:lnTo>
                  <a:pt x="423926" y="576880"/>
                </a:lnTo>
                <a:lnTo>
                  <a:pt x="375932" y="555383"/>
                </a:lnTo>
                <a:lnTo>
                  <a:pt x="334955" y="564628"/>
                </a:lnTo>
                <a:lnTo>
                  <a:pt x="291861" y="564661"/>
                </a:lnTo>
                <a:lnTo>
                  <a:pt x="245391" y="549958"/>
                </a:lnTo>
                <a:lnTo>
                  <a:pt x="194284" y="514997"/>
                </a:lnTo>
                <a:lnTo>
                  <a:pt x="162940" y="514343"/>
                </a:lnTo>
                <a:lnTo>
                  <a:pt x="133280" y="501451"/>
                </a:lnTo>
                <a:lnTo>
                  <a:pt x="105305" y="476326"/>
                </a:lnTo>
                <a:lnTo>
                  <a:pt x="79019" y="438975"/>
                </a:lnTo>
                <a:lnTo>
                  <a:pt x="53399" y="436794"/>
                </a:lnTo>
                <a:lnTo>
                  <a:pt x="34510" y="419930"/>
                </a:lnTo>
                <a:lnTo>
                  <a:pt x="22353" y="388385"/>
                </a:lnTo>
                <a:lnTo>
                  <a:pt x="16929" y="342163"/>
                </a:lnTo>
                <a:close/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7973517" y="5756998"/>
            <a:ext cx="1543685" cy="875030"/>
          </a:xfrm>
          <a:custGeom>
            <a:avLst/>
            <a:gdLst/>
            <a:ahLst/>
            <a:cxnLst/>
            <a:rect l="l" t="t" r="r" b="b"/>
            <a:pathLst>
              <a:path w="1543684" h="875029">
                <a:moveTo>
                  <a:pt x="0" y="559295"/>
                </a:moveTo>
                <a:lnTo>
                  <a:pt x="17107" y="525912"/>
                </a:lnTo>
                <a:lnTo>
                  <a:pt x="27025" y="485559"/>
                </a:lnTo>
                <a:lnTo>
                  <a:pt x="30240" y="438704"/>
                </a:lnTo>
                <a:lnTo>
                  <a:pt x="27237" y="385817"/>
                </a:lnTo>
                <a:lnTo>
                  <a:pt x="18503" y="327367"/>
                </a:lnTo>
                <a:lnTo>
                  <a:pt x="53764" y="313238"/>
                </a:lnTo>
                <a:lnTo>
                  <a:pt x="84719" y="288927"/>
                </a:lnTo>
                <a:lnTo>
                  <a:pt x="111368" y="254433"/>
                </a:lnTo>
                <a:lnTo>
                  <a:pt x="133712" y="209758"/>
                </a:lnTo>
                <a:lnTo>
                  <a:pt x="151752" y="154901"/>
                </a:lnTo>
                <a:lnTo>
                  <a:pt x="194559" y="149036"/>
                </a:lnTo>
                <a:lnTo>
                  <a:pt x="236170" y="137982"/>
                </a:lnTo>
                <a:lnTo>
                  <a:pt x="275943" y="118907"/>
                </a:lnTo>
                <a:lnTo>
                  <a:pt x="313232" y="88982"/>
                </a:lnTo>
                <a:lnTo>
                  <a:pt x="347395" y="45377"/>
                </a:lnTo>
                <a:lnTo>
                  <a:pt x="394232" y="53742"/>
                </a:lnTo>
                <a:lnTo>
                  <a:pt x="439943" y="58284"/>
                </a:lnTo>
                <a:lnTo>
                  <a:pt x="483965" y="57092"/>
                </a:lnTo>
                <a:lnTo>
                  <a:pt x="525734" y="48255"/>
                </a:lnTo>
                <a:lnTo>
                  <a:pt x="564689" y="29861"/>
                </a:lnTo>
                <a:lnTo>
                  <a:pt x="600265" y="0"/>
                </a:lnTo>
                <a:lnTo>
                  <a:pt x="649546" y="13516"/>
                </a:lnTo>
                <a:lnTo>
                  <a:pt x="698827" y="26117"/>
                </a:lnTo>
                <a:lnTo>
                  <a:pt x="748107" y="34591"/>
                </a:lnTo>
                <a:lnTo>
                  <a:pt x="797389" y="35727"/>
                </a:lnTo>
                <a:lnTo>
                  <a:pt x="846672" y="26313"/>
                </a:lnTo>
                <a:lnTo>
                  <a:pt x="895959" y="3136"/>
                </a:lnTo>
                <a:lnTo>
                  <a:pt x="937628" y="24952"/>
                </a:lnTo>
                <a:lnTo>
                  <a:pt x="980795" y="39699"/>
                </a:lnTo>
                <a:lnTo>
                  <a:pt x="1025459" y="47378"/>
                </a:lnTo>
                <a:lnTo>
                  <a:pt x="1071622" y="47989"/>
                </a:lnTo>
                <a:lnTo>
                  <a:pt x="1119281" y="41531"/>
                </a:lnTo>
                <a:lnTo>
                  <a:pt x="1168438" y="28003"/>
                </a:lnTo>
                <a:lnTo>
                  <a:pt x="1210348" y="65842"/>
                </a:lnTo>
                <a:lnTo>
                  <a:pt x="1254410" y="95067"/>
                </a:lnTo>
                <a:lnTo>
                  <a:pt x="1300625" y="115678"/>
                </a:lnTo>
                <a:lnTo>
                  <a:pt x="1348997" y="127672"/>
                </a:lnTo>
                <a:lnTo>
                  <a:pt x="1399527" y="131051"/>
                </a:lnTo>
                <a:lnTo>
                  <a:pt x="1405013" y="192210"/>
                </a:lnTo>
                <a:lnTo>
                  <a:pt x="1420598" y="239736"/>
                </a:lnTo>
                <a:lnTo>
                  <a:pt x="1444582" y="275922"/>
                </a:lnTo>
                <a:lnTo>
                  <a:pt x="1475264" y="303060"/>
                </a:lnTo>
                <a:lnTo>
                  <a:pt x="1510944" y="323443"/>
                </a:lnTo>
                <a:lnTo>
                  <a:pt x="1495811" y="388093"/>
                </a:lnTo>
                <a:lnTo>
                  <a:pt x="1493657" y="443305"/>
                </a:lnTo>
                <a:lnTo>
                  <a:pt x="1502298" y="490665"/>
                </a:lnTo>
                <a:lnTo>
                  <a:pt x="1519553" y="531758"/>
                </a:lnTo>
                <a:lnTo>
                  <a:pt x="1543240" y="568172"/>
                </a:lnTo>
                <a:lnTo>
                  <a:pt x="1516239" y="638854"/>
                </a:lnTo>
                <a:lnTo>
                  <a:pt x="1489240" y="692899"/>
                </a:lnTo>
                <a:lnTo>
                  <a:pt x="1462241" y="728589"/>
                </a:lnTo>
                <a:lnTo>
                  <a:pt x="1435239" y="744207"/>
                </a:lnTo>
                <a:lnTo>
                  <a:pt x="1389278" y="780616"/>
                </a:lnTo>
                <a:lnTo>
                  <a:pt x="1345475" y="806840"/>
                </a:lnTo>
                <a:lnTo>
                  <a:pt x="1303501" y="824430"/>
                </a:lnTo>
                <a:lnTo>
                  <a:pt x="1263028" y="834935"/>
                </a:lnTo>
                <a:lnTo>
                  <a:pt x="1223730" y="839905"/>
                </a:lnTo>
                <a:lnTo>
                  <a:pt x="1185278" y="840892"/>
                </a:lnTo>
                <a:lnTo>
                  <a:pt x="1132744" y="854294"/>
                </a:lnTo>
                <a:lnTo>
                  <a:pt x="1080211" y="864293"/>
                </a:lnTo>
                <a:lnTo>
                  <a:pt x="1027677" y="869869"/>
                </a:lnTo>
                <a:lnTo>
                  <a:pt x="975144" y="870001"/>
                </a:lnTo>
                <a:lnTo>
                  <a:pt x="922610" y="863671"/>
                </a:lnTo>
                <a:lnTo>
                  <a:pt x="870076" y="849858"/>
                </a:lnTo>
                <a:lnTo>
                  <a:pt x="821597" y="866088"/>
                </a:lnTo>
                <a:lnTo>
                  <a:pt x="773117" y="874676"/>
                </a:lnTo>
                <a:lnTo>
                  <a:pt x="724638" y="874977"/>
                </a:lnTo>
                <a:lnTo>
                  <a:pt x="676164" y="866344"/>
                </a:lnTo>
                <a:lnTo>
                  <a:pt x="627697" y="848131"/>
                </a:lnTo>
                <a:lnTo>
                  <a:pt x="572705" y="854064"/>
                </a:lnTo>
                <a:lnTo>
                  <a:pt x="521084" y="855100"/>
                </a:lnTo>
                <a:lnTo>
                  <a:pt x="473394" y="850426"/>
                </a:lnTo>
                <a:lnTo>
                  <a:pt x="430196" y="839227"/>
                </a:lnTo>
                <a:lnTo>
                  <a:pt x="392052" y="820687"/>
                </a:lnTo>
                <a:lnTo>
                  <a:pt x="359524" y="793991"/>
                </a:lnTo>
                <a:lnTo>
                  <a:pt x="308827" y="803477"/>
                </a:lnTo>
                <a:lnTo>
                  <a:pt x="261866" y="804261"/>
                </a:lnTo>
                <a:lnTo>
                  <a:pt x="218644" y="796343"/>
                </a:lnTo>
                <a:lnTo>
                  <a:pt x="179161" y="779724"/>
                </a:lnTo>
                <a:lnTo>
                  <a:pt x="143418" y="754404"/>
                </a:lnTo>
                <a:lnTo>
                  <a:pt x="111417" y="720382"/>
                </a:lnTo>
                <a:lnTo>
                  <a:pt x="68421" y="698462"/>
                </a:lnTo>
                <a:lnTo>
                  <a:pt x="35520" y="664308"/>
                </a:lnTo>
                <a:lnTo>
                  <a:pt x="12713" y="617919"/>
                </a:lnTo>
                <a:lnTo>
                  <a:pt x="0" y="559295"/>
                </a:lnTo>
                <a:close/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7691755" y="5651766"/>
            <a:ext cx="2096135" cy="1162685"/>
          </a:xfrm>
          <a:custGeom>
            <a:avLst/>
            <a:gdLst/>
            <a:ahLst/>
            <a:cxnLst/>
            <a:rect l="l" t="t" r="r" b="b"/>
            <a:pathLst>
              <a:path w="2096134" h="1162684">
                <a:moveTo>
                  <a:pt x="115557" y="959586"/>
                </a:moveTo>
                <a:lnTo>
                  <a:pt x="77530" y="940719"/>
                </a:lnTo>
                <a:lnTo>
                  <a:pt x="48556" y="911612"/>
                </a:lnTo>
                <a:lnTo>
                  <a:pt x="27474" y="873572"/>
                </a:lnTo>
                <a:lnTo>
                  <a:pt x="13127" y="827911"/>
                </a:lnTo>
                <a:lnTo>
                  <a:pt x="4355" y="775936"/>
                </a:lnTo>
                <a:lnTo>
                  <a:pt x="0" y="718959"/>
                </a:lnTo>
                <a:lnTo>
                  <a:pt x="6889" y="673335"/>
                </a:lnTo>
                <a:lnTo>
                  <a:pt x="12472" y="624858"/>
                </a:lnTo>
                <a:lnTo>
                  <a:pt x="16654" y="573324"/>
                </a:lnTo>
                <a:lnTo>
                  <a:pt x="19340" y="518526"/>
                </a:lnTo>
                <a:lnTo>
                  <a:pt x="20437" y="460260"/>
                </a:lnTo>
                <a:lnTo>
                  <a:pt x="19850" y="398322"/>
                </a:lnTo>
                <a:lnTo>
                  <a:pt x="50114" y="383384"/>
                </a:lnTo>
                <a:lnTo>
                  <a:pt x="104427" y="339328"/>
                </a:lnTo>
                <a:lnTo>
                  <a:pt x="126824" y="306426"/>
                </a:lnTo>
                <a:lnTo>
                  <a:pt x="144947" y="263753"/>
                </a:lnTo>
                <a:lnTo>
                  <a:pt x="157973" y="209417"/>
                </a:lnTo>
                <a:lnTo>
                  <a:pt x="165074" y="141528"/>
                </a:lnTo>
                <a:lnTo>
                  <a:pt x="208877" y="144151"/>
                </a:lnTo>
                <a:lnTo>
                  <a:pt x="253632" y="140890"/>
                </a:lnTo>
                <a:lnTo>
                  <a:pt x="299397" y="131383"/>
                </a:lnTo>
                <a:lnTo>
                  <a:pt x="346231" y="115263"/>
                </a:lnTo>
                <a:lnTo>
                  <a:pt x="394193" y="92169"/>
                </a:lnTo>
                <a:lnTo>
                  <a:pt x="443342" y="61734"/>
                </a:lnTo>
                <a:lnTo>
                  <a:pt x="493737" y="23596"/>
                </a:lnTo>
                <a:lnTo>
                  <a:pt x="549505" y="32091"/>
                </a:lnTo>
                <a:lnTo>
                  <a:pt x="604248" y="38349"/>
                </a:lnTo>
                <a:lnTo>
                  <a:pt x="657496" y="41340"/>
                </a:lnTo>
                <a:lnTo>
                  <a:pt x="708774" y="40031"/>
                </a:lnTo>
                <a:lnTo>
                  <a:pt x="757609" y="33393"/>
                </a:lnTo>
                <a:lnTo>
                  <a:pt x="803529" y="20392"/>
                </a:lnTo>
                <a:lnTo>
                  <a:pt x="846061" y="0"/>
                </a:lnTo>
                <a:lnTo>
                  <a:pt x="892067" y="12848"/>
                </a:lnTo>
                <a:lnTo>
                  <a:pt x="938073" y="22836"/>
                </a:lnTo>
                <a:lnTo>
                  <a:pt x="984079" y="29592"/>
                </a:lnTo>
                <a:lnTo>
                  <a:pt x="1030087" y="32743"/>
                </a:lnTo>
                <a:lnTo>
                  <a:pt x="1076096" y="31916"/>
                </a:lnTo>
                <a:lnTo>
                  <a:pt x="1122106" y="26739"/>
                </a:lnTo>
                <a:lnTo>
                  <a:pt x="1168118" y="16838"/>
                </a:lnTo>
                <a:lnTo>
                  <a:pt x="1214132" y="1841"/>
                </a:lnTo>
                <a:lnTo>
                  <a:pt x="1255927" y="27147"/>
                </a:lnTo>
                <a:lnTo>
                  <a:pt x="1298800" y="44611"/>
                </a:lnTo>
                <a:lnTo>
                  <a:pt x="1342673" y="54808"/>
                </a:lnTo>
                <a:lnTo>
                  <a:pt x="1387467" y="58312"/>
                </a:lnTo>
                <a:lnTo>
                  <a:pt x="1433103" y="55695"/>
                </a:lnTo>
                <a:lnTo>
                  <a:pt x="1479503" y="47532"/>
                </a:lnTo>
                <a:lnTo>
                  <a:pt x="1526588" y="34398"/>
                </a:lnTo>
                <a:lnTo>
                  <a:pt x="1574279" y="16865"/>
                </a:lnTo>
                <a:lnTo>
                  <a:pt x="1606073" y="58499"/>
                </a:lnTo>
                <a:lnTo>
                  <a:pt x="1642487" y="91496"/>
                </a:lnTo>
                <a:lnTo>
                  <a:pt x="1683212" y="116434"/>
                </a:lnTo>
                <a:lnTo>
                  <a:pt x="1727940" y="133890"/>
                </a:lnTo>
                <a:lnTo>
                  <a:pt x="1776360" y="144442"/>
                </a:lnTo>
                <a:lnTo>
                  <a:pt x="1828163" y="148667"/>
                </a:lnTo>
                <a:lnTo>
                  <a:pt x="1883041" y="147142"/>
                </a:lnTo>
                <a:lnTo>
                  <a:pt x="1894228" y="202147"/>
                </a:lnTo>
                <a:lnTo>
                  <a:pt x="1909698" y="251271"/>
                </a:lnTo>
                <a:lnTo>
                  <a:pt x="1929716" y="294149"/>
                </a:lnTo>
                <a:lnTo>
                  <a:pt x="1954548" y="330417"/>
                </a:lnTo>
                <a:lnTo>
                  <a:pt x="1984458" y="359712"/>
                </a:lnTo>
                <a:lnTo>
                  <a:pt x="2019712" y="381668"/>
                </a:lnTo>
                <a:lnTo>
                  <a:pt x="2060575" y="395922"/>
                </a:lnTo>
                <a:lnTo>
                  <a:pt x="2048670" y="462046"/>
                </a:lnTo>
                <a:lnTo>
                  <a:pt x="2041595" y="522743"/>
                </a:lnTo>
                <a:lnTo>
                  <a:pt x="2039835" y="577466"/>
                </a:lnTo>
                <a:lnTo>
                  <a:pt x="2043874" y="625668"/>
                </a:lnTo>
                <a:lnTo>
                  <a:pt x="2054200" y="666804"/>
                </a:lnTo>
                <a:lnTo>
                  <a:pt x="2071297" y="700327"/>
                </a:lnTo>
                <a:lnTo>
                  <a:pt x="2095652" y="725690"/>
                </a:lnTo>
                <a:lnTo>
                  <a:pt x="2092793" y="784546"/>
                </a:lnTo>
                <a:lnTo>
                  <a:pt x="2087688" y="839323"/>
                </a:lnTo>
                <a:lnTo>
                  <a:pt x="2079964" y="889341"/>
                </a:lnTo>
                <a:lnTo>
                  <a:pt x="2069250" y="933918"/>
                </a:lnTo>
                <a:lnTo>
                  <a:pt x="2055172" y="972372"/>
                </a:lnTo>
                <a:lnTo>
                  <a:pt x="1990224" y="1031365"/>
                </a:lnTo>
                <a:lnTo>
                  <a:pt x="1943088" y="1053141"/>
                </a:lnTo>
                <a:lnTo>
                  <a:pt x="1895951" y="1069836"/>
                </a:lnTo>
                <a:lnTo>
                  <a:pt x="1848814" y="1081934"/>
                </a:lnTo>
                <a:lnTo>
                  <a:pt x="1801677" y="1089918"/>
                </a:lnTo>
                <a:lnTo>
                  <a:pt x="1754540" y="1094272"/>
                </a:lnTo>
                <a:lnTo>
                  <a:pt x="1707405" y="1095481"/>
                </a:lnTo>
                <a:lnTo>
                  <a:pt x="1660272" y="1094028"/>
                </a:lnTo>
                <a:lnTo>
                  <a:pt x="1613141" y="1090396"/>
                </a:lnTo>
                <a:lnTo>
                  <a:pt x="1565374" y="1110308"/>
                </a:lnTo>
                <a:lnTo>
                  <a:pt x="1516288" y="1125421"/>
                </a:lnTo>
                <a:lnTo>
                  <a:pt x="1466040" y="1136311"/>
                </a:lnTo>
                <a:lnTo>
                  <a:pt x="1414791" y="1143554"/>
                </a:lnTo>
                <a:lnTo>
                  <a:pt x="1362697" y="1147725"/>
                </a:lnTo>
                <a:lnTo>
                  <a:pt x="1309919" y="1149402"/>
                </a:lnTo>
                <a:lnTo>
                  <a:pt x="1256615" y="1149158"/>
                </a:lnTo>
                <a:lnTo>
                  <a:pt x="1202944" y="1147572"/>
                </a:lnTo>
                <a:lnTo>
                  <a:pt x="1154208" y="1155294"/>
                </a:lnTo>
                <a:lnTo>
                  <a:pt x="1105471" y="1160386"/>
                </a:lnTo>
                <a:lnTo>
                  <a:pt x="1056734" y="1162460"/>
                </a:lnTo>
                <a:lnTo>
                  <a:pt x="1007999" y="1161131"/>
                </a:lnTo>
                <a:lnTo>
                  <a:pt x="959266" y="1156012"/>
                </a:lnTo>
                <a:lnTo>
                  <a:pt x="910535" y="1146719"/>
                </a:lnTo>
                <a:lnTo>
                  <a:pt x="861809" y="1132865"/>
                </a:lnTo>
                <a:lnTo>
                  <a:pt x="799631" y="1131667"/>
                </a:lnTo>
                <a:lnTo>
                  <a:pt x="740812" y="1129074"/>
                </a:lnTo>
                <a:lnTo>
                  <a:pt x="685213" y="1125143"/>
                </a:lnTo>
                <a:lnTo>
                  <a:pt x="632696" y="1119932"/>
                </a:lnTo>
                <a:lnTo>
                  <a:pt x="583123" y="1113497"/>
                </a:lnTo>
                <a:lnTo>
                  <a:pt x="536356" y="1105895"/>
                </a:lnTo>
                <a:lnTo>
                  <a:pt x="492255" y="1097186"/>
                </a:lnTo>
                <a:lnTo>
                  <a:pt x="450684" y="1087424"/>
                </a:lnTo>
                <a:lnTo>
                  <a:pt x="394297" y="1089009"/>
                </a:lnTo>
                <a:lnTo>
                  <a:pt x="342760" y="1084716"/>
                </a:lnTo>
                <a:lnTo>
                  <a:pt x="295720" y="1074975"/>
                </a:lnTo>
                <a:lnTo>
                  <a:pt x="252822" y="1060215"/>
                </a:lnTo>
                <a:lnTo>
                  <a:pt x="213711" y="1040866"/>
                </a:lnTo>
                <a:lnTo>
                  <a:pt x="178032" y="1017358"/>
                </a:lnTo>
                <a:lnTo>
                  <a:pt x="145433" y="990122"/>
                </a:lnTo>
                <a:lnTo>
                  <a:pt x="115557" y="959586"/>
                </a:lnTo>
                <a:close/>
              </a:path>
            </a:pathLst>
          </a:custGeom>
          <a:ln w="15697">
            <a:solidFill>
              <a:srgbClr val="9395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7644333" y="6557759"/>
            <a:ext cx="604100" cy="1744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8182698" y="6141097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863" y="203"/>
                </a:moveTo>
                <a:lnTo>
                  <a:pt x="0" y="63"/>
                </a:lnTo>
                <a:lnTo>
                  <a:pt x="825" y="0"/>
                </a:lnTo>
                <a:lnTo>
                  <a:pt x="1206" y="12"/>
                </a:lnTo>
                <a:lnTo>
                  <a:pt x="863" y="203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8172107" y="6140615"/>
            <a:ext cx="10795" cy="1905"/>
          </a:xfrm>
          <a:custGeom>
            <a:avLst/>
            <a:gdLst/>
            <a:ahLst/>
            <a:cxnLst/>
            <a:rect l="l" t="t" r="r" b="b"/>
            <a:pathLst>
              <a:path w="10795" h="1904">
                <a:moveTo>
                  <a:pt x="7607" y="0"/>
                </a:moveTo>
                <a:lnTo>
                  <a:pt x="0" y="139"/>
                </a:lnTo>
                <a:lnTo>
                  <a:pt x="762" y="1816"/>
                </a:lnTo>
                <a:lnTo>
                  <a:pt x="7988" y="761"/>
                </a:lnTo>
                <a:lnTo>
                  <a:pt x="10591" y="546"/>
                </a:lnTo>
                <a:lnTo>
                  <a:pt x="760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8180425" y="6143104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1858" y="711"/>
                </a:moveTo>
                <a:lnTo>
                  <a:pt x="3822" y="939"/>
                </a:lnTo>
                <a:lnTo>
                  <a:pt x="1858" y="711"/>
                </a:lnTo>
                <a:close/>
              </a:path>
              <a:path w="4445" h="1270">
                <a:moveTo>
                  <a:pt x="2197" y="0"/>
                </a:moveTo>
                <a:lnTo>
                  <a:pt x="0" y="495"/>
                </a:lnTo>
                <a:lnTo>
                  <a:pt x="1858" y="711"/>
                </a:lnTo>
                <a:lnTo>
                  <a:pt x="219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8182788" y="6141859"/>
            <a:ext cx="2540" cy="635"/>
          </a:xfrm>
          <a:custGeom>
            <a:avLst/>
            <a:gdLst/>
            <a:ahLst/>
            <a:cxnLst/>
            <a:rect l="l" t="t" r="r" b="b"/>
            <a:pathLst>
              <a:path w="2540" h="635">
                <a:moveTo>
                  <a:pt x="177" y="0"/>
                </a:moveTo>
                <a:lnTo>
                  <a:pt x="0" y="622"/>
                </a:lnTo>
                <a:lnTo>
                  <a:pt x="2197" y="571"/>
                </a:lnTo>
                <a:lnTo>
                  <a:pt x="17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8315147" y="6024536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1041" y="0"/>
                </a:moveTo>
                <a:lnTo>
                  <a:pt x="647" y="241"/>
                </a:lnTo>
                <a:lnTo>
                  <a:pt x="279" y="355"/>
                </a:lnTo>
                <a:lnTo>
                  <a:pt x="0" y="63"/>
                </a:lnTo>
                <a:lnTo>
                  <a:pt x="1041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8255761" y="6106020"/>
            <a:ext cx="3810" cy="2540"/>
          </a:xfrm>
          <a:custGeom>
            <a:avLst/>
            <a:gdLst/>
            <a:ahLst/>
            <a:cxnLst/>
            <a:rect l="l" t="t" r="r" b="b"/>
            <a:pathLst>
              <a:path w="3809" h="2539">
                <a:moveTo>
                  <a:pt x="1790" y="0"/>
                </a:moveTo>
                <a:lnTo>
                  <a:pt x="0" y="2082"/>
                </a:lnTo>
                <a:lnTo>
                  <a:pt x="3519" y="647"/>
                </a:lnTo>
                <a:lnTo>
                  <a:pt x="2616" y="647"/>
                </a:lnTo>
                <a:lnTo>
                  <a:pt x="1790" y="0"/>
                </a:lnTo>
                <a:close/>
              </a:path>
              <a:path w="3809" h="2539">
                <a:moveTo>
                  <a:pt x="3581" y="622"/>
                </a:moveTo>
                <a:lnTo>
                  <a:pt x="2616" y="647"/>
                </a:lnTo>
                <a:lnTo>
                  <a:pt x="3519" y="647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8337181" y="5978868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482" y="1028"/>
                </a:moveTo>
                <a:lnTo>
                  <a:pt x="0" y="622"/>
                </a:lnTo>
                <a:lnTo>
                  <a:pt x="228" y="203"/>
                </a:lnTo>
                <a:lnTo>
                  <a:pt x="457" y="0"/>
                </a:lnTo>
                <a:lnTo>
                  <a:pt x="482" y="1028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8329586" y="601731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241" y="0"/>
                </a:moveTo>
                <a:lnTo>
                  <a:pt x="0" y="393"/>
                </a:lnTo>
                <a:lnTo>
                  <a:pt x="571" y="800"/>
                </a:lnTo>
                <a:lnTo>
                  <a:pt x="241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8311400" y="603747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736" y="0"/>
                </a:moveTo>
                <a:lnTo>
                  <a:pt x="0" y="1079"/>
                </a:lnTo>
                <a:lnTo>
                  <a:pt x="749" y="101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8338363" y="5965456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0" y="1676"/>
                </a:moveTo>
                <a:lnTo>
                  <a:pt x="889" y="0"/>
                </a:lnTo>
                <a:lnTo>
                  <a:pt x="825" y="1257"/>
                </a:lnTo>
                <a:lnTo>
                  <a:pt x="406" y="1866"/>
                </a:lnTo>
                <a:lnTo>
                  <a:pt x="0" y="167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8193278" y="6139040"/>
            <a:ext cx="1905" cy="635"/>
          </a:xfrm>
          <a:custGeom>
            <a:avLst/>
            <a:gdLst/>
            <a:ahLst/>
            <a:cxnLst/>
            <a:rect l="l" t="t" r="r" b="b"/>
            <a:pathLst>
              <a:path w="1904" h="635">
                <a:moveTo>
                  <a:pt x="0" y="228"/>
                </a:moveTo>
                <a:lnTo>
                  <a:pt x="1168" y="0"/>
                </a:lnTo>
                <a:lnTo>
                  <a:pt x="1498" y="304"/>
                </a:lnTo>
                <a:lnTo>
                  <a:pt x="1777" y="622"/>
                </a:lnTo>
                <a:lnTo>
                  <a:pt x="0" y="228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8229206" y="5902743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698" y="177"/>
                </a:lnTo>
                <a:lnTo>
                  <a:pt x="406" y="419"/>
                </a:lnTo>
                <a:lnTo>
                  <a:pt x="114" y="279"/>
                </a:lnTo>
                <a:lnTo>
                  <a:pt x="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8189379" y="5883084"/>
            <a:ext cx="151130" cy="260350"/>
          </a:xfrm>
          <a:custGeom>
            <a:avLst/>
            <a:gdLst/>
            <a:ahLst/>
            <a:cxnLst/>
            <a:rect l="l" t="t" r="r" b="b"/>
            <a:pathLst>
              <a:path w="151129" h="260350">
                <a:moveTo>
                  <a:pt x="7569" y="259079"/>
                </a:moveTo>
                <a:lnTo>
                  <a:pt x="1689" y="259079"/>
                </a:lnTo>
                <a:lnTo>
                  <a:pt x="0" y="260349"/>
                </a:lnTo>
                <a:lnTo>
                  <a:pt x="7569" y="259079"/>
                </a:lnTo>
                <a:close/>
              </a:path>
              <a:path w="151129" h="260350">
                <a:moveTo>
                  <a:pt x="14452" y="259079"/>
                </a:moveTo>
                <a:lnTo>
                  <a:pt x="7569" y="259079"/>
                </a:lnTo>
                <a:lnTo>
                  <a:pt x="8140" y="260349"/>
                </a:lnTo>
                <a:lnTo>
                  <a:pt x="14452" y="259079"/>
                </a:lnTo>
                <a:close/>
              </a:path>
              <a:path w="151129" h="260350">
                <a:moveTo>
                  <a:pt x="1333" y="257809"/>
                </a:moveTo>
                <a:lnTo>
                  <a:pt x="558" y="257809"/>
                </a:lnTo>
                <a:lnTo>
                  <a:pt x="114" y="259079"/>
                </a:lnTo>
                <a:lnTo>
                  <a:pt x="1333" y="257809"/>
                </a:lnTo>
                <a:close/>
              </a:path>
              <a:path w="151129" h="260350">
                <a:moveTo>
                  <a:pt x="12979" y="256539"/>
                </a:moveTo>
                <a:lnTo>
                  <a:pt x="10172" y="256539"/>
                </a:lnTo>
                <a:lnTo>
                  <a:pt x="7632" y="257809"/>
                </a:lnTo>
                <a:lnTo>
                  <a:pt x="5905" y="257809"/>
                </a:lnTo>
                <a:lnTo>
                  <a:pt x="5740" y="259079"/>
                </a:lnTo>
                <a:lnTo>
                  <a:pt x="10972" y="259079"/>
                </a:lnTo>
                <a:lnTo>
                  <a:pt x="9118" y="257809"/>
                </a:lnTo>
                <a:lnTo>
                  <a:pt x="12979" y="256539"/>
                </a:lnTo>
                <a:close/>
              </a:path>
              <a:path w="151129" h="260350">
                <a:moveTo>
                  <a:pt x="17081" y="256539"/>
                </a:moveTo>
                <a:lnTo>
                  <a:pt x="15582" y="256539"/>
                </a:lnTo>
                <a:lnTo>
                  <a:pt x="10972" y="259079"/>
                </a:lnTo>
                <a:lnTo>
                  <a:pt x="13246" y="259079"/>
                </a:lnTo>
                <a:lnTo>
                  <a:pt x="17081" y="256539"/>
                </a:lnTo>
                <a:close/>
              </a:path>
              <a:path w="151129" h="260350">
                <a:moveTo>
                  <a:pt x="22478" y="251459"/>
                </a:moveTo>
                <a:lnTo>
                  <a:pt x="16548" y="253999"/>
                </a:lnTo>
                <a:lnTo>
                  <a:pt x="14554" y="256539"/>
                </a:lnTo>
                <a:lnTo>
                  <a:pt x="16802" y="255269"/>
                </a:lnTo>
                <a:lnTo>
                  <a:pt x="28140" y="255269"/>
                </a:lnTo>
                <a:lnTo>
                  <a:pt x="29164" y="254916"/>
                </a:lnTo>
                <a:lnTo>
                  <a:pt x="27698" y="253999"/>
                </a:lnTo>
                <a:lnTo>
                  <a:pt x="20408" y="253999"/>
                </a:lnTo>
                <a:lnTo>
                  <a:pt x="22478" y="251459"/>
                </a:lnTo>
                <a:close/>
              </a:path>
              <a:path w="151129" h="260350">
                <a:moveTo>
                  <a:pt x="28140" y="255269"/>
                </a:moveTo>
                <a:lnTo>
                  <a:pt x="16802" y="255269"/>
                </a:lnTo>
                <a:lnTo>
                  <a:pt x="17183" y="256539"/>
                </a:lnTo>
                <a:lnTo>
                  <a:pt x="24460" y="256539"/>
                </a:lnTo>
                <a:lnTo>
                  <a:pt x="28140" y="255269"/>
                </a:lnTo>
                <a:close/>
              </a:path>
              <a:path w="151129" h="260350">
                <a:moveTo>
                  <a:pt x="30459" y="254469"/>
                </a:moveTo>
                <a:lnTo>
                  <a:pt x="29164" y="254916"/>
                </a:lnTo>
                <a:lnTo>
                  <a:pt x="29730" y="255269"/>
                </a:lnTo>
                <a:lnTo>
                  <a:pt x="30459" y="254469"/>
                </a:lnTo>
                <a:close/>
              </a:path>
              <a:path w="151129" h="260350">
                <a:moveTo>
                  <a:pt x="32000" y="252590"/>
                </a:moveTo>
                <a:lnTo>
                  <a:pt x="32042" y="252729"/>
                </a:lnTo>
                <a:lnTo>
                  <a:pt x="30459" y="254469"/>
                </a:lnTo>
                <a:lnTo>
                  <a:pt x="35499" y="252729"/>
                </a:lnTo>
                <a:lnTo>
                  <a:pt x="32397" y="252729"/>
                </a:lnTo>
                <a:lnTo>
                  <a:pt x="32000" y="252590"/>
                </a:lnTo>
                <a:close/>
              </a:path>
              <a:path w="151129" h="260350">
                <a:moveTo>
                  <a:pt x="24210" y="252686"/>
                </a:moveTo>
                <a:close/>
              </a:path>
              <a:path w="151129" h="260350">
                <a:moveTo>
                  <a:pt x="28778" y="251459"/>
                </a:moveTo>
                <a:lnTo>
                  <a:pt x="28409" y="252729"/>
                </a:lnTo>
                <a:lnTo>
                  <a:pt x="29603" y="252729"/>
                </a:lnTo>
                <a:lnTo>
                  <a:pt x="30616" y="252104"/>
                </a:lnTo>
                <a:lnTo>
                  <a:pt x="28778" y="251459"/>
                </a:lnTo>
                <a:close/>
              </a:path>
              <a:path w="151129" h="260350">
                <a:moveTo>
                  <a:pt x="39179" y="251459"/>
                </a:moveTo>
                <a:lnTo>
                  <a:pt x="34048" y="251459"/>
                </a:lnTo>
                <a:lnTo>
                  <a:pt x="32397" y="252729"/>
                </a:lnTo>
                <a:lnTo>
                  <a:pt x="35499" y="252729"/>
                </a:lnTo>
                <a:lnTo>
                  <a:pt x="39179" y="251459"/>
                </a:lnTo>
                <a:close/>
              </a:path>
              <a:path w="151129" h="260350">
                <a:moveTo>
                  <a:pt x="52400" y="241299"/>
                </a:moveTo>
                <a:lnTo>
                  <a:pt x="51155" y="241299"/>
                </a:lnTo>
                <a:lnTo>
                  <a:pt x="44806" y="245109"/>
                </a:lnTo>
                <a:lnTo>
                  <a:pt x="37930" y="247649"/>
                </a:lnTo>
                <a:lnTo>
                  <a:pt x="30779" y="250189"/>
                </a:lnTo>
                <a:lnTo>
                  <a:pt x="23609" y="251459"/>
                </a:lnTo>
                <a:lnTo>
                  <a:pt x="24210" y="252686"/>
                </a:lnTo>
                <a:lnTo>
                  <a:pt x="27165" y="251459"/>
                </a:lnTo>
                <a:lnTo>
                  <a:pt x="39179" y="251459"/>
                </a:lnTo>
                <a:lnTo>
                  <a:pt x="43046" y="248919"/>
                </a:lnTo>
                <a:lnTo>
                  <a:pt x="41008" y="248919"/>
                </a:lnTo>
                <a:lnTo>
                  <a:pt x="39281" y="247649"/>
                </a:lnTo>
                <a:lnTo>
                  <a:pt x="41681" y="246379"/>
                </a:lnTo>
                <a:lnTo>
                  <a:pt x="50038" y="246379"/>
                </a:lnTo>
                <a:lnTo>
                  <a:pt x="49669" y="245109"/>
                </a:lnTo>
                <a:lnTo>
                  <a:pt x="52163" y="243360"/>
                </a:lnTo>
                <a:lnTo>
                  <a:pt x="52400" y="241299"/>
                </a:lnTo>
                <a:close/>
              </a:path>
              <a:path w="151129" h="260350">
                <a:moveTo>
                  <a:pt x="31661" y="251459"/>
                </a:moveTo>
                <a:lnTo>
                  <a:pt x="30616" y="252104"/>
                </a:lnTo>
                <a:lnTo>
                  <a:pt x="32000" y="252590"/>
                </a:lnTo>
                <a:lnTo>
                  <a:pt x="31661" y="251459"/>
                </a:lnTo>
                <a:close/>
              </a:path>
              <a:path w="151129" h="260350">
                <a:moveTo>
                  <a:pt x="41681" y="246379"/>
                </a:moveTo>
                <a:lnTo>
                  <a:pt x="39281" y="247649"/>
                </a:lnTo>
                <a:lnTo>
                  <a:pt x="41008" y="248919"/>
                </a:lnTo>
                <a:lnTo>
                  <a:pt x="41681" y="246379"/>
                </a:lnTo>
                <a:close/>
              </a:path>
              <a:path w="151129" h="260350">
                <a:moveTo>
                  <a:pt x="46913" y="246379"/>
                </a:moveTo>
                <a:lnTo>
                  <a:pt x="41681" y="246379"/>
                </a:lnTo>
                <a:lnTo>
                  <a:pt x="41008" y="248919"/>
                </a:lnTo>
                <a:lnTo>
                  <a:pt x="43046" y="248919"/>
                </a:lnTo>
                <a:lnTo>
                  <a:pt x="46913" y="246379"/>
                </a:lnTo>
                <a:close/>
              </a:path>
              <a:path w="151129" h="260350">
                <a:moveTo>
                  <a:pt x="56959" y="241299"/>
                </a:moveTo>
                <a:lnTo>
                  <a:pt x="55194" y="241299"/>
                </a:lnTo>
                <a:lnTo>
                  <a:pt x="53009" y="243098"/>
                </a:lnTo>
                <a:lnTo>
                  <a:pt x="51269" y="246379"/>
                </a:lnTo>
                <a:lnTo>
                  <a:pt x="53657" y="245109"/>
                </a:lnTo>
                <a:lnTo>
                  <a:pt x="52489" y="245109"/>
                </a:lnTo>
                <a:lnTo>
                  <a:pt x="57442" y="242569"/>
                </a:lnTo>
                <a:lnTo>
                  <a:pt x="54381" y="242569"/>
                </a:lnTo>
                <a:lnTo>
                  <a:pt x="56959" y="241299"/>
                </a:lnTo>
                <a:close/>
              </a:path>
              <a:path w="151129" h="260350">
                <a:moveTo>
                  <a:pt x="53289" y="242569"/>
                </a:moveTo>
                <a:lnTo>
                  <a:pt x="52163" y="243360"/>
                </a:lnTo>
                <a:lnTo>
                  <a:pt x="52108" y="243839"/>
                </a:lnTo>
                <a:lnTo>
                  <a:pt x="53009" y="243098"/>
                </a:lnTo>
                <a:lnTo>
                  <a:pt x="53289" y="242569"/>
                </a:lnTo>
                <a:close/>
              </a:path>
              <a:path w="151129" h="260350">
                <a:moveTo>
                  <a:pt x="63525" y="234949"/>
                </a:moveTo>
                <a:lnTo>
                  <a:pt x="56794" y="234949"/>
                </a:lnTo>
                <a:lnTo>
                  <a:pt x="56667" y="236219"/>
                </a:lnTo>
                <a:lnTo>
                  <a:pt x="54190" y="237489"/>
                </a:lnTo>
                <a:lnTo>
                  <a:pt x="52538" y="239737"/>
                </a:lnTo>
                <a:lnTo>
                  <a:pt x="52971" y="240029"/>
                </a:lnTo>
                <a:lnTo>
                  <a:pt x="46100" y="242569"/>
                </a:lnTo>
                <a:lnTo>
                  <a:pt x="51155" y="241299"/>
                </a:lnTo>
                <a:lnTo>
                  <a:pt x="52400" y="241299"/>
                </a:lnTo>
                <a:lnTo>
                  <a:pt x="57276" y="240029"/>
                </a:lnTo>
                <a:lnTo>
                  <a:pt x="63525" y="234949"/>
                </a:lnTo>
                <a:close/>
              </a:path>
              <a:path w="151129" h="260350">
                <a:moveTo>
                  <a:pt x="51092" y="238759"/>
                </a:moveTo>
                <a:lnTo>
                  <a:pt x="52324" y="240029"/>
                </a:lnTo>
                <a:lnTo>
                  <a:pt x="52538" y="239737"/>
                </a:lnTo>
                <a:lnTo>
                  <a:pt x="51092" y="238759"/>
                </a:lnTo>
                <a:close/>
              </a:path>
              <a:path w="151129" h="260350">
                <a:moveTo>
                  <a:pt x="64434" y="232439"/>
                </a:moveTo>
                <a:lnTo>
                  <a:pt x="57213" y="233679"/>
                </a:lnTo>
                <a:lnTo>
                  <a:pt x="53022" y="236219"/>
                </a:lnTo>
                <a:lnTo>
                  <a:pt x="51752" y="238759"/>
                </a:lnTo>
                <a:lnTo>
                  <a:pt x="56794" y="234949"/>
                </a:lnTo>
                <a:lnTo>
                  <a:pt x="67779" y="234949"/>
                </a:lnTo>
                <a:lnTo>
                  <a:pt x="67894" y="233679"/>
                </a:lnTo>
                <a:lnTo>
                  <a:pt x="63690" y="233679"/>
                </a:lnTo>
                <a:lnTo>
                  <a:pt x="64434" y="232439"/>
                </a:lnTo>
                <a:close/>
              </a:path>
              <a:path w="151129" h="260350">
                <a:moveTo>
                  <a:pt x="71379" y="232409"/>
                </a:moveTo>
                <a:lnTo>
                  <a:pt x="70396" y="232409"/>
                </a:lnTo>
                <a:lnTo>
                  <a:pt x="68206" y="233521"/>
                </a:lnTo>
                <a:lnTo>
                  <a:pt x="67957" y="233679"/>
                </a:lnTo>
                <a:lnTo>
                  <a:pt x="68630" y="233679"/>
                </a:lnTo>
                <a:lnTo>
                  <a:pt x="67779" y="234949"/>
                </a:lnTo>
                <a:lnTo>
                  <a:pt x="63525" y="234949"/>
                </a:lnTo>
                <a:lnTo>
                  <a:pt x="65659" y="237489"/>
                </a:lnTo>
                <a:lnTo>
                  <a:pt x="71379" y="232409"/>
                </a:lnTo>
                <a:close/>
              </a:path>
              <a:path w="151129" h="260350">
                <a:moveTo>
                  <a:pt x="65099" y="231858"/>
                </a:moveTo>
                <a:lnTo>
                  <a:pt x="64604" y="232409"/>
                </a:lnTo>
                <a:lnTo>
                  <a:pt x="64434" y="232439"/>
                </a:lnTo>
                <a:lnTo>
                  <a:pt x="63690" y="233679"/>
                </a:lnTo>
                <a:lnTo>
                  <a:pt x="64980" y="232439"/>
                </a:lnTo>
                <a:lnTo>
                  <a:pt x="65099" y="231858"/>
                </a:lnTo>
                <a:close/>
              </a:path>
              <a:path w="151129" h="260350">
                <a:moveTo>
                  <a:pt x="101142" y="203199"/>
                </a:moveTo>
                <a:lnTo>
                  <a:pt x="95262" y="203199"/>
                </a:lnTo>
                <a:lnTo>
                  <a:pt x="92481" y="207009"/>
                </a:lnTo>
                <a:lnTo>
                  <a:pt x="91630" y="208279"/>
                </a:lnTo>
                <a:lnTo>
                  <a:pt x="87629" y="209549"/>
                </a:lnTo>
                <a:lnTo>
                  <a:pt x="83720" y="211816"/>
                </a:lnTo>
                <a:lnTo>
                  <a:pt x="82753" y="213359"/>
                </a:lnTo>
                <a:lnTo>
                  <a:pt x="82094" y="213757"/>
                </a:lnTo>
                <a:lnTo>
                  <a:pt x="79730" y="217169"/>
                </a:lnTo>
                <a:lnTo>
                  <a:pt x="78295" y="219709"/>
                </a:lnTo>
                <a:lnTo>
                  <a:pt x="75260" y="220979"/>
                </a:lnTo>
                <a:lnTo>
                  <a:pt x="77762" y="220979"/>
                </a:lnTo>
                <a:lnTo>
                  <a:pt x="76809" y="224789"/>
                </a:lnTo>
                <a:lnTo>
                  <a:pt x="70485" y="226059"/>
                </a:lnTo>
                <a:lnTo>
                  <a:pt x="68713" y="227329"/>
                </a:lnTo>
                <a:lnTo>
                  <a:pt x="69164" y="227329"/>
                </a:lnTo>
                <a:lnTo>
                  <a:pt x="65099" y="231858"/>
                </a:lnTo>
                <a:lnTo>
                  <a:pt x="64980" y="232439"/>
                </a:lnTo>
                <a:lnTo>
                  <a:pt x="63690" y="233679"/>
                </a:lnTo>
                <a:lnTo>
                  <a:pt x="67894" y="233679"/>
                </a:lnTo>
                <a:lnTo>
                  <a:pt x="68206" y="233521"/>
                </a:lnTo>
                <a:lnTo>
                  <a:pt x="69951" y="232409"/>
                </a:lnTo>
                <a:lnTo>
                  <a:pt x="71379" y="232409"/>
                </a:lnTo>
                <a:lnTo>
                  <a:pt x="77636" y="227329"/>
                </a:lnTo>
                <a:lnTo>
                  <a:pt x="83648" y="222249"/>
                </a:lnTo>
                <a:lnTo>
                  <a:pt x="78651" y="222249"/>
                </a:lnTo>
                <a:lnTo>
                  <a:pt x="79209" y="220979"/>
                </a:lnTo>
                <a:lnTo>
                  <a:pt x="81635" y="219709"/>
                </a:lnTo>
                <a:lnTo>
                  <a:pt x="81941" y="219275"/>
                </a:lnTo>
                <a:lnTo>
                  <a:pt x="79527" y="218439"/>
                </a:lnTo>
                <a:lnTo>
                  <a:pt x="82986" y="217787"/>
                </a:lnTo>
                <a:lnTo>
                  <a:pt x="85204" y="214629"/>
                </a:lnTo>
                <a:lnTo>
                  <a:pt x="86372" y="213359"/>
                </a:lnTo>
                <a:lnTo>
                  <a:pt x="86728" y="212089"/>
                </a:lnTo>
                <a:lnTo>
                  <a:pt x="93573" y="212089"/>
                </a:lnTo>
                <a:lnTo>
                  <a:pt x="94729" y="209549"/>
                </a:lnTo>
                <a:lnTo>
                  <a:pt x="96558" y="209549"/>
                </a:lnTo>
                <a:lnTo>
                  <a:pt x="96266" y="208279"/>
                </a:lnTo>
                <a:lnTo>
                  <a:pt x="98005" y="207009"/>
                </a:lnTo>
                <a:lnTo>
                  <a:pt x="99796" y="204469"/>
                </a:lnTo>
                <a:lnTo>
                  <a:pt x="100506" y="203966"/>
                </a:lnTo>
                <a:lnTo>
                  <a:pt x="101142" y="203199"/>
                </a:lnTo>
                <a:close/>
              </a:path>
              <a:path w="151129" h="260350">
                <a:moveTo>
                  <a:pt x="70396" y="232409"/>
                </a:moveTo>
                <a:lnTo>
                  <a:pt x="69951" y="232409"/>
                </a:lnTo>
                <a:lnTo>
                  <a:pt x="68206" y="233521"/>
                </a:lnTo>
                <a:lnTo>
                  <a:pt x="70396" y="232409"/>
                </a:lnTo>
                <a:close/>
              </a:path>
              <a:path w="151129" h="260350">
                <a:moveTo>
                  <a:pt x="65214" y="231139"/>
                </a:moveTo>
                <a:lnTo>
                  <a:pt x="64434" y="232439"/>
                </a:lnTo>
                <a:lnTo>
                  <a:pt x="64604" y="232409"/>
                </a:lnTo>
                <a:lnTo>
                  <a:pt x="65099" y="231858"/>
                </a:lnTo>
                <a:lnTo>
                  <a:pt x="65214" y="231139"/>
                </a:lnTo>
                <a:close/>
              </a:path>
              <a:path w="151129" h="260350">
                <a:moveTo>
                  <a:pt x="67959" y="227870"/>
                </a:moveTo>
                <a:lnTo>
                  <a:pt x="66941" y="228599"/>
                </a:lnTo>
                <a:lnTo>
                  <a:pt x="67259" y="228599"/>
                </a:lnTo>
                <a:lnTo>
                  <a:pt x="67959" y="227870"/>
                </a:lnTo>
                <a:close/>
              </a:path>
              <a:path w="151129" h="260350">
                <a:moveTo>
                  <a:pt x="68713" y="227329"/>
                </a:moveTo>
                <a:lnTo>
                  <a:pt x="68478" y="227329"/>
                </a:lnTo>
                <a:lnTo>
                  <a:pt x="67959" y="227870"/>
                </a:lnTo>
                <a:lnTo>
                  <a:pt x="68713" y="227329"/>
                </a:lnTo>
                <a:close/>
              </a:path>
              <a:path w="151129" h="260350">
                <a:moveTo>
                  <a:pt x="71627" y="223325"/>
                </a:moveTo>
                <a:lnTo>
                  <a:pt x="71120" y="223519"/>
                </a:lnTo>
                <a:lnTo>
                  <a:pt x="71551" y="223519"/>
                </a:lnTo>
                <a:lnTo>
                  <a:pt x="71627" y="223325"/>
                </a:lnTo>
                <a:close/>
              </a:path>
              <a:path w="151129" h="260350">
                <a:moveTo>
                  <a:pt x="74612" y="218439"/>
                </a:moveTo>
                <a:lnTo>
                  <a:pt x="70866" y="222249"/>
                </a:lnTo>
                <a:lnTo>
                  <a:pt x="72047" y="222249"/>
                </a:lnTo>
                <a:lnTo>
                  <a:pt x="71627" y="223325"/>
                </a:lnTo>
                <a:lnTo>
                  <a:pt x="77762" y="220979"/>
                </a:lnTo>
                <a:lnTo>
                  <a:pt x="75260" y="220979"/>
                </a:lnTo>
                <a:lnTo>
                  <a:pt x="74612" y="218439"/>
                </a:lnTo>
                <a:close/>
              </a:path>
              <a:path w="151129" h="260350">
                <a:moveTo>
                  <a:pt x="92417" y="214629"/>
                </a:moveTo>
                <a:lnTo>
                  <a:pt x="87236" y="214629"/>
                </a:lnTo>
                <a:lnTo>
                  <a:pt x="86258" y="217169"/>
                </a:lnTo>
                <a:lnTo>
                  <a:pt x="82986" y="217787"/>
                </a:lnTo>
                <a:lnTo>
                  <a:pt x="81941" y="219275"/>
                </a:lnTo>
                <a:lnTo>
                  <a:pt x="83197" y="219709"/>
                </a:lnTo>
                <a:lnTo>
                  <a:pt x="82181" y="220979"/>
                </a:lnTo>
                <a:lnTo>
                  <a:pt x="78651" y="222249"/>
                </a:lnTo>
                <a:lnTo>
                  <a:pt x="83648" y="222249"/>
                </a:lnTo>
                <a:lnTo>
                  <a:pt x="88633" y="218439"/>
                </a:lnTo>
                <a:lnTo>
                  <a:pt x="87909" y="218439"/>
                </a:lnTo>
                <a:lnTo>
                  <a:pt x="89103" y="217169"/>
                </a:lnTo>
                <a:lnTo>
                  <a:pt x="91262" y="217169"/>
                </a:lnTo>
                <a:lnTo>
                  <a:pt x="92417" y="214629"/>
                </a:lnTo>
                <a:close/>
              </a:path>
              <a:path w="151129" h="260350">
                <a:moveTo>
                  <a:pt x="82986" y="217787"/>
                </a:moveTo>
                <a:lnTo>
                  <a:pt x="79527" y="218439"/>
                </a:lnTo>
                <a:lnTo>
                  <a:pt x="81941" y="219275"/>
                </a:lnTo>
                <a:lnTo>
                  <a:pt x="82986" y="217787"/>
                </a:lnTo>
                <a:close/>
              </a:path>
              <a:path w="151129" h="260350">
                <a:moveTo>
                  <a:pt x="89103" y="217169"/>
                </a:moveTo>
                <a:lnTo>
                  <a:pt x="87909" y="218439"/>
                </a:lnTo>
                <a:lnTo>
                  <a:pt x="88746" y="218133"/>
                </a:lnTo>
                <a:lnTo>
                  <a:pt x="89103" y="217169"/>
                </a:lnTo>
                <a:close/>
              </a:path>
              <a:path w="151129" h="260350">
                <a:moveTo>
                  <a:pt x="88746" y="218133"/>
                </a:moveTo>
                <a:lnTo>
                  <a:pt x="87947" y="218439"/>
                </a:lnTo>
                <a:lnTo>
                  <a:pt x="88633" y="218439"/>
                </a:lnTo>
                <a:lnTo>
                  <a:pt x="88746" y="218133"/>
                </a:lnTo>
                <a:close/>
              </a:path>
              <a:path w="151129" h="260350">
                <a:moveTo>
                  <a:pt x="91262" y="217169"/>
                </a:moveTo>
                <a:lnTo>
                  <a:pt x="89103" y="217169"/>
                </a:lnTo>
                <a:lnTo>
                  <a:pt x="88746" y="218133"/>
                </a:lnTo>
                <a:lnTo>
                  <a:pt x="91262" y="217169"/>
                </a:lnTo>
                <a:close/>
              </a:path>
              <a:path w="151129" h="260350">
                <a:moveTo>
                  <a:pt x="93573" y="212089"/>
                </a:moveTo>
                <a:lnTo>
                  <a:pt x="86728" y="212089"/>
                </a:lnTo>
                <a:lnTo>
                  <a:pt x="86372" y="213359"/>
                </a:lnTo>
                <a:lnTo>
                  <a:pt x="87033" y="213359"/>
                </a:lnTo>
                <a:lnTo>
                  <a:pt x="86055" y="214629"/>
                </a:lnTo>
                <a:lnTo>
                  <a:pt x="84963" y="215899"/>
                </a:lnTo>
                <a:lnTo>
                  <a:pt x="85344" y="215899"/>
                </a:lnTo>
                <a:lnTo>
                  <a:pt x="86499" y="214629"/>
                </a:lnTo>
                <a:lnTo>
                  <a:pt x="92417" y="214629"/>
                </a:lnTo>
                <a:lnTo>
                  <a:pt x="93573" y="212089"/>
                </a:lnTo>
                <a:close/>
              </a:path>
              <a:path w="151129" h="260350">
                <a:moveTo>
                  <a:pt x="83351" y="211563"/>
                </a:moveTo>
                <a:lnTo>
                  <a:pt x="80645" y="214629"/>
                </a:lnTo>
                <a:lnTo>
                  <a:pt x="82094" y="213757"/>
                </a:lnTo>
                <a:lnTo>
                  <a:pt x="83248" y="212089"/>
                </a:lnTo>
                <a:lnTo>
                  <a:pt x="83351" y="211563"/>
                </a:lnTo>
                <a:close/>
              </a:path>
              <a:path w="151129" h="260350">
                <a:moveTo>
                  <a:pt x="83720" y="211816"/>
                </a:moveTo>
                <a:lnTo>
                  <a:pt x="83273" y="212089"/>
                </a:lnTo>
                <a:lnTo>
                  <a:pt x="82094" y="213757"/>
                </a:lnTo>
                <a:lnTo>
                  <a:pt x="82753" y="213359"/>
                </a:lnTo>
                <a:lnTo>
                  <a:pt x="83720" y="211816"/>
                </a:lnTo>
                <a:close/>
              </a:path>
              <a:path w="151129" h="260350">
                <a:moveTo>
                  <a:pt x="83735" y="208940"/>
                </a:moveTo>
                <a:lnTo>
                  <a:pt x="82029" y="209549"/>
                </a:lnTo>
                <a:lnTo>
                  <a:pt x="81864" y="212089"/>
                </a:lnTo>
                <a:lnTo>
                  <a:pt x="82886" y="212089"/>
                </a:lnTo>
                <a:lnTo>
                  <a:pt x="83351" y="211563"/>
                </a:lnTo>
                <a:lnTo>
                  <a:pt x="83735" y="208940"/>
                </a:lnTo>
                <a:close/>
              </a:path>
              <a:path w="151129" h="260350">
                <a:moveTo>
                  <a:pt x="83276" y="212073"/>
                </a:moveTo>
                <a:close/>
              </a:path>
              <a:path w="151129" h="260350">
                <a:moveTo>
                  <a:pt x="84312" y="210473"/>
                </a:moveTo>
                <a:lnTo>
                  <a:pt x="83351" y="211563"/>
                </a:lnTo>
                <a:lnTo>
                  <a:pt x="83276" y="212073"/>
                </a:lnTo>
                <a:lnTo>
                  <a:pt x="83720" y="211816"/>
                </a:lnTo>
                <a:lnTo>
                  <a:pt x="84344" y="210819"/>
                </a:lnTo>
                <a:lnTo>
                  <a:pt x="84312" y="210473"/>
                </a:lnTo>
                <a:close/>
              </a:path>
              <a:path w="151129" h="260350">
                <a:moveTo>
                  <a:pt x="86653" y="208506"/>
                </a:moveTo>
                <a:lnTo>
                  <a:pt x="85140" y="209549"/>
                </a:lnTo>
                <a:lnTo>
                  <a:pt x="84370" y="210778"/>
                </a:lnTo>
                <a:lnTo>
                  <a:pt x="86653" y="208506"/>
                </a:lnTo>
                <a:close/>
              </a:path>
              <a:path w="151129" h="260350">
                <a:moveTo>
                  <a:pt x="96558" y="209549"/>
                </a:moveTo>
                <a:lnTo>
                  <a:pt x="94729" y="209549"/>
                </a:lnTo>
                <a:lnTo>
                  <a:pt x="95719" y="210819"/>
                </a:lnTo>
                <a:lnTo>
                  <a:pt x="96558" y="209549"/>
                </a:lnTo>
                <a:close/>
              </a:path>
              <a:path w="151129" h="260350">
                <a:moveTo>
                  <a:pt x="84644" y="209076"/>
                </a:moveTo>
                <a:lnTo>
                  <a:pt x="84137" y="209549"/>
                </a:lnTo>
                <a:lnTo>
                  <a:pt x="84312" y="210473"/>
                </a:lnTo>
                <a:lnTo>
                  <a:pt x="85128" y="209549"/>
                </a:lnTo>
                <a:lnTo>
                  <a:pt x="84644" y="209076"/>
                </a:lnTo>
                <a:close/>
              </a:path>
              <a:path w="151129" h="260350">
                <a:moveTo>
                  <a:pt x="85441" y="208331"/>
                </a:moveTo>
                <a:lnTo>
                  <a:pt x="84300" y="208738"/>
                </a:lnTo>
                <a:lnTo>
                  <a:pt x="84644" y="209076"/>
                </a:lnTo>
                <a:lnTo>
                  <a:pt x="85441" y="208331"/>
                </a:lnTo>
                <a:close/>
              </a:path>
              <a:path w="151129" h="260350">
                <a:moveTo>
                  <a:pt x="83832" y="208279"/>
                </a:moveTo>
                <a:lnTo>
                  <a:pt x="83735" y="208940"/>
                </a:lnTo>
                <a:lnTo>
                  <a:pt x="84300" y="208738"/>
                </a:lnTo>
                <a:lnTo>
                  <a:pt x="83832" y="208279"/>
                </a:lnTo>
                <a:close/>
              </a:path>
              <a:path w="151129" h="260350">
                <a:moveTo>
                  <a:pt x="88125" y="207009"/>
                </a:moveTo>
                <a:lnTo>
                  <a:pt x="86653" y="208506"/>
                </a:lnTo>
                <a:lnTo>
                  <a:pt x="86982" y="208279"/>
                </a:lnTo>
                <a:lnTo>
                  <a:pt x="88125" y="207009"/>
                </a:lnTo>
                <a:close/>
              </a:path>
              <a:path w="151129" h="260350">
                <a:moveTo>
                  <a:pt x="85656" y="208130"/>
                </a:moveTo>
                <a:lnTo>
                  <a:pt x="85441" y="208331"/>
                </a:lnTo>
                <a:lnTo>
                  <a:pt x="85585" y="208279"/>
                </a:lnTo>
                <a:lnTo>
                  <a:pt x="85656" y="208130"/>
                </a:lnTo>
                <a:close/>
              </a:path>
              <a:path w="151129" h="260350">
                <a:moveTo>
                  <a:pt x="86791" y="205739"/>
                </a:moveTo>
                <a:lnTo>
                  <a:pt x="85656" y="208130"/>
                </a:lnTo>
                <a:lnTo>
                  <a:pt x="86855" y="207009"/>
                </a:lnTo>
                <a:lnTo>
                  <a:pt x="86436" y="207009"/>
                </a:lnTo>
                <a:lnTo>
                  <a:pt x="86791" y="205739"/>
                </a:lnTo>
                <a:close/>
              </a:path>
              <a:path w="151129" h="260350">
                <a:moveTo>
                  <a:pt x="94526" y="200659"/>
                </a:moveTo>
                <a:lnTo>
                  <a:pt x="93154" y="200659"/>
                </a:lnTo>
                <a:lnTo>
                  <a:pt x="89484" y="203199"/>
                </a:lnTo>
                <a:lnTo>
                  <a:pt x="90131" y="203199"/>
                </a:lnTo>
                <a:lnTo>
                  <a:pt x="86436" y="207009"/>
                </a:lnTo>
                <a:lnTo>
                  <a:pt x="86855" y="207009"/>
                </a:lnTo>
                <a:lnTo>
                  <a:pt x="88214" y="205739"/>
                </a:lnTo>
                <a:lnTo>
                  <a:pt x="90081" y="205739"/>
                </a:lnTo>
                <a:lnTo>
                  <a:pt x="93192" y="204469"/>
                </a:lnTo>
                <a:lnTo>
                  <a:pt x="91821" y="204469"/>
                </a:lnTo>
                <a:lnTo>
                  <a:pt x="92837" y="201929"/>
                </a:lnTo>
                <a:lnTo>
                  <a:pt x="94526" y="200659"/>
                </a:lnTo>
                <a:close/>
              </a:path>
              <a:path w="151129" h="260350">
                <a:moveTo>
                  <a:pt x="119792" y="181609"/>
                </a:moveTo>
                <a:lnTo>
                  <a:pt x="112941" y="181619"/>
                </a:lnTo>
                <a:lnTo>
                  <a:pt x="111340" y="182879"/>
                </a:lnTo>
                <a:lnTo>
                  <a:pt x="108572" y="182879"/>
                </a:lnTo>
                <a:lnTo>
                  <a:pt x="105833" y="189229"/>
                </a:lnTo>
                <a:lnTo>
                  <a:pt x="101320" y="194309"/>
                </a:lnTo>
                <a:lnTo>
                  <a:pt x="96245" y="199389"/>
                </a:lnTo>
                <a:lnTo>
                  <a:pt x="91821" y="204469"/>
                </a:lnTo>
                <a:lnTo>
                  <a:pt x="93192" y="204469"/>
                </a:lnTo>
                <a:lnTo>
                  <a:pt x="95262" y="203199"/>
                </a:lnTo>
                <a:lnTo>
                  <a:pt x="101142" y="203199"/>
                </a:lnTo>
                <a:lnTo>
                  <a:pt x="102196" y="201929"/>
                </a:lnTo>
                <a:lnTo>
                  <a:pt x="106679" y="198119"/>
                </a:lnTo>
                <a:lnTo>
                  <a:pt x="110164" y="193039"/>
                </a:lnTo>
                <a:lnTo>
                  <a:pt x="109461" y="193039"/>
                </a:lnTo>
                <a:lnTo>
                  <a:pt x="110358" y="190499"/>
                </a:lnTo>
                <a:lnTo>
                  <a:pt x="109943" y="190499"/>
                </a:lnTo>
                <a:lnTo>
                  <a:pt x="113271" y="184149"/>
                </a:lnTo>
                <a:lnTo>
                  <a:pt x="117544" y="184149"/>
                </a:lnTo>
                <a:lnTo>
                  <a:pt x="119792" y="181609"/>
                </a:lnTo>
                <a:close/>
              </a:path>
              <a:path w="151129" h="260350">
                <a:moveTo>
                  <a:pt x="101587" y="203199"/>
                </a:moveTo>
                <a:lnTo>
                  <a:pt x="100506" y="203966"/>
                </a:lnTo>
                <a:lnTo>
                  <a:pt x="100088" y="204469"/>
                </a:lnTo>
                <a:lnTo>
                  <a:pt x="101587" y="203199"/>
                </a:lnTo>
                <a:close/>
              </a:path>
              <a:path w="151129" h="260350">
                <a:moveTo>
                  <a:pt x="112466" y="190499"/>
                </a:moveTo>
                <a:lnTo>
                  <a:pt x="111747" y="190499"/>
                </a:lnTo>
                <a:lnTo>
                  <a:pt x="110896" y="191769"/>
                </a:lnTo>
                <a:lnTo>
                  <a:pt x="110502" y="191769"/>
                </a:lnTo>
                <a:lnTo>
                  <a:pt x="109461" y="193039"/>
                </a:lnTo>
                <a:lnTo>
                  <a:pt x="110164" y="193039"/>
                </a:lnTo>
                <a:lnTo>
                  <a:pt x="111036" y="191769"/>
                </a:lnTo>
                <a:lnTo>
                  <a:pt x="112466" y="190499"/>
                </a:lnTo>
                <a:close/>
              </a:path>
              <a:path w="151129" h="260350">
                <a:moveTo>
                  <a:pt x="114172" y="186291"/>
                </a:moveTo>
                <a:lnTo>
                  <a:pt x="113391" y="186594"/>
                </a:lnTo>
                <a:lnTo>
                  <a:pt x="110921" y="189229"/>
                </a:lnTo>
                <a:lnTo>
                  <a:pt x="110768" y="189428"/>
                </a:lnTo>
                <a:lnTo>
                  <a:pt x="110312" y="191769"/>
                </a:lnTo>
                <a:lnTo>
                  <a:pt x="110502" y="191769"/>
                </a:lnTo>
                <a:lnTo>
                  <a:pt x="111747" y="190499"/>
                </a:lnTo>
                <a:lnTo>
                  <a:pt x="112466" y="190499"/>
                </a:lnTo>
                <a:lnTo>
                  <a:pt x="112804" y="190200"/>
                </a:lnTo>
                <a:lnTo>
                  <a:pt x="114172" y="186291"/>
                </a:lnTo>
                <a:close/>
              </a:path>
              <a:path w="151129" h="260350">
                <a:moveTo>
                  <a:pt x="110710" y="189504"/>
                </a:moveTo>
                <a:lnTo>
                  <a:pt x="109943" y="190499"/>
                </a:lnTo>
                <a:lnTo>
                  <a:pt x="110358" y="190499"/>
                </a:lnTo>
                <a:lnTo>
                  <a:pt x="110710" y="189504"/>
                </a:lnTo>
                <a:close/>
              </a:path>
              <a:path w="151129" h="260350">
                <a:moveTo>
                  <a:pt x="115328" y="187959"/>
                </a:moveTo>
                <a:lnTo>
                  <a:pt x="112804" y="190200"/>
                </a:lnTo>
                <a:lnTo>
                  <a:pt x="112699" y="190499"/>
                </a:lnTo>
                <a:lnTo>
                  <a:pt x="115328" y="187959"/>
                </a:lnTo>
                <a:close/>
              </a:path>
              <a:path w="151129" h="260350">
                <a:moveTo>
                  <a:pt x="109121" y="181450"/>
                </a:moveTo>
                <a:lnTo>
                  <a:pt x="106197" y="184149"/>
                </a:lnTo>
                <a:lnTo>
                  <a:pt x="104762" y="186689"/>
                </a:lnTo>
                <a:lnTo>
                  <a:pt x="108572" y="182879"/>
                </a:lnTo>
                <a:lnTo>
                  <a:pt x="109121" y="181450"/>
                </a:lnTo>
                <a:close/>
              </a:path>
              <a:path w="151129" h="260350">
                <a:moveTo>
                  <a:pt x="113355" y="186488"/>
                </a:moveTo>
                <a:lnTo>
                  <a:pt x="113144" y="186689"/>
                </a:lnTo>
                <a:lnTo>
                  <a:pt x="113391" y="186594"/>
                </a:lnTo>
                <a:close/>
              </a:path>
              <a:path w="151129" h="260350">
                <a:moveTo>
                  <a:pt x="114477" y="185419"/>
                </a:moveTo>
                <a:lnTo>
                  <a:pt x="113355" y="186488"/>
                </a:lnTo>
                <a:lnTo>
                  <a:pt x="114172" y="186291"/>
                </a:lnTo>
                <a:lnTo>
                  <a:pt x="114477" y="185419"/>
                </a:lnTo>
                <a:close/>
              </a:path>
              <a:path w="151129" h="260350">
                <a:moveTo>
                  <a:pt x="117544" y="184149"/>
                </a:moveTo>
                <a:lnTo>
                  <a:pt x="113271" y="184149"/>
                </a:lnTo>
                <a:lnTo>
                  <a:pt x="112991" y="185419"/>
                </a:lnTo>
                <a:lnTo>
                  <a:pt x="113355" y="186488"/>
                </a:lnTo>
                <a:lnTo>
                  <a:pt x="114477" y="185419"/>
                </a:lnTo>
                <a:lnTo>
                  <a:pt x="116420" y="185419"/>
                </a:lnTo>
                <a:lnTo>
                  <a:pt x="117544" y="184149"/>
                </a:lnTo>
                <a:close/>
              </a:path>
              <a:path w="151129" h="260350">
                <a:moveTo>
                  <a:pt x="116420" y="185419"/>
                </a:moveTo>
                <a:lnTo>
                  <a:pt x="114477" y="185419"/>
                </a:lnTo>
                <a:lnTo>
                  <a:pt x="114172" y="186291"/>
                </a:lnTo>
                <a:lnTo>
                  <a:pt x="116420" y="185419"/>
                </a:lnTo>
                <a:close/>
              </a:path>
              <a:path w="151129" h="260350">
                <a:moveTo>
                  <a:pt x="106883" y="180339"/>
                </a:moveTo>
                <a:lnTo>
                  <a:pt x="105638" y="181609"/>
                </a:lnTo>
                <a:lnTo>
                  <a:pt x="104444" y="182879"/>
                </a:lnTo>
                <a:lnTo>
                  <a:pt x="104673" y="182879"/>
                </a:lnTo>
                <a:lnTo>
                  <a:pt x="106991" y="181619"/>
                </a:lnTo>
                <a:lnTo>
                  <a:pt x="106883" y="180339"/>
                </a:lnTo>
                <a:close/>
              </a:path>
              <a:path w="151129" h="260350">
                <a:moveTo>
                  <a:pt x="108146" y="179971"/>
                </a:moveTo>
                <a:lnTo>
                  <a:pt x="107120" y="181450"/>
                </a:lnTo>
                <a:lnTo>
                  <a:pt x="107099" y="182879"/>
                </a:lnTo>
                <a:lnTo>
                  <a:pt x="108146" y="179971"/>
                </a:lnTo>
                <a:close/>
              </a:path>
              <a:path w="151129" h="260350">
                <a:moveTo>
                  <a:pt x="113563" y="177799"/>
                </a:moveTo>
                <a:lnTo>
                  <a:pt x="112471" y="177799"/>
                </a:lnTo>
                <a:lnTo>
                  <a:pt x="109910" y="180056"/>
                </a:lnTo>
                <a:lnTo>
                  <a:pt x="110324" y="180339"/>
                </a:lnTo>
                <a:lnTo>
                  <a:pt x="109121" y="181450"/>
                </a:lnTo>
                <a:lnTo>
                  <a:pt x="108521" y="182879"/>
                </a:lnTo>
                <a:lnTo>
                  <a:pt x="111290" y="180339"/>
                </a:lnTo>
                <a:lnTo>
                  <a:pt x="111036" y="180339"/>
                </a:lnTo>
                <a:lnTo>
                  <a:pt x="113563" y="177799"/>
                </a:lnTo>
                <a:close/>
              </a:path>
              <a:path w="151129" h="260350">
                <a:moveTo>
                  <a:pt x="121535" y="179069"/>
                </a:moveTo>
                <a:lnTo>
                  <a:pt x="112674" y="179069"/>
                </a:lnTo>
                <a:lnTo>
                  <a:pt x="108521" y="182879"/>
                </a:lnTo>
                <a:lnTo>
                  <a:pt x="109982" y="182879"/>
                </a:lnTo>
                <a:lnTo>
                  <a:pt x="110924" y="181918"/>
                </a:lnTo>
                <a:lnTo>
                  <a:pt x="111010" y="181609"/>
                </a:lnTo>
                <a:lnTo>
                  <a:pt x="119792" y="181609"/>
                </a:lnTo>
                <a:lnTo>
                  <a:pt x="120916" y="180339"/>
                </a:lnTo>
                <a:lnTo>
                  <a:pt x="121535" y="179069"/>
                </a:lnTo>
                <a:close/>
              </a:path>
              <a:path w="151129" h="260350">
                <a:moveTo>
                  <a:pt x="110924" y="181918"/>
                </a:moveTo>
                <a:lnTo>
                  <a:pt x="109982" y="182879"/>
                </a:lnTo>
                <a:lnTo>
                  <a:pt x="110655" y="182879"/>
                </a:lnTo>
                <a:lnTo>
                  <a:pt x="110924" y="181918"/>
                </a:lnTo>
                <a:close/>
              </a:path>
              <a:path w="151129" h="260350">
                <a:moveTo>
                  <a:pt x="111798" y="181609"/>
                </a:moveTo>
                <a:lnTo>
                  <a:pt x="111216" y="181619"/>
                </a:lnTo>
                <a:lnTo>
                  <a:pt x="110924" y="181918"/>
                </a:lnTo>
                <a:lnTo>
                  <a:pt x="110655" y="182879"/>
                </a:lnTo>
                <a:lnTo>
                  <a:pt x="111340" y="182879"/>
                </a:lnTo>
                <a:lnTo>
                  <a:pt x="111798" y="181609"/>
                </a:lnTo>
                <a:close/>
              </a:path>
              <a:path w="151129" h="260350">
                <a:moveTo>
                  <a:pt x="109910" y="180056"/>
                </a:moveTo>
                <a:lnTo>
                  <a:pt x="109588" y="180339"/>
                </a:lnTo>
                <a:lnTo>
                  <a:pt x="109121" y="181450"/>
                </a:lnTo>
                <a:lnTo>
                  <a:pt x="110324" y="180339"/>
                </a:lnTo>
                <a:lnTo>
                  <a:pt x="109910" y="180056"/>
                </a:lnTo>
                <a:close/>
              </a:path>
              <a:path w="151129" h="260350">
                <a:moveTo>
                  <a:pt x="122154" y="177799"/>
                </a:moveTo>
                <a:lnTo>
                  <a:pt x="113563" y="177799"/>
                </a:lnTo>
                <a:lnTo>
                  <a:pt x="111036" y="180339"/>
                </a:lnTo>
                <a:lnTo>
                  <a:pt x="112674" y="179069"/>
                </a:lnTo>
                <a:lnTo>
                  <a:pt x="121535" y="179069"/>
                </a:lnTo>
                <a:lnTo>
                  <a:pt x="122154" y="177799"/>
                </a:lnTo>
                <a:close/>
              </a:path>
              <a:path w="151129" h="260350">
                <a:moveTo>
                  <a:pt x="112674" y="179069"/>
                </a:moveTo>
                <a:lnTo>
                  <a:pt x="111036" y="180339"/>
                </a:lnTo>
                <a:lnTo>
                  <a:pt x="111290" y="180339"/>
                </a:lnTo>
                <a:lnTo>
                  <a:pt x="112674" y="179069"/>
                </a:lnTo>
                <a:close/>
              </a:path>
              <a:path w="151129" h="260350">
                <a:moveTo>
                  <a:pt x="120637" y="171449"/>
                </a:moveTo>
                <a:lnTo>
                  <a:pt x="116865" y="171449"/>
                </a:lnTo>
                <a:lnTo>
                  <a:pt x="113665" y="176529"/>
                </a:lnTo>
                <a:lnTo>
                  <a:pt x="110724" y="176529"/>
                </a:lnTo>
                <a:lnTo>
                  <a:pt x="109651" y="177799"/>
                </a:lnTo>
                <a:lnTo>
                  <a:pt x="108674" y="179209"/>
                </a:lnTo>
                <a:lnTo>
                  <a:pt x="109910" y="180056"/>
                </a:lnTo>
                <a:lnTo>
                  <a:pt x="112471" y="177799"/>
                </a:lnTo>
                <a:lnTo>
                  <a:pt x="122154" y="177799"/>
                </a:lnTo>
                <a:lnTo>
                  <a:pt x="123393" y="175259"/>
                </a:lnTo>
                <a:lnTo>
                  <a:pt x="123012" y="173989"/>
                </a:lnTo>
                <a:lnTo>
                  <a:pt x="118732" y="173989"/>
                </a:lnTo>
                <a:lnTo>
                  <a:pt x="120637" y="171449"/>
                </a:lnTo>
                <a:close/>
              </a:path>
              <a:path w="151129" h="260350">
                <a:moveTo>
                  <a:pt x="108470" y="179069"/>
                </a:moveTo>
                <a:lnTo>
                  <a:pt x="108146" y="179971"/>
                </a:lnTo>
                <a:lnTo>
                  <a:pt x="108674" y="179209"/>
                </a:lnTo>
                <a:lnTo>
                  <a:pt x="108470" y="179069"/>
                </a:lnTo>
                <a:close/>
              </a:path>
              <a:path w="151129" h="260350">
                <a:moveTo>
                  <a:pt x="114265" y="175259"/>
                </a:moveTo>
                <a:lnTo>
                  <a:pt x="111798" y="175259"/>
                </a:lnTo>
                <a:lnTo>
                  <a:pt x="110731" y="176529"/>
                </a:lnTo>
                <a:lnTo>
                  <a:pt x="113398" y="176529"/>
                </a:lnTo>
                <a:lnTo>
                  <a:pt x="114265" y="175259"/>
                </a:lnTo>
                <a:close/>
              </a:path>
              <a:path w="151129" h="260350">
                <a:moveTo>
                  <a:pt x="122720" y="165099"/>
                </a:moveTo>
                <a:lnTo>
                  <a:pt x="117716" y="165099"/>
                </a:lnTo>
                <a:lnTo>
                  <a:pt x="115729" y="167986"/>
                </a:lnTo>
                <a:lnTo>
                  <a:pt x="115531" y="170179"/>
                </a:lnTo>
                <a:lnTo>
                  <a:pt x="115849" y="171449"/>
                </a:lnTo>
                <a:lnTo>
                  <a:pt x="113779" y="173989"/>
                </a:lnTo>
                <a:lnTo>
                  <a:pt x="111671" y="173989"/>
                </a:lnTo>
                <a:lnTo>
                  <a:pt x="110736" y="176516"/>
                </a:lnTo>
                <a:lnTo>
                  <a:pt x="111798" y="175259"/>
                </a:lnTo>
                <a:lnTo>
                  <a:pt x="114265" y="175259"/>
                </a:lnTo>
                <a:lnTo>
                  <a:pt x="116865" y="171449"/>
                </a:lnTo>
                <a:lnTo>
                  <a:pt x="120637" y="171449"/>
                </a:lnTo>
                <a:lnTo>
                  <a:pt x="121589" y="170179"/>
                </a:lnTo>
                <a:lnTo>
                  <a:pt x="123380" y="168909"/>
                </a:lnTo>
                <a:lnTo>
                  <a:pt x="121564" y="168909"/>
                </a:lnTo>
                <a:lnTo>
                  <a:pt x="120942" y="167639"/>
                </a:lnTo>
                <a:lnTo>
                  <a:pt x="122720" y="165099"/>
                </a:lnTo>
                <a:close/>
              </a:path>
              <a:path w="151129" h="260350">
                <a:moveTo>
                  <a:pt x="113434" y="171485"/>
                </a:moveTo>
                <a:lnTo>
                  <a:pt x="111607" y="173989"/>
                </a:lnTo>
                <a:lnTo>
                  <a:pt x="112382" y="173989"/>
                </a:lnTo>
                <a:lnTo>
                  <a:pt x="113434" y="171485"/>
                </a:lnTo>
                <a:close/>
              </a:path>
              <a:path w="151129" h="260350">
                <a:moveTo>
                  <a:pt x="123380" y="168909"/>
                </a:moveTo>
                <a:lnTo>
                  <a:pt x="121589" y="170179"/>
                </a:lnTo>
                <a:lnTo>
                  <a:pt x="118732" y="173989"/>
                </a:lnTo>
                <a:lnTo>
                  <a:pt x="119468" y="173989"/>
                </a:lnTo>
                <a:lnTo>
                  <a:pt x="121767" y="171449"/>
                </a:lnTo>
                <a:lnTo>
                  <a:pt x="122288" y="170179"/>
                </a:lnTo>
                <a:lnTo>
                  <a:pt x="123380" y="168909"/>
                </a:lnTo>
                <a:close/>
              </a:path>
              <a:path w="151129" h="260350">
                <a:moveTo>
                  <a:pt x="124015" y="168909"/>
                </a:moveTo>
                <a:lnTo>
                  <a:pt x="123380" y="168909"/>
                </a:lnTo>
                <a:lnTo>
                  <a:pt x="122288" y="170179"/>
                </a:lnTo>
                <a:lnTo>
                  <a:pt x="121767" y="171449"/>
                </a:lnTo>
                <a:lnTo>
                  <a:pt x="119468" y="173989"/>
                </a:lnTo>
                <a:lnTo>
                  <a:pt x="122288" y="173989"/>
                </a:lnTo>
                <a:lnTo>
                  <a:pt x="123469" y="172719"/>
                </a:lnTo>
                <a:lnTo>
                  <a:pt x="122593" y="172719"/>
                </a:lnTo>
                <a:lnTo>
                  <a:pt x="124015" y="168909"/>
                </a:lnTo>
                <a:close/>
              </a:path>
              <a:path w="151129" h="260350">
                <a:moveTo>
                  <a:pt x="113449" y="171449"/>
                </a:moveTo>
                <a:lnTo>
                  <a:pt x="112471" y="172719"/>
                </a:lnTo>
                <a:lnTo>
                  <a:pt x="113449" y="171449"/>
                </a:lnTo>
                <a:close/>
              </a:path>
              <a:path w="151129" h="260350">
                <a:moveTo>
                  <a:pt x="125774" y="167639"/>
                </a:moveTo>
                <a:lnTo>
                  <a:pt x="122034" y="167639"/>
                </a:lnTo>
                <a:lnTo>
                  <a:pt x="121564" y="168909"/>
                </a:lnTo>
                <a:lnTo>
                  <a:pt x="124752" y="168909"/>
                </a:lnTo>
                <a:lnTo>
                  <a:pt x="122593" y="172719"/>
                </a:lnTo>
                <a:lnTo>
                  <a:pt x="123469" y="172719"/>
                </a:lnTo>
                <a:lnTo>
                  <a:pt x="124650" y="171449"/>
                </a:lnTo>
                <a:lnTo>
                  <a:pt x="123964" y="171449"/>
                </a:lnTo>
                <a:lnTo>
                  <a:pt x="125774" y="167639"/>
                </a:lnTo>
                <a:close/>
              </a:path>
              <a:path w="151129" h="260350">
                <a:moveTo>
                  <a:pt x="114288" y="170080"/>
                </a:moveTo>
                <a:lnTo>
                  <a:pt x="113345" y="171449"/>
                </a:lnTo>
                <a:lnTo>
                  <a:pt x="114288" y="170080"/>
                </a:lnTo>
                <a:close/>
              </a:path>
              <a:path w="151129" h="260350">
                <a:moveTo>
                  <a:pt x="115760" y="167639"/>
                </a:moveTo>
                <a:lnTo>
                  <a:pt x="114288" y="170080"/>
                </a:lnTo>
                <a:lnTo>
                  <a:pt x="115729" y="167986"/>
                </a:lnTo>
                <a:lnTo>
                  <a:pt x="115760" y="167639"/>
                </a:lnTo>
                <a:close/>
              </a:path>
              <a:path w="151129" h="260350">
                <a:moveTo>
                  <a:pt x="122879" y="165499"/>
                </a:moveTo>
                <a:lnTo>
                  <a:pt x="120942" y="167639"/>
                </a:lnTo>
                <a:lnTo>
                  <a:pt x="121564" y="168909"/>
                </a:lnTo>
                <a:lnTo>
                  <a:pt x="122034" y="167639"/>
                </a:lnTo>
                <a:lnTo>
                  <a:pt x="125774" y="167639"/>
                </a:lnTo>
                <a:lnTo>
                  <a:pt x="126377" y="166369"/>
                </a:lnTo>
                <a:lnTo>
                  <a:pt x="123228" y="166369"/>
                </a:lnTo>
                <a:lnTo>
                  <a:pt x="122879" y="165499"/>
                </a:lnTo>
                <a:close/>
              </a:path>
              <a:path w="151129" h="260350">
                <a:moveTo>
                  <a:pt x="126530" y="162559"/>
                </a:moveTo>
                <a:lnTo>
                  <a:pt x="123977" y="165099"/>
                </a:lnTo>
                <a:lnTo>
                  <a:pt x="123240" y="165099"/>
                </a:lnTo>
                <a:lnTo>
                  <a:pt x="122879" y="165499"/>
                </a:lnTo>
                <a:lnTo>
                  <a:pt x="123228" y="166369"/>
                </a:lnTo>
                <a:lnTo>
                  <a:pt x="125399" y="166369"/>
                </a:lnTo>
                <a:lnTo>
                  <a:pt x="126530" y="162559"/>
                </a:lnTo>
                <a:close/>
              </a:path>
              <a:path w="151129" h="260350">
                <a:moveTo>
                  <a:pt x="127228" y="162559"/>
                </a:moveTo>
                <a:lnTo>
                  <a:pt x="126530" y="162559"/>
                </a:lnTo>
                <a:lnTo>
                  <a:pt x="125399" y="166369"/>
                </a:lnTo>
                <a:lnTo>
                  <a:pt x="126377" y="166369"/>
                </a:lnTo>
                <a:lnTo>
                  <a:pt x="127003" y="164704"/>
                </a:lnTo>
                <a:lnTo>
                  <a:pt x="127228" y="162559"/>
                </a:lnTo>
                <a:close/>
              </a:path>
              <a:path w="151129" h="260350">
                <a:moveTo>
                  <a:pt x="127003" y="164704"/>
                </a:moveTo>
                <a:lnTo>
                  <a:pt x="126475" y="166303"/>
                </a:lnTo>
                <a:lnTo>
                  <a:pt x="126961" y="165099"/>
                </a:lnTo>
                <a:lnTo>
                  <a:pt x="127003" y="164704"/>
                </a:lnTo>
                <a:close/>
              </a:path>
              <a:path w="151129" h="260350">
                <a:moveTo>
                  <a:pt x="132486" y="157479"/>
                </a:moveTo>
                <a:lnTo>
                  <a:pt x="131305" y="160019"/>
                </a:lnTo>
                <a:lnTo>
                  <a:pt x="128549" y="160019"/>
                </a:lnTo>
                <a:lnTo>
                  <a:pt x="127003" y="164704"/>
                </a:lnTo>
                <a:lnTo>
                  <a:pt x="126961" y="165099"/>
                </a:lnTo>
                <a:lnTo>
                  <a:pt x="126482" y="166299"/>
                </a:lnTo>
                <a:lnTo>
                  <a:pt x="132003" y="162559"/>
                </a:lnTo>
                <a:lnTo>
                  <a:pt x="132486" y="157479"/>
                </a:lnTo>
                <a:close/>
              </a:path>
              <a:path w="151129" h="260350">
                <a:moveTo>
                  <a:pt x="123240" y="165099"/>
                </a:moveTo>
                <a:lnTo>
                  <a:pt x="122720" y="165099"/>
                </a:lnTo>
                <a:lnTo>
                  <a:pt x="122879" y="165499"/>
                </a:lnTo>
                <a:lnTo>
                  <a:pt x="123240" y="165099"/>
                </a:lnTo>
                <a:close/>
              </a:path>
              <a:path w="151129" h="260350">
                <a:moveTo>
                  <a:pt x="132829" y="147319"/>
                </a:moveTo>
                <a:lnTo>
                  <a:pt x="127736" y="147319"/>
                </a:lnTo>
                <a:lnTo>
                  <a:pt x="125361" y="151129"/>
                </a:lnTo>
                <a:lnTo>
                  <a:pt x="123812" y="152399"/>
                </a:lnTo>
                <a:lnTo>
                  <a:pt x="124040" y="152399"/>
                </a:lnTo>
                <a:lnTo>
                  <a:pt x="124294" y="153669"/>
                </a:lnTo>
                <a:lnTo>
                  <a:pt x="122770" y="154939"/>
                </a:lnTo>
                <a:lnTo>
                  <a:pt x="123177" y="160019"/>
                </a:lnTo>
                <a:lnTo>
                  <a:pt x="118351" y="161289"/>
                </a:lnTo>
                <a:lnTo>
                  <a:pt x="117271" y="165099"/>
                </a:lnTo>
                <a:lnTo>
                  <a:pt x="117716" y="163829"/>
                </a:lnTo>
                <a:lnTo>
                  <a:pt x="118783" y="162559"/>
                </a:lnTo>
                <a:lnTo>
                  <a:pt x="125869" y="162559"/>
                </a:lnTo>
                <a:lnTo>
                  <a:pt x="128549" y="160019"/>
                </a:lnTo>
                <a:lnTo>
                  <a:pt x="130162" y="160019"/>
                </a:lnTo>
                <a:lnTo>
                  <a:pt x="131889" y="156209"/>
                </a:lnTo>
                <a:lnTo>
                  <a:pt x="132947" y="153669"/>
                </a:lnTo>
                <a:lnTo>
                  <a:pt x="130479" y="153669"/>
                </a:lnTo>
                <a:lnTo>
                  <a:pt x="131648" y="151129"/>
                </a:lnTo>
                <a:lnTo>
                  <a:pt x="132829" y="147319"/>
                </a:lnTo>
                <a:close/>
              </a:path>
              <a:path w="151129" h="260350">
                <a:moveTo>
                  <a:pt x="126530" y="162559"/>
                </a:moveTo>
                <a:lnTo>
                  <a:pt x="118783" y="162559"/>
                </a:lnTo>
                <a:lnTo>
                  <a:pt x="119011" y="163829"/>
                </a:lnTo>
                <a:lnTo>
                  <a:pt x="118846" y="163829"/>
                </a:lnTo>
                <a:lnTo>
                  <a:pt x="118008" y="165099"/>
                </a:lnTo>
                <a:lnTo>
                  <a:pt x="123977" y="165099"/>
                </a:lnTo>
                <a:lnTo>
                  <a:pt x="126530" y="162559"/>
                </a:lnTo>
                <a:close/>
              </a:path>
              <a:path w="151129" h="260350">
                <a:moveTo>
                  <a:pt x="134429" y="147319"/>
                </a:moveTo>
                <a:lnTo>
                  <a:pt x="132829" y="147319"/>
                </a:lnTo>
                <a:lnTo>
                  <a:pt x="131648" y="151129"/>
                </a:lnTo>
                <a:lnTo>
                  <a:pt x="130479" y="153669"/>
                </a:lnTo>
                <a:lnTo>
                  <a:pt x="131127" y="153669"/>
                </a:lnTo>
                <a:lnTo>
                  <a:pt x="133134" y="152399"/>
                </a:lnTo>
                <a:lnTo>
                  <a:pt x="134162" y="149859"/>
                </a:lnTo>
                <a:lnTo>
                  <a:pt x="135223" y="148589"/>
                </a:lnTo>
                <a:lnTo>
                  <a:pt x="133248" y="148589"/>
                </a:lnTo>
                <a:lnTo>
                  <a:pt x="134429" y="147319"/>
                </a:lnTo>
                <a:close/>
              </a:path>
              <a:path w="151129" h="260350">
                <a:moveTo>
                  <a:pt x="135618" y="148116"/>
                </a:moveTo>
                <a:lnTo>
                  <a:pt x="134162" y="149859"/>
                </a:lnTo>
                <a:lnTo>
                  <a:pt x="133134" y="152399"/>
                </a:lnTo>
                <a:lnTo>
                  <a:pt x="131127" y="153669"/>
                </a:lnTo>
                <a:lnTo>
                  <a:pt x="132947" y="153669"/>
                </a:lnTo>
                <a:lnTo>
                  <a:pt x="133476" y="152399"/>
                </a:lnTo>
                <a:lnTo>
                  <a:pt x="135618" y="148116"/>
                </a:lnTo>
                <a:close/>
              </a:path>
              <a:path w="151129" h="260350">
                <a:moveTo>
                  <a:pt x="127736" y="147319"/>
                </a:moveTo>
                <a:lnTo>
                  <a:pt x="124675" y="147319"/>
                </a:lnTo>
                <a:lnTo>
                  <a:pt x="124447" y="148589"/>
                </a:lnTo>
                <a:lnTo>
                  <a:pt x="127736" y="147319"/>
                </a:lnTo>
                <a:close/>
              </a:path>
              <a:path w="151129" h="260350">
                <a:moveTo>
                  <a:pt x="136017" y="147319"/>
                </a:moveTo>
                <a:lnTo>
                  <a:pt x="134429" y="147319"/>
                </a:lnTo>
                <a:lnTo>
                  <a:pt x="133248" y="148589"/>
                </a:lnTo>
                <a:lnTo>
                  <a:pt x="135946" y="147461"/>
                </a:lnTo>
                <a:lnTo>
                  <a:pt x="136017" y="147319"/>
                </a:lnTo>
                <a:close/>
              </a:path>
              <a:path w="151129" h="260350">
                <a:moveTo>
                  <a:pt x="135946" y="147461"/>
                </a:moveTo>
                <a:lnTo>
                  <a:pt x="133248" y="148589"/>
                </a:lnTo>
                <a:lnTo>
                  <a:pt x="135223" y="148589"/>
                </a:lnTo>
                <a:lnTo>
                  <a:pt x="135618" y="148116"/>
                </a:lnTo>
                <a:lnTo>
                  <a:pt x="135946" y="147461"/>
                </a:lnTo>
                <a:close/>
              </a:path>
              <a:path w="151129" h="260350">
                <a:moveTo>
                  <a:pt x="136283" y="147319"/>
                </a:moveTo>
                <a:lnTo>
                  <a:pt x="135946" y="147461"/>
                </a:lnTo>
                <a:lnTo>
                  <a:pt x="135618" y="148116"/>
                </a:lnTo>
                <a:lnTo>
                  <a:pt x="136283" y="147319"/>
                </a:lnTo>
                <a:close/>
              </a:path>
              <a:path w="151129" h="260350">
                <a:moveTo>
                  <a:pt x="134823" y="129539"/>
                </a:moveTo>
                <a:lnTo>
                  <a:pt x="134112" y="129539"/>
                </a:lnTo>
                <a:lnTo>
                  <a:pt x="132981" y="133349"/>
                </a:lnTo>
                <a:lnTo>
                  <a:pt x="133603" y="133349"/>
                </a:lnTo>
                <a:lnTo>
                  <a:pt x="133413" y="134619"/>
                </a:lnTo>
                <a:lnTo>
                  <a:pt x="131241" y="134619"/>
                </a:lnTo>
                <a:lnTo>
                  <a:pt x="128955" y="140969"/>
                </a:lnTo>
                <a:lnTo>
                  <a:pt x="126809" y="142239"/>
                </a:lnTo>
                <a:lnTo>
                  <a:pt x="124766" y="145185"/>
                </a:lnTo>
                <a:lnTo>
                  <a:pt x="124904" y="146049"/>
                </a:lnTo>
                <a:lnTo>
                  <a:pt x="124612" y="147319"/>
                </a:lnTo>
                <a:lnTo>
                  <a:pt x="135432" y="147319"/>
                </a:lnTo>
                <a:lnTo>
                  <a:pt x="135775" y="146049"/>
                </a:lnTo>
                <a:lnTo>
                  <a:pt x="136867" y="144779"/>
                </a:lnTo>
                <a:lnTo>
                  <a:pt x="137642" y="143509"/>
                </a:lnTo>
                <a:lnTo>
                  <a:pt x="136715" y="143509"/>
                </a:lnTo>
                <a:lnTo>
                  <a:pt x="138277" y="140969"/>
                </a:lnTo>
                <a:lnTo>
                  <a:pt x="138442" y="138429"/>
                </a:lnTo>
                <a:lnTo>
                  <a:pt x="137909" y="138429"/>
                </a:lnTo>
                <a:lnTo>
                  <a:pt x="139179" y="135889"/>
                </a:lnTo>
                <a:lnTo>
                  <a:pt x="139619" y="135889"/>
                </a:lnTo>
                <a:lnTo>
                  <a:pt x="140208" y="134619"/>
                </a:lnTo>
                <a:lnTo>
                  <a:pt x="139420" y="133349"/>
                </a:lnTo>
                <a:lnTo>
                  <a:pt x="141389" y="130809"/>
                </a:lnTo>
                <a:lnTo>
                  <a:pt x="135254" y="130809"/>
                </a:lnTo>
                <a:lnTo>
                  <a:pt x="134823" y="129539"/>
                </a:lnTo>
                <a:close/>
              </a:path>
              <a:path w="151129" h="260350">
                <a:moveTo>
                  <a:pt x="124701" y="144779"/>
                </a:moveTo>
                <a:lnTo>
                  <a:pt x="124155" y="146049"/>
                </a:lnTo>
                <a:lnTo>
                  <a:pt x="124766" y="145185"/>
                </a:lnTo>
                <a:lnTo>
                  <a:pt x="124701" y="144779"/>
                </a:lnTo>
                <a:close/>
              </a:path>
              <a:path w="151129" h="260350">
                <a:moveTo>
                  <a:pt x="139619" y="135889"/>
                </a:moveTo>
                <a:lnTo>
                  <a:pt x="139280" y="135889"/>
                </a:lnTo>
                <a:lnTo>
                  <a:pt x="137909" y="138429"/>
                </a:lnTo>
                <a:lnTo>
                  <a:pt x="138442" y="138429"/>
                </a:lnTo>
                <a:lnTo>
                  <a:pt x="139619" y="135889"/>
                </a:lnTo>
                <a:close/>
              </a:path>
              <a:path w="151129" h="260350">
                <a:moveTo>
                  <a:pt x="134391" y="128269"/>
                </a:moveTo>
                <a:lnTo>
                  <a:pt x="132930" y="128269"/>
                </a:lnTo>
                <a:lnTo>
                  <a:pt x="131000" y="133349"/>
                </a:lnTo>
                <a:lnTo>
                  <a:pt x="134112" y="129539"/>
                </a:lnTo>
                <a:lnTo>
                  <a:pt x="134823" y="129539"/>
                </a:lnTo>
                <a:lnTo>
                  <a:pt x="134391" y="128269"/>
                </a:lnTo>
                <a:close/>
              </a:path>
              <a:path w="151129" h="260350">
                <a:moveTo>
                  <a:pt x="134099" y="126999"/>
                </a:moveTo>
                <a:lnTo>
                  <a:pt x="133489" y="126999"/>
                </a:lnTo>
                <a:lnTo>
                  <a:pt x="134391" y="128269"/>
                </a:lnTo>
                <a:lnTo>
                  <a:pt x="135254" y="130809"/>
                </a:lnTo>
                <a:lnTo>
                  <a:pt x="135412" y="130178"/>
                </a:lnTo>
                <a:lnTo>
                  <a:pt x="134099" y="126999"/>
                </a:lnTo>
                <a:close/>
              </a:path>
              <a:path w="151129" h="260350">
                <a:moveTo>
                  <a:pt x="135412" y="130178"/>
                </a:moveTo>
                <a:lnTo>
                  <a:pt x="135254" y="130809"/>
                </a:lnTo>
                <a:lnTo>
                  <a:pt x="135674" y="130809"/>
                </a:lnTo>
                <a:lnTo>
                  <a:pt x="135412" y="130178"/>
                </a:lnTo>
                <a:close/>
              </a:path>
              <a:path w="151129" h="260350">
                <a:moveTo>
                  <a:pt x="135753" y="128817"/>
                </a:moveTo>
                <a:lnTo>
                  <a:pt x="135412" y="130178"/>
                </a:lnTo>
                <a:lnTo>
                  <a:pt x="135674" y="130809"/>
                </a:lnTo>
                <a:lnTo>
                  <a:pt x="136008" y="129097"/>
                </a:lnTo>
                <a:lnTo>
                  <a:pt x="135753" y="128817"/>
                </a:lnTo>
                <a:close/>
              </a:path>
              <a:path w="151129" h="260350">
                <a:moveTo>
                  <a:pt x="137934" y="125729"/>
                </a:moveTo>
                <a:lnTo>
                  <a:pt x="137731" y="125729"/>
                </a:lnTo>
                <a:lnTo>
                  <a:pt x="136574" y="127611"/>
                </a:lnTo>
                <a:lnTo>
                  <a:pt x="136410" y="129539"/>
                </a:lnTo>
                <a:lnTo>
                  <a:pt x="135921" y="129539"/>
                </a:lnTo>
                <a:lnTo>
                  <a:pt x="135674" y="130809"/>
                </a:lnTo>
                <a:lnTo>
                  <a:pt x="141389" y="130809"/>
                </a:lnTo>
                <a:lnTo>
                  <a:pt x="142373" y="129539"/>
                </a:lnTo>
                <a:lnTo>
                  <a:pt x="136410" y="129539"/>
                </a:lnTo>
                <a:lnTo>
                  <a:pt x="136008" y="129097"/>
                </a:lnTo>
                <a:lnTo>
                  <a:pt x="142716" y="129097"/>
                </a:lnTo>
                <a:lnTo>
                  <a:pt x="143357" y="128269"/>
                </a:lnTo>
                <a:lnTo>
                  <a:pt x="137236" y="128269"/>
                </a:lnTo>
                <a:lnTo>
                  <a:pt x="137934" y="125729"/>
                </a:lnTo>
                <a:close/>
              </a:path>
              <a:path w="151129" h="260350">
                <a:moveTo>
                  <a:pt x="134099" y="126999"/>
                </a:moveTo>
                <a:lnTo>
                  <a:pt x="135412" y="130178"/>
                </a:lnTo>
                <a:lnTo>
                  <a:pt x="135753" y="128817"/>
                </a:lnTo>
                <a:lnTo>
                  <a:pt x="134099" y="126999"/>
                </a:lnTo>
                <a:close/>
              </a:path>
              <a:path w="151129" h="260350">
                <a:moveTo>
                  <a:pt x="133489" y="126999"/>
                </a:moveTo>
                <a:lnTo>
                  <a:pt x="132689" y="126999"/>
                </a:lnTo>
                <a:lnTo>
                  <a:pt x="132372" y="128269"/>
                </a:lnTo>
                <a:lnTo>
                  <a:pt x="132003" y="129539"/>
                </a:lnTo>
                <a:lnTo>
                  <a:pt x="132410" y="128269"/>
                </a:lnTo>
                <a:lnTo>
                  <a:pt x="134391" y="128269"/>
                </a:lnTo>
                <a:lnTo>
                  <a:pt x="133489" y="126999"/>
                </a:lnTo>
                <a:close/>
              </a:path>
              <a:path w="151129" h="260350">
                <a:moveTo>
                  <a:pt x="136842" y="124459"/>
                </a:moveTo>
                <a:lnTo>
                  <a:pt x="135753" y="128817"/>
                </a:lnTo>
                <a:lnTo>
                  <a:pt x="136008" y="129097"/>
                </a:lnTo>
                <a:lnTo>
                  <a:pt x="136169" y="128269"/>
                </a:lnTo>
                <a:lnTo>
                  <a:pt x="136574" y="127611"/>
                </a:lnTo>
                <a:lnTo>
                  <a:pt x="136842" y="124459"/>
                </a:lnTo>
                <a:close/>
              </a:path>
              <a:path w="151129" h="260350">
                <a:moveTo>
                  <a:pt x="136347" y="119379"/>
                </a:moveTo>
                <a:lnTo>
                  <a:pt x="135242" y="126999"/>
                </a:lnTo>
                <a:lnTo>
                  <a:pt x="134099" y="126999"/>
                </a:lnTo>
                <a:lnTo>
                  <a:pt x="135753" y="128817"/>
                </a:lnTo>
                <a:lnTo>
                  <a:pt x="136842" y="124459"/>
                </a:lnTo>
                <a:lnTo>
                  <a:pt x="137617" y="124459"/>
                </a:lnTo>
                <a:lnTo>
                  <a:pt x="138684" y="121919"/>
                </a:lnTo>
                <a:lnTo>
                  <a:pt x="136347" y="119379"/>
                </a:lnTo>
                <a:close/>
              </a:path>
              <a:path w="151129" h="260350">
                <a:moveTo>
                  <a:pt x="138544" y="125729"/>
                </a:moveTo>
                <a:lnTo>
                  <a:pt x="137934" y="125729"/>
                </a:lnTo>
                <a:lnTo>
                  <a:pt x="137236" y="128269"/>
                </a:lnTo>
                <a:lnTo>
                  <a:pt x="139471" y="126999"/>
                </a:lnTo>
                <a:lnTo>
                  <a:pt x="138544" y="125729"/>
                </a:lnTo>
                <a:close/>
              </a:path>
              <a:path w="151129" h="260350">
                <a:moveTo>
                  <a:pt x="143891" y="119379"/>
                </a:moveTo>
                <a:lnTo>
                  <a:pt x="136347" y="119379"/>
                </a:lnTo>
                <a:lnTo>
                  <a:pt x="138684" y="121919"/>
                </a:lnTo>
                <a:lnTo>
                  <a:pt x="137617" y="124459"/>
                </a:lnTo>
                <a:lnTo>
                  <a:pt x="139471" y="126999"/>
                </a:lnTo>
                <a:lnTo>
                  <a:pt x="137236" y="128269"/>
                </a:lnTo>
                <a:lnTo>
                  <a:pt x="143357" y="128269"/>
                </a:lnTo>
                <a:lnTo>
                  <a:pt x="143535" y="126999"/>
                </a:lnTo>
                <a:lnTo>
                  <a:pt x="141871" y="126999"/>
                </a:lnTo>
                <a:lnTo>
                  <a:pt x="143001" y="123189"/>
                </a:lnTo>
                <a:lnTo>
                  <a:pt x="145376" y="123189"/>
                </a:lnTo>
                <a:lnTo>
                  <a:pt x="143891" y="119379"/>
                </a:lnTo>
                <a:close/>
              </a:path>
              <a:path w="151129" h="260350">
                <a:moveTo>
                  <a:pt x="137617" y="124459"/>
                </a:moveTo>
                <a:lnTo>
                  <a:pt x="136842" y="124459"/>
                </a:lnTo>
                <a:lnTo>
                  <a:pt x="136574" y="127611"/>
                </a:lnTo>
                <a:lnTo>
                  <a:pt x="137731" y="125729"/>
                </a:lnTo>
                <a:lnTo>
                  <a:pt x="138544" y="125729"/>
                </a:lnTo>
                <a:lnTo>
                  <a:pt x="137617" y="124459"/>
                </a:lnTo>
                <a:close/>
              </a:path>
              <a:path w="151129" h="260350">
                <a:moveTo>
                  <a:pt x="135794" y="123189"/>
                </a:moveTo>
                <a:lnTo>
                  <a:pt x="133769" y="123189"/>
                </a:lnTo>
                <a:lnTo>
                  <a:pt x="133591" y="124459"/>
                </a:lnTo>
                <a:lnTo>
                  <a:pt x="133121" y="126999"/>
                </a:lnTo>
                <a:lnTo>
                  <a:pt x="135242" y="126999"/>
                </a:lnTo>
                <a:lnTo>
                  <a:pt x="135794" y="123189"/>
                </a:lnTo>
                <a:close/>
              </a:path>
              <a:path w="151129" h="260350">
                <a:moveTo>
                  <a:pt x="144525" y="123189"/>
                </a:moveTo>
                <a:lnTo>
                  <a:pt x="141871" y="126999"/>
                </a:lnTo>
                <a:lnTo>
                  <a:pt x="143535" y="126999"/>
                </a:lnTo>
                <a:lnTo>
                  <a:pt x="143891" y="124459"/>
                </a:lnTo>
                <a:lnTo>
                  <a:pt x="144525" y="123189"/>
                </a:lnTo>
                <a:close/>
              </a:path>
              <a:path w="151129" h="260350">
                <a:moveTo>
                  <a:pt x="133117" y="123602"/>
                </a:moveTo>
                <a:lnTo>
                  <a:pt x="131762" y="124459"/>
                </a:lnTo>
                <a:lnTo>
                  <a:pt x="132765" y="124459"/>
                </a:lnTo>
                <a:lnTo>
                  <a:pt x="133117" y="123602"/>
                </a:lnTo>
                <a:close/>
              </a:path>
              <a:path w="151129" h="260350">
                <a:moveTo>
                  <a:pt x="134103" y="120649"/>
                </a:moveTo>
                <a:lnTo>
                  <a:pt x="133616" y="120649"/>
                </a:lnTo>
                <a:lnTo>
                  <a:pt x="133286" y="123189"/>
                </a:lnTo>
                <a:lnTo>
                  <a:pt x="133117" y="123602"/>
                </a:lnTo>
                <a:lnTo>
                  <a:pt x="133769" y="123189"/>
                </a:lnTo>
                <a:lnTo>
                  <a:pt x="135794" y="123189"/>
                </a:lnTo>
                <a:lnTo>
                  <a:pt x="135978" y="121919"/>
                </a:lnTo>
                <a:lnTo>
                  <a:pt x="134416" y="121919"/>
                </a:lnTo>
                <a:lnTo>
                  <a:pt x="134103" y="120649"/>
                </a:lnTo>
                <a:close/>
              </a:path>
              <a:path w="151129" h="260350">
                <a:moveTo>
                  <a:pt x="133476" y="118109"/>
                </a:moveTo>
                <a:lnTo>
                  <a:pt x="132321" y="121919"/>
                </a:lnTo>
                <a:lnTo>
                  <a:pt x="133616" y="120649"/>
                </a:lnTo>
                <a:lnTo>
                  <a:pt x="134103" y="120649"/>
                </a:lnTo>
                <a:lnTo>
                  <a:pt x="133476" y="118109"/>
                </a:lnTo>
                <a:close/>
              </a:path>
              <a:path w="151129" h="260350">
                <a:moveTo>
                  <a:pt x="134404" y="118109"/>
                </a:moveTo>
                <a:lnTo>
                  <a:pt x="134416" y="121919"/>
                </a:lnTo>
                <a:lnTo>
                  <a:pt x="134581" y="121919"/>
                </a:lnTo>
                <a:lnTo>
                  <a:pt x="134404" y="118109"/>
                </a:lnTo>
                <a:close/>
              </a:path>
              <a:path w="151129" h="260350">
                <a:moveTo>
                  <a:pt x="135750" y="116839"/>
                </a:moveTo>
                <a:lnTo>
                  <a:pt x="134581" y="121919"/>
                </a:lnTo>
                <a:lnTo>
                  <a:pt x="135978" y="121919"/>
                </a:lnTo>
                <a:lnTo>
                  <a:pt x="136347" y="119379"/>
                </a:lnTo>
                <a:lnTo>
                  <a:pt x="137287" y="119379"/>
                </a:lnTo>
                <a:lnTo>
                  <a:pt x="135750" y="116839"/>
                </a:lnTo>
                <a:close/>
              </a:path>
              <a:path w="151129" h="260350">
                <a:moveTo>
                  <a:pt x="149119" y="107949"/>
                </a:moveTo>
                <a:lnTo>
                  <a:pt x="141046" y="107949"/>
                </a:lnTo>
                <a:lnTo>
                  <a:pt x="140296" y="109641"/>
                </a:lnTo>
                <a:lnTo>
                  <a:pt x="140652" y="111759"/>
                </a:lnTo>
                <a:lnTo>
                  <a:pt x="138506" y="116839"/>
                </a:lnTo>
                <a:lnTo>
                  <a:pt x="137287" y="119379"/>
                </a:lnTo>
                <a:lnTo>
                  <a:pt x="146380" y="119379"/>
                </a:lnTo>
                <a:lnTo>
                  <a:pt x="146050" y="115569"/>
                </a:lnTo>
                <a:lnTo>
                  <a:pt x="147396" y="115569"/>
                </a:lnTo>
                <a:lnTo>
                  <a:pt x="145567" y="111759"/>
                </a:lnTo>
                <a:lnTo>
                  <a:pt x="149136" y="110489"/>
                </a:lnTo>
                <a:lnTo>
                  <a:pt x="149119" y="107949"/>
                </a:lnTo>
                <a:close/>
              </a:path>
              <a:path w="151129" h="260350">
                <a:moveTo>
                  <a:pt x="140144" y="108735"/>
                </a:moveTo>
                <a:lnTo>
                  <a:pt x="137585" y="110965"/>
                </a:lnTo>
                <a:lnTo>
                  <a:pt x="136842" y="113029"/>
                </a:lnTo>
                <a:lnTo>
                  <a:pt x="136512" y="114299"/>
                </a:lnTo>
                <a:lnTo>
                  <a:pt x="137668" y="115569"/>
                </a:lnTo>
                <a:lnTo>
                  <a:pt x="140296" y="109641"/>
                </a:lnTo>
                <a:lnTo>
                  <a:pt x="140144" y="108735"/>
                </a:lnTo>
                <a:close/>
              </a:path>
              <a:path w="151129" h="260350">
                <a:moveTo>
                  <a:pt x="135918" y="112419"/>
                </a:moveTo>
                <a:lnTo>
                  <a:pt x="135273" y="112981"/>
                </a:lnTo>
                <a:lnTo>
                  <a:pt x="134899" y="114299"/>
                </a:lnTo>
                <a:lnTo>
                  <a:pt x="135681" y="112981"/>
                </a:lnTo>
                <a:lnTo>
                  <a:pt x="135918" y="112419"/>
                </a:lnTo>
                <a:close/>
              </a:path>
              <a:path w="151129" h="260350">
                <a:moveTo>
                  <a:pt x="135371" y="112633"/>
                </a:moveTo>
                <a:lnTo>
                  <a:pt x="135216" y="113029"/>
                </a:lnTo>
                <a:lnTo>
                  <a:pt x="135371" y="112633"/>
                </a:lnTo>
                <a:close/>
              </a:path>
              <a:path w="151129" h="260350">
                <a:moveTo>
                  <a:pt x="147802" y="96519"/>
                </a:moveTo>
                <a:lnTo>
                  <a:pt x="137109" y="96519"/>
                </a:lnTo>
                <a:lnTo>
                  <a:pt x="137388" y="97789"/>
                </a:lnTo>
                <a:lnTo>
                  <a:pt x="136537" y="100329"/>
                </a:lnTo>
                <a:lnTo>
                  <a:pt x="135940" y="101599"/>
                </a:lnTo>
                <a:lnTo>
                  <a:pt x="135978" y="110489"/>
                </a:lnTo>
                <a:lnTo>
                  <a:pt x="135371" y="112633"/>
                </a:lnTo>
                <a:lnTo>
                  <a:pt x="137693" y="106679"/>
                </a:lnTo>
                <a:lnTo>
                  <a:pt x="139433" y="105409"/>
                </a:lnTo>
                <a:lnTo>
                  <a:pt x="140335" y="100329"/>
                </a:lnTo>
                <a:lnTo>
                  <a:pt x="148264" y="100329"/>
                </a:lnTo>
                <a:lnTo>
                  <a:pt x="148437" y="99059"/>
                </a:lnTo>
                <a:lnTo>
                  <a:pt x="147307" y="97789"/>
                </a:lnTo>
                <a:lnTo>
                  <a:pt x="147802" y="96519"/>
                </a:lnTo>
                <a:close/>
              </a:path>
              <a:path w="151129" h="260350">
                <a:moveTo>
                  <a:pt x="137756" y="110489"/>
                </a:moveTo>
                <a:lnTo>
                  <a:pt x="136728" y="110489"/>
                </a:lnTo>
                <a:lnTo>
                  <a:pt x="135918" y="112419"/>
                </a:lnTo>
                <a:lnTo>
                  <a:pt x="137585" y="110965"/>
                </a:lnTo>
                <a:lnTo>
                  <a:pt x="137756" y="110489"/>
                </a:lnTo>
                <a:close/>
              </a:path>
              <a:path w="151129" h="260350">
                <a:moveTo>
                  <a:pt x="141046" y="107949"/>
                </a:moveTo>
                <a:lnTo>
                  <a:pt x="140144" y="108735"/>
                </a:lnTo>
                <a:lnTo>
                  <a:pt x="140296" y="109641"/>
                </a:lnTo>
                <a:lnTo>
                  <a:pt x="141046" y="107949"/>
                </a:lnTo>
                <a:close/>
              </a:path>
              <a:path w="151129" h="260350">
                <a:moveTo>
                  <a:pt x="148264" y="100329"/>
                </a:moveTo>
                <a:lnTo>
                  <a:pt x="140335" y="100329"/>
                </a:lnTo>
                <a:lnTo>
                  <a:pt x="141097" y="101599"/>
                </a:lnTo>
                <a:lnTo>
                  <a:pt x="142430" y="101599"/>
                </a:lnTo>
                <a:lnTo>
                  <a:pt x="139585" y="105409"/>
                </a:lnTo>
                <a:lnTo>
                  <a:pt x="140144" y="108735"/>
                </a:lnTo>
                <a:lnTo>
                  <a:pt x="141046" y="107949"/>
                </a:lnTo>
                <a:lnTo>
                  <a:pt x="149119" y="107949"/>
                </a:lnTo>
                <a:lnTo>
                  <a:pt x="149110" y="106679"/>
                </a:lnTo>
                <a:lnTo>
                  <a:pt x="148501" y="106679"/>
                </a:lnTo>
                <a:lnTo>
                  <a:pt x="149123" y="105409"/>
                </a:lnTo>
                <a:lnTo>
                  <a:pt x="149212" y="102869"/>
                </a:lnTo>
                <a:lnTo>
                  <a:pt x="147916" y="102869"/>
                </a:lnTo>
                <a:lnTo>
                  <a:pt x="148264" y="100329"/>
                </a:lnTo>
                <a:close/>
              </a:path>
              <a:path w="151129" h="260350">
                <a:moveTo>
                  <a:pt x="150660" y="95249"/>
                </a:moveTo>
                <a:lnTo>
                  <a:pt x="149250" y="97789"/>
                </a:lnTo>
                <a:lnTo>
                  <a:pt x="149961" y="97789"/>
                </a:lnTo>
                <a:lnTo>
                  <a:pt x="148983" y="102869"/>
                </a:lnTo>
                <a:lnTo>
                  <a:pt x="149212" y="102869"/>
                </a:lnTo>
                <a:lnTo>
                  <a:pt x="149809" y="105409"/>
                </a:lnTo>
                <a:lnTo>
                  <a:pt x="149872" y="102869"/>
                </a:lnTo>
                <a:lnTo>
                  <a:pt x="150660" y="95249"/>
                </a:lnTo>
                <a:close/>
              </a:path>
              <a:path w="151129" h="260350">
                <a:moveTo>
                  <a:pt x="138671" y="90169"/>
                </a:moveTo>
                <a:lnTo>
                  <a:pt x="137922" y="96519"/>
                </a:lnTo>
                <a:lnTo>
                  <a:pt x="147154" y="96519"/>
                </a:lnTo>
                <a:lnTo>
                  <a:pt x="148310" y="92709"/>
                </a:lnTo>
                <a:lnTo>
                  <a:pt x="140296" y="92709"/>
                </a:lnTo>
                <a:lnTo>
                  <a:pt x="138671" y="90169"/>
                </a:lnTo>
                <a:close/>
              </a:path>
              <a:path w="151129" h="260350">
                <a:moveTo>
                  <a:pt x="135394" y="86359"/>
                </a:moveTo>
                <a:lnTo>
                  <a:pt x="136029" y="92709"/>
                </a:lnTo>
                <a:lnTo>
                  <a:pt x="136956" y="91439"/>
                </a:lnTo>
                <a:lnTo>
                  <a:pt x="138074" y="88899"/>
                </a:lnTo>
                <a:lnTo>
                  <a:pt x="135890" y="88899"/>
                </a:lnTo>
                <a:lnTo>
                  <a:pt x="135394" y="86359"/>
                </a:lnTo>
                <a:close/>
              </a:path>
              <a:path w="151129" h="260350">
                <a:moveTo>
                  <a:pt x="143230" y="87629"/>
                </a:moveTo>
                <a:lnTo>
                  <a:pt x="140728" y="87629"/>
                </a:lnTo>
                <a:lnTo>
                  <a:pt x="140296" y="92709"/>
                </a:lnTo>
                <a:lnTo>
                  <a:pt x="141465" y="92709"/>
                </a:lnTo>
                <a:lnTo>
                  <a:pt x="141287" y="91439"/>
                </a:lnTo>
                <a:lnTo>
                  <a:pt x="141568" y="89274"/>
                </a:lnTo>
                <a:lnTo>
                  <a:pt x="141503" y="88899"/>
                </a:lnTo>
                <a:lnTo>
                  <a:pt x="142849" y="88899"/>
                </a:lnTo>
                <a:lnTo>
                  <a:pt x="143230" y="87629"/>
                </a:lnTo>
                <a:close/>
              </a:path>
              <a:path w="151129" h="260350">
                <a:moveTo>
                  <a:pt x="141602" y="89274"/>
                </a:moveTo>
                <a:lnTo>
                  <a:pt x="141465" y="92709"/>
                </a:lnTo>
                <a:lnTo>
                  <a:pt x="148310" y="92709"/>
                </a:lnTo>
                <a:lnTo>
                  <a:pt x="148224" y="91439"/>
                </a:lnTo>
                <a:lnTo>
                  <a:pt x="142176" y="91439"/>
                </a:lnTo>
                <a:lnTo>
                  <a:pt x="141602" y="89274"/>
                </a:lnTo>
                <a:close/>
              </a:path>
              <a:path w="151129" h="260350">
                <a:moveTo>
                  <a:pt x="143306" y="86359"/>
                </a:moveTo>
                <a:lnTo>
                  <a:pt x="143230" y="87629"/>
                </a:lnTo>
                <a:lnTo>
                  <a:pt x="142849" y="88899"/>
                </a:lnTo>
                <a:lnTo>
                  <a:pt x="141617" y="88899"/>
                </a:lnTo>
                <a:lnTo>
                  <a:pt x="141602" y="89274"/>
                </a:lnTo>
                <a:lnTo>
                  <a:pt x="142176" y="91439"/>
                </a:lnTo>
                <a:lnTo>
                  <a:pt x="142481" y="90169"/>
                </a:lnTo>
                <a:lnTo>
                  <a:pt x="143332" y="90169"/>
                </a:lnTo>
                <a:lnTo>
                  <a:pt x="143214" y="89189"/>
                </a:lnTo>
                <a:lnTo>
                  <a:pt x="143306" y="86359"/>
                </a:lnTo>
                <a:close/>
              </a:path>
              <a:path w="151129" h="260350">
                <a:moveTo>
                  <a:pt x="148856" y="77469"/>
                </a:moveTo>
                <a:lnTo>
                  <a:pt x="147218" y="80009"/>
                </a:lnTo>
                <a:lnTo>
                  <a:pt x="140004" y="80009"/>
                </a:lnTo>
                <a:lnTo>
                  <a:pt x="141655" y="85089"/>
                </a:lnTo>
                <a:lnTo>
                  <a:pt x="141363" y="86359"/>
                </a:lnTo>
                <a:lnTo>
                  <a:pt x="143306" y="86359"/>
                </a:lnTo>
                <a:lnTo>
                  <a:pt x="143214" y="89189"/>
                </a:lnTo>
                <a:lnTo>
                  <a:pt x="143332" y="90169"/>
                </a:lnTo>
                <a:lnTo>
                  <a:pt x="142481" y="90169"/>
                </a:lnTo>
                <a:lnTo>
                  <a:pt x="142176" y="91439"/>
                </a:lnTo>
                <a:lnTo>
                  <a:pt x="148224" y="91439"/>
                </a:lnTo>
                <a:lnTo>
                  <a:pt x="148053" y="88899"/>
                </a:lnTo>
                <a:lnTo>
                  <a:pt x="147989" y="87575"/>
                </a:lnTo>
                <a:lnTo>
                  <a:pt x="148983" y="85089"/>
                </a:lnTo>
                <a:lnTo>
                  <a:pt x="148209" y="85089"/>
                </a:lnTo>
                <a:lnTo>
                  <a:pt x="148054" y="83547"/>
                </a:lnTo>
                <a:lnTo>
                  <a:pt x="147815" y="82549"/>
                </a:lnTo>
                <a:lnTo>
                  <a:pt x="149491" y="82549"/>
                </a:lnTo>
                <a:lnTo>
                  <a:pt x="148856" y="77469"/>
                </a:lnTo>
                <a:close/>
              </a:path>
              <a:path w="151129" h="260350">
                <a:moveTo>
                  <a:pt x="141014" y="85089"/>
                </a:moveTo>
                <a:lnTo>
                  <a:pt x="139865" y="85089"/>
                </a:lnTo>
                <a:lnTo>
                  <a:pt x="138264" y="90169"/>
                </a:lnTo>
                <a:lnTo>
                  <a:pt x="140728" y="87629"/>
                </a:lnTo>
                <a:lnTo>
                  <a:pt x="143230" y="87629"/>
                </a:lnTo>
                <a:lnTo>
                  <a:pt x="143306" y="86359"/>
                </a:lnTo>
                <a:lnTo>
                  <a:pt x="141363" y="86359"/>
                </a:lnTo>
                <a:lnTo>
                  <a:pt x="141014" y="85089"/>
                </a:lnTo>
                <a:close/>
              </a:path>
              <a:path w="151129" h="260350">
                <a:moveTo>
                  <a:pt x="141617" y="88899"/>
                </a:moveTo>
                <a:lnTo>
                  <a:pt x="141580" y="89189"/>
                </a:lnTo>
                <a:lnTo>
                  <a:pt x="141617" y="88899"/>
                </a:lnTo>
                <a:close/>
              </a:path>
              <a:path w="151129" h="260350">
                <a:moveTo>
                  <a:pt x="138015" y="83823"/>
                </a:moveTo>
                <a:lnTo>
                  <a:pt x="135343" y="85089"/>
                </a:lnTo>
                <a:lnTo>
                  <a:pt x="136601" y="85089"/>
                </a:lnTo>
                <a:lnTo>
                  <a:pt x="136588" y="86359"/>
                </a:lnTo>
                <a:lnTo>
                  <a:pt x="135890" y="88899"/>
                </a:lnTo>
                <a:lnTo>
                  <a:pt x="138074" y="88899"/>
                </a:lnTo>
                <a:lnTo>
                  <a:pt x="138633" y="87629"/>
                </a:lnTo>
                <a:lnTo>
                  <a:pt x="138611" y="85920"/>
                </a:lnTo>
                <a:lnTo>
                  <a:pt x="137515" y="85089"/>
                </a:lnTo>
                <a:lnTo>
                  <a:pt x="138015" y="83823"/>
                </a:lnTo>
                <a:close/>
              </a:path>
              <a:path w="151129" h="260350">
                <a:moveTo>
                  <a:pt x="140202" y="81279"/>
                </a:moveTo>
                <a:lnTo>
                  <a:pt x="138899" y="81279"/>
                </a:lnTo>
                <a:lnTo>
                  <a:pt x="139395" y="82549"/>
                </a:lnTo>
                <a:lnTo>
                  <a:pt x="138518" y="82549"/>
                </a:lnTo>
                <a:lnTo>
                  <a:pt x="138611" y="85920"/>
                </a:lnTo>
                <a:lnTo>
                  <a:pt x="139192" y="86359"/>
                </a:lnTo>
                <a:lnTo>
                  <a:pt x="138657" y="87575"/>
                </a:lnTo>
                <a:lnTo>
                  <a:pt x="139865" y="85089"/>
                </a:lnTo>
                <a:lnTo>
                  <a:pt x="141014" y="85089"/>
                </a:lnTo>
                <a:lnTo>
                  <a:pt x="140666" y="83823"/>
                </a:lnTo>
                <a:lnTo>
                  <a:pt x="140202" y="81279"/>
                </a:lnTo>
                <a:close/>
              </a:path>
              <a:path w="151129" h="260350">
                <a:moveTo>
                  <a:pt x="138611" y="85920"/>
                </a:moveTo>
                <a:lnTo>
                  <a:pt x="138657" y="87575"/>
                </a:lnTo>
                <a:lnTo>
                  <a:pt x="139192" y="86359"/>
                </a:lnTo>
                <a:lnTo>
                  <a:pt x="138611" y="85920"/>
                </a:lnTo>
                <a:close/>
              </a:path>
              <a:path w="151129" h="260350">
                <a:moveTo>
                  <a:pt x="139509" y="77469"/>
                </a:moveTo>
                <a:lnTo>
                  <a:pt x="140666" y="83823"/>
                </a:lnTo>
                <a:lnTo>
                  <a:pt x="141363" y="86359"/>
                </a:lnTo>
                <a:lnTo>
                  <a:pt x="141655" y="85089"/>
                </a:lnTo>
                <a:lnTo>
                  <a:pt x="140004" y="80009"/>
                </a:lnTo>
                <a:lnTo>
                  <a:pt x="141592" y="80009"/>
                </a:lnTo>
                <a:lnTo>
                  <a:pt x="139509" y="77469"/>
                </a:lnTo>
                <a:close/>
              </a:path>
              <a:path w="151129" h="260350">
                <a:moveTo>
                  <a:pt x="148054" y="83547"/>
                </a:moveTo>
                <a:lnTo>
                  <a:pt x="148209" y="85089"/>
                </a:lnTo>
                <a:lnTo>
                  <a:pt x="148118" y="83814"/>
                </a:lnTo>
                <a:lnTo>
                  <a:pt x="148054" y="83547"/>
                </a:lnTo>
                <a:close/>
              </a:path>
              <a:path w="151129" h="260350">
                <a:moveTo>
                  <a:pt x="148170" y="82549"/>
                </a:moveTo>
                <a:lnTo>
                  <a:pt x="147954" y="82549"/>
                </a:lnTo>
                <a:lnTo>
                  <a:pt x="148054" y="83547"/>
                </a:lnTo>
                <a:lnTo>
                  <a:pt x="148118" y="83814"/>
                </a:lnTo>
                <a:lnTo>
                  <a:pt x="148209" y="85089"/>
                </a:lnTo>
                <a:lnTo>
                  <a:pt x="148628" y="85089"/>
                </a:lnTo>
                <a:lnTo>
                  <a:pt x="148286" y="83823"/>
                </a:lnTo>
                <a:lnTo>
                  <a:pt x="148170" y="82549"/>
                </a:lnTo>
                <a:close/>
              </a:path>
              <a:path w="151129" h="260350">
                <a:moveTo>
                  <a:pt x="134823" y="71119"/>
                </a:moveTo>
                <a:lnTo>
                  <a:pt x="131999" y="74901"/>
                </a:lnTo>
                <a:lnTo>
                  <a:pt x="132092" y="75098"/>
                </a:lnTo>
                <a:lnTo>
                  <a:pt x="138019" y="83814"/>
                </a:lnTo>
                <a:lnTo>
                  <a:pt x="138518" y="82549"/>
                </a:lnTo>
                <a:lnTo>
                  <a:pt x="138366" y="82549"/>
                </a:lnTo>
                <a:lnTo>
                  <a:pt x="138899" y="81279"/>
                </a:lnTo>
                <a:lnTo>
                  <a:pt x="140202" y="81279"/>
                </a:lnTo>
                <a:lnTo>
                  <a:pt x="139740" y="78739"/>
                </a:lnTo>
                <a:lnTo>
                  <a:pt x="135978" y="78739"/>
                </a:lnTo>
                <a:lnTo>
                  <a:pt x="134721" y="76199"/>
                </a:lnTo>
                <a:lnTo>
                  <a:pt x="136080" y="74929"/>
                </a:lnTo>
                <a:lnTo>
                  <a:pt x="134899" y="73659"/>
                </a:lnTo>
                <a:lnTo>
                  <a:pt x="134823" y="71119"/>
                </a:lnTo>
                <a:close/>
              </a:path>
              <a:path w="151129" h="260350">
                <a:moveTo>
                  <a:pt x="138899" y="81279"/>
                </a:moveTo>
                <a:lnTo>
                  <a:pt x="138366" y="82549"/>
                </a:lnTo>
                <a:lnTo>
                  <a:pt x="139395" y="82549"/>
                </a:lnTo>
                <a:lnTo>
                  <a:pt x="138899" y="81279"/>
                </a:lnTo>
                <a:close/>
              </a:path>
              <a:path w="151129" h="260350">
                <a:moveTo>
                  <a:pt x="146280" y="75794"/>
                </a:moveTo>
                <a:lnTo>
                  <a:pt x="146456" y="77469"/>
                </a:lnTo>
                <a:lnTo>
                  <a:pt x="139509" y="77469"/>
                </a:lnTo>
                <a:lnTo>
                  <a:pt x="141592" y="80009"/>
                </a:lnTo>
                <a:lnTo>
                  <a:pt x="147218" y="80009"/>
                </a:lnTo>
                <a:lnTo>
                  <a:pt x="146280" y="75794"/>
                </a:lnTo>
                <a:close/>
              </a:path>
              <a:path w="151129" h="260350">
                <a:moveTo>
                  <a:pt x="136715" y="74929"/>
                </a:moveTo>
                <a:lnTo>
                  <a:pt x="135978" y="78739"/>
                </a:lnTo>
                <a:lnTo>
                  <a:pt x="139740" y="78739"/>
                </a:lnTo>
                <a:lnTo>
                  <a:pt x="139509" y="77469"/>
                </a:lnTo>
                <a:lnTo>
                  <a:pt x="145580" y="77469"/>
                </a:lnTo>
                <a:lnTo>
                  <a:pt x="145872" y="76199"/>
                </a:lnTo>
                <a:lnTo>
                  <a:pt x="137909" y="76199"/>
                </a:lnTo>
                <a:lnTo>
                  <a:pt x="136715" y="74929"/>
                </a:lnTo>
                <a:close/>
              </a:path>
              <a:path w="151129" h="260350">
                <a:moveTo>
                  <a:pt x="146125" y="75098"/>
                </a:moveTo>
                <a:lnTo>
                  <a:pt x="145580" y="77469"/>
                </a:lnTo>
                <a:lnTo>
                  <a:pt x="146456" y="77469"/>
                </a:lnTo>
                <a:lnTo>
                  <a:pt x="146280" y="75794"/>
                </a:lnTo>
                <a:lnTo>
                  <a:pt x="146125" y="75098"/>
                </a:lnTo>
                <a:close/>
              </a:path>
              <a:path w="151129" h="260350">
                <a:moveTo>
                  <a:pt x="141389" y="52069"/>
                </a:moveTo>
                <a:lnTo>
                  <a:pt x="137833" y="52069"/>
                </a:lnTo>
                <a:lnTo>
                  <a:pt x="137312" y="53339"/>
                </a:lnTo>
                <a:lnTo>
                  <a:pt x="137083" y="53339"/>
                </a:lnTo>
                <a:lnTo>
                  <a:pt x="137059" y="53641"/>
                </a:lnTo>
                <a:lnTo>
                  <a:pt x="137350" y="55879"/>
                </a:lnTo>
                <a:lnTo>
                  <a:pt x="134200" y="55879"/>
                </a:lnTo>
                <a:lnTo>
                  <a:pt x="134169" y="58419"/>
                </a:lnTo>
                <a:lnTo>
                  <a:pt x="134632" y="59689"/>
                </a:lnTo>
                <a:lnTo>
                  <a:pt x="133958" y="60532"/>
                </a:lnTo>
                <a:lnTo>
                  <a:pt x="133870" y="62229"/>
                </a:lnTo>
                <a:lnTo>
                  <a:pt x="138849" y="69849"/>
                </a:lnTo>
                <a:lnTo>
                  <a:pt x="137909" y="76199"/>
                </a:lnTo>
                <a:lnTo>
                  <a:pt x="145872" y="76199"/>
                </a:lnTo>
                <a:lnTo>
                  <a:pt x="145965" y="75794"/>
                </a:lnTo>
                <a:lnTo>
                  <a:pt x="146088" y="74929"/>
                </a:lnTo>
                <a:lnTo>
                  <a:pt x="145326" y="74929"/>
                </a:lnTo>
                <a:lnTo>
                  <a:pt x="145308" y="74529"/>
                </a:lnTo>
                <a:lnTo>
                  <a:pt x="143446" y="73659"/>
                </a:lnTo>
                <a:lnTo>
                  <a:pt x="145211" y="72389"/>
                </a:lnTo>
                <a:lnTo>
                  <a:pt x="147408" y="72389"/>
                </a:lnTo>
                <a:lnTo>
                  <a:pt x="148069" y="71119"/>
                </a:lnTo>
                <a:lnTo>
                  <a:pt x="147421" y="67309"/>
                </a:lnTo>
                <a:lnTo>
                  <a:pt x="144945" y="66039"/>
                </a:lnTo>
                <a:lnTo>
                  <a:pt x="145757" y="58419"/>
                </a:lnTo>
                <a:lnTo>
                  <a:pt x="143179" y="58419"/>
                </a:lnTo>
                <a:lnTo>
                  <a:pt x="141747" y="53339"/>
                </a:lnTo>
                <a:lnTo>
                  <a:pt x="137312" y="53339"/>
                </a:lnTo>
                <a:lnTo>
                  <a:pt x="137833" y="52069"/>
                </a:lnTo>
                <a:lnTo>
                  <a:pt x="141389" y="52069"/>
                </a:lnTo>
                <a:close/>
              </a:path>
              <a:path w="151129" h="260350">
                <a:moveTo>
                  <a:pt x="146465" y="74204"/>
                </a:moveTo>
                <a:lnTo>
                  <a:pt x="146102" y="74901"/>
                </a:lnTo>
                <a:lnTo>
                  <a:pt x="146125" y="75098"/>
                </a:lnTo>
                <a:lnTo>
                  <a:pt x="146280" y="75794"/>
                </a:lnTo>
                <a:lnTo>
                  <a:pt x="146341" y="74529"/>
                </a:lnTo>
                <a:lnTo>
                  <a:pt x="146465" y="74204"/>
                </a:lnTo>
                <a:close/>
              </a:path>
              <a:path w="151129" h="260350">
                <a:moveTo>
                  <a:pt x="145446" y="74594"/>
                </a:moveTo>
                <a:lnTo>
                  <a:pt x="145326" y="74929"/>
                </a:lnTo>
                <a:lnTo>
                  <a:pt x="146088" y="74929"/>
                </a:lnTo>
                <a:lnTo>
                  <a:pt x="145446" y="74594"/>
                </a:lnTo>
                <a:close/>
              </a:path>
              <a:path w="151129" h="260350">
                <a:moveTo>
                  <a:pt x="146303" y="72389"/>
                </a:moveTo>
                <a:lnTo>
                  <a:pt x="145783" y="73659"/>
                </a:lnTo>
                <a:lnTo>
                  <a:pt x="145446" y="74594"/>
                </a:lnTo>
                <a:lnTo>
                  <a:pt x="146102" y="74901"/>
                </a:lnTo>
                <a:lnTo>
                  <a:pt x="146465" y="74204"/>
                </a:lnTo>
                <a:lnTo>
                  <a:pt x="146672" y="73659"/>
                </a:lnTo>
                <a:lnTo>
                  <a:pt x="146303" y="72389"/>
                </a:lnTo>
                <a:close/>
              </a:path>
              <a:path w="151129" h="260350">
                <a:moveTo>
                  <a:pt x="146303" y="72389"/>
                </a:moveTo>
                <a:lnTo>
                  <a:pt x="145211" y="72389"/>
                </a:lnTo>
                <a:lnTo>
                  <a:pt x="145308" y="74529"/>
                </a:lnTo>
                <a:lnTo>
                  <a:pt x="145446" y="74594"/>
                </a:lnTo>
                <a:lnTo>
                  <a:pt x="145783" y="73659"/>
                </a:lnTo>
                <a:lnTo>
                  <a:pt x="146303" y="72389"/>
                </a:lnTo>
                <a:close/>
              </a:path>
              <a:path w="151129" h="260350">
                <a:moveTo>
                  <a:pt x="145211" y="72389"/>
                </a:moveTo>
                <a:lnTo>
                  <a:pt x="143446" y="73659"/>
                </a:lnTo>
                <a:lnTo>
                  <a:pt x="145308" y="74529"/>
                </a:lnTo>
                <a:lnTo>
                  <a:pt x="145211" y="72389"/>
                </a:lnTo>
                <a:close/>
              </a:path>
              <a:path w="151129" h="260350">
                <a:moveTo>
                  <a:pt x="147408" y="72389"/>
                </a:moveTo>
                <a:lnTo>
                  <a:pt x="146303" y="72389"/>
                </a:lnTo>
                <a:lnTo>
                  <a:pt x="146672" y="73659"/>
                </a:lnTo>
                <a:lnTo>
                  <a:pt x="146465" y="74204"/>
                </a:lnTo>
                <a:lnTo>
                  <a:pt x="147408" y="72389"/>
                </a:lnTo>
                <a:close/>
              </a:path>
              <a:path w="151129" h="260350">
                <a:moveTo>
                  <a:pt x="137401" y="45719"/>
                </a:moveTo>
                <a:lnTo>
                  <a:pt x="130162" y="45719"/>
                </a:lnTo>
                <a:lnTo>
                  <a:pt x="132257" y="50799"/>
                </a:lnTo>
                <a:lnTo>
                  <a:pt x="132067" y="57149"/>
                </a:lnTo>
                <a:lnTo>
                  <a:pt x="133616" y="60959"/>
                </a:lnTo>
                <a:lnTo>
                  <a:pt x="133958" y="60532"/>
                </a:lnTo>
                <a:lnTo>
                  <a:pt x="134002" y="59689"/>
                </a:lnTo>
                <a:lnTo>
                  <a:pt x="133756" y="59689"/>
                </a:lnTo>
                <a:lnTo>
                  <a:pt x="133476" y="57149"/>
                </a:lnTo>
                <a:lnTo>
                  <a:pt x="133705" y="57149"/>
                </a:lnTo>
                <a:lnTo>
                  <a:pt x="134200" y="55879"/>
                </a:lnTo>
                <a:lnTo>
                  <a:pt x="137350" y="55879"/>
                </a:lnTo>
                <a:lnTo>
                  <a:pt x="136745" y="54609"/>
                </a:lnTo>
                <a:lnTo>
                  <a:pt x="136334" y="54609"/>
                </a:lnTo>
                <a:lnTo>
                  <a:pt x="136283" y="53641"/>
                </a:lnTo>
                <a:lnTo>
                  <a:pt x="135534" y="52069"/>
                </a:lnTo>
                <a:lnTo>
                  <a:pt x="135851" y="49529"/>
                </a:lnTo>
                <a:lnTo>
                  <a:pt x="135254" y="48259"/>
                </a:lnTo>
                <a:lnTo>
                  <a:pt x="138539" y="48259"/>
                </a:lnTo>
                <a:lnTo>
                  <a:pt x="137401" y="45719"/>
                </a:lnTo>
                <a:close/>
              </a:path>
              <a:path w="151129" h="260350">
                <a:moveTo>
                  <a:pt x="134081" y="58179"/>
                </a:moveTo>
                <a:lnTo>
                  <a:pt x="133958" y="60532"/>
                </a:lnTo>
                <a:lnTo>
                  <a:pt x="134632" y="59689"/>
                </a:lnTo>
                <a:lnTo>
                  <a:pt x="134081" y="58179"/>
                </a:lnTo>
                <a:close/>
              </a:path>
              <a:path w="151129" h="260350">
                <a:moveTo>
                  <a:pt x="133705" y="57149"/>
                </a:moveTo>
                <a:lnTo>
                  <a:pt x="133476" y="57149"/>
                </a:lnTo>
                <a:lnTo>
                  <a:pt x="133756" y="59689"/>
                </a:lnTo>
                <a:lnTo>
                  <a:pt x="133985" y="59689"/>
                </a:lnTo>
                <a:lnTo>
                  <a:pt x="133705" y="57149"/>
                </a:lnTo>
                <a:close/>
              </a:path>
              <a:path w="151129" h="260350">
                <a:moveTo>
                  <a:pt x="133705" y="57149"/>
                </a:moveTo>
                <a:lnTo>
                  <a:pt x="133985" y="59689"/>
                </a:lnTo>
                <a:lnTo>
                  <a:pt x="134081" y="58179"/>
                </a:lnTo>
                <a:lnTo>
                  <a:pt x="133705" y="57149"/>
                </a:lnTo>
                <a:close/>
              </a:path>
              <a:path w="151129" h="260350">
                <a:moveTo>
                  <a:pt x="142760" y="55879"/>
                </a:moveTo>
                <a:lnTo>
                  <a:pt x="143179" y="58419"/>
                </a:lnTo>
                <a:lnTo>
                  <a:pt x="145757" y="58419"/>
                </a:lnTo>
                <a:lnTo>
                  <a:pt x="142760" y="55879"/>
                </a:lnTo>
                <a:close/>
              </a:path>
              <a:path w="151129" h="260350">
                <a:moveTo>
                  <a:pt x="140855" y="45719"/>
                </a:moveTo>
                <a:lnTo>
                  <a:pt x="137401" y="45719"/>
                </a:lnTo>
                <a:lnTo>
                  <a:pt x="140995" y="49529"/>
                </a:lnTo>
                <a:lnTo>
                  <a:pt x="140677" y="50799"/>
                </a:lnTo>
                <a:lnTo>
                  <a:pt x="144729" y="57149"/>
                </a:lnTo>
                <a:lnTo>
                  <a:pt x="141960" y="49529"/>
                </a:lnTo>
                <a:lnTo>
                  <a:pt x="140855" y="45719"/>
                </a:lnTo>
                <a:close/>
              </a:path>
              <a:path w="151129" h="260350">
                <a:moveTo>
                  <a:pt x="137031" y="53428"/>
                </a:moveTo>
                <a:lnTo>
                  <a:pt x="136561" y="54225"/>
                </a:lnTo>
                <a:lnTo>
                  <a:pt x="137350" y="55879"/>
                </a:lnTo>
                <a:lnTo>
                  <a:pt x="137031" y="53428"/>
                </a:lnTo>
                <a:close/>
              </a:path>
              <a:path w="151129" h="260350">
                <a:moveTo>
                  <a:pt x="136561" y="54225"/>
                </a:moveTo>
                <a:lnTo>
                  <a:pt x="136334" y="54609"/>
                </a:lnTo>
                <a:lnTo>
                  <a:pt x="136745" y="54609"/>
                </a:lnTo>
                <a:lnTo>
                  <a:pt x="136561" y="54225"/>
                </a:lnTo>
                <a:close/>
              </a:path>
              <a:path w="151129" h="260350">
                <a:moveTo>
                  <a:pt x="138539" y="48259"/>
                </a:moveTo>
                <a:lnTo>
                  <a:pt x="135254" y="48259"/>
                </a:lnTo>
                <a:lnTo>
                  <a:pt x="136067" y="49529"/>
                </a:lnTo>
                <a:lnTo>
                  <a:pt x="136283" y="53641"/>
                </a:lnTo>
                <a:lnTo>
                  <a:pt x="136561" y="54225"/>
                </a:lnTo>
                <a:lnTo>
                  <a:pt x="136905" y="53641"/>
                </a:lnTo>
                <a:lnTo>
                  <a:pt x="137020" y="53339"/>
                </a:lnTo>
                <a:lnTo>
                  <a:pt x="137833" y="52069"/>
                </a:lnTo>
                <a:lnTo>
                  <a:pt x="140246" y="52069"/>
                </a:lnTo>
                <a:lnTo>
                  <a:pt x="138539" y="48259"/>
                </a:lnTo>
                <a:close/>
              </a:path>
              <a:path w="151129" h="260350">
                <a:moveTo>
                  <a:pt x="135254" y="48259"/>
                </a:moveTo>
                <a:lnTo>
                  <a:pt x="135851" y="49529"/>
                </a:lnTo>
                <a:lnTo>
                  <a:pt x="135534" y="52069"/>
                </a:lnTo>
                <a:lnTo>
                  <a:pt x="136283" y="53641"/>
                </a:lnTo>
                <a:lnTo>
                  <a:pt x="136067" y="49529"/>
                </a:lnTo>
                <a:lnTo>
                  <a:pt x="135254" y="48259"/>
                </a:lnTo>
                <a:close/>
              </a:path>
              <a:path w="151129" h="260350">
                <a:moveTo>
                  <a:pt x="10104" y="49529"/>
                </a:moveTo>
                <a:lnTo>
                  <a:pt x="7112" y="49529"/>
                </a:lnTo>
                <a:lnTo>
                  <a:pt x="6464" y="50799"/>
                </a:lnTo>
                <a:lnTo>
                  <a:pt x="7200" y="52069"/>
                </a:lnTo>
                <a:lnTo>
                  <a:pt x="10104" y="49529"/>
                </a:lnTo>
                <a:close/>
              </a:path>
              <a:path w="151129" h="260350">
                <a:moveTo>
                  <a:pt x="15913" y="44450"/>
                </a:moveTo>
                <a:lnTo>
                  <a:pt x="15240" y="44450"/>
                </a:lnTo>
                <a:lnTo>
                  <a:pt x="13919" y="45719"/>
                </a:lnTo>
                <a:lnTo>
                  <a:pt x="8369" y="45719"/>
                </a:lnTo>
                <a:lnTo>
                  <a:pt x="8064" y="46989"/>
                </a:lnTo>
                <a:lnTo>
                  <a:pt x="5702" y="50799"/>
                </a:lnTo>
                <a:lnTo>
                  <a:pt x="7112" y="49529"/>
                </a:lnTo>
                <a:lnTo>
                  <a:pt x="10104" y="49529"/>
                </a:lnTo>
                <a:lnTo>
                  <a:pt x="15913" y="44450"/>
                </a:lnTo>
                <a:close/>
              </a:path>
              <a:path w="151129" h="260350">
                <a:moveTo>
                  <a:pt x="8369" y="45719"/>
                </a:moveTo>
                <a:lnTo>
                  <a:pt x="6959" y="45719"/>
                </a:lnTo>
                <a:lnTo>
                  <a:pt x="5537" y="46989"/>
                </a:lnTo>
                <a:lnTo>
                  <a:pt x="5930" y="46989"/>
                </a:lnTo>
                <a:lnTo>
                  <a:pt x="4203" y="49529"/>
                </a:lnTo>
                <a:lnTo>
                  <a:pt x="5613" y="48259"/>
                </a:lnTo>
                <a:lnTo>
                  <a:pt x="8369" y="45719"/>
                </a:lnTo>
                <a:close/>
              </a:path>
              <a:path w="151129" h="260350">
                <a:moveTo>
                  <a:pt x="15544" y="41910"/>
                </a:moveTo>
                <a:lnTo>
                  <a:pt x="7055" y="41910"/>
                </a:lnTo>
                <a:lnTo>
                  <a:pt x="1993" y="48259"/>
                </a:lnTo>
                <a:lnTo>
                  <a:pt x="6959" y="45719"/>
                </a:lnTo>
                <a:lnTo>
                  <a:pt x="13919" y="45719"/>
                </a:lnTo>
                <a:lnTo>
                  <a:pt x="13906" y="44450"/>
                </a:lnTo>
                <a:lnTo>
                  <a:pt x="15544" y="41910"/>
                </a:lnTo>
                <a:close/>
              </a:path>
              <a:path w="151129" h="260350">
                <a:moveTo>
                  <a:pt x="134372" y="38100"/>
                </a:moveTo>
                <a:lnTo>
                  <a:pt x="124472" y="38100"/>
                </a:lnTo>
                <a:lnTo>
                  <a:pt x="126517" y="41910"/>
                </a:lnTo>
                <a:lnTo>
                  <a:pt x="126047" y="41910"/>
                </a:lnTo>
                <a:lnTo>
                  <a:pt x="127990" y="46989"/>
                </a:lnTo>
                <a:lnTo>
                  <a:pt x="128257" y="43179"/>
                </a:lnTo>
                <a:lnTo>
                  <a:pt x="140119" y="43179"/>
                </a:lnTo>
                <a:lnTo>
                  <a:pt x="137655" y="40639"/>
                </a:lnTo>
                <a:lnTo>
                  <a:pt x="135674" y="40639"/>
                </a:lnTo>
                <a:lnTo>
                  <a:pt x="134264" y="39369"/>
                </a:lnTo>
                <a:lnTo>
                  <a:pt x="134372" y="38100"/>
                </a:lnTo>
                <a:close/>
              </a:path>
              <a:path w="151129" h="260350">
                <a:moveTo>
                  <a:pt x="140119" y="43179"/>
                </a:moveTo>
                <a:lnTo>
                  <a:pt x="128257" y="43179"/>
                </a:lnTo>
                <a:lnTo>
                  <a:pt x="129324" y="46989"/>
                </a:lnTo>
                <a:lnTo>
                  <a:pt x="130162" y="45719"/>
                </a:lnTo>
                <a:lnTo>
                  <a:pt x="140855" y="45719"/>
                </a:lnTo>
                <a:lnTo>
                  <a:pt x="140119" y="43179"/>
                </a:lnTo>
                <a:close/>
              </a:path>
              <a:path w="151129" h="260350">
                <a:moveTo>
                  <a:pt x="5753" y="41910"/>
                </a:moveTo>
                <a:lnTo>
                  <a:pt x="5181" y="41910"/>
                </a:lnTo>
                <a:lnTo>
                  <a:pt x="4089" y="43179"/>
                </a:lnTo>
                <a:lnTo>
                  <a:pt x="5753" y="41910"/>
                </a:lnTo>
                <a:close/>
              </a:path>
              <a:path w="151129" h="260350">
                <a:moveTo>
                  <a:pt x="17538" y="40639"/>
                </a:moveTo>
                <a:lnTo>
                  <a:pt x="16878" y="40639"/>
                </a:lnTo>
                <a:lnTo>
                  <a:pt x="16217" y="43179"/>
                </a:lnTo>
                <a:lnTo>
                  <a:pt x="17538" y="40639"/>
                </a:lnTo>
                <a:close/>
              </a:path>
              <a:path w="151129" h="260350">
                <a:moveTo>
                  <a:pt x="9080" y="39369"/>
                </a:moveTo>
                <a:lnTo>
                  <a:pt x="5753" y="41910"/>
                </a:lnTo>
                <a:lnTo>
                  <a:pt x="7055" y="41910"/>
                </a:lnTo>
                <a:lnTo>
                  <a:pt x="9080" y="39369"/>
                </a:lnTo>
                <a:close/>
              </a:path>
              <a:path w="151129" h="260350">
                <a:moveTo>
                  <a:pt x="17551" y="39369"/>
                </a:moveTo>
                <a:lnTo>
                  <a:pt x="10134" y="39369"/>
                </a:lnTo>
                <a:lnTo>
                  <a:pt x="8013" y="41910"/>
                </a:lnTo>
                <a:lnTo>
                  <a:pt x="15214" y="41910"/>
                </a:lnTo>
                <a:lnTo>
                  <a:pt x="15214" y="40639"/>
                </a:lnTo>
                <a:lnTo>
                  <a:pt x="17551" y="39369"/>
                </a:lnTo>
                <a:close/>
              </a:path>
              <a:path w="151129" h="260350">
                <a:moveTo>
                  <a:pt x="16878" y="40639"/>
                </a:moveTo>
                <a:lnTo>
                  <a:pt x="16217" y="40639"/>
                </a:lnTo>
                <a:lnTo>
                  <a:pt x="16548" y="41910"/>
                </a:lnTo>
                <a:lnTo>
                  <a:pt x="16878" y="40639"/>
                </a:lnTo>
                <a:close/>
              </a:path>
              <a:path w="151129" h="260350">
                <a:moveTo>
                  <a:pt x="116471" y="22859"/>
                </a:moveTo>
                <a:lnTo>
                  <a:pt x="106908" y="22859"/>
                </a:lnTo>
                <a:lnTo>
                  <a:pt x="108432" y="24129"/>
                </a:lnTo>
                <a:lnTo>
                  <a:pt x="109778" y="26669"/>
                </a:lnTo>
                <a:lnTo>
                  <a:pt x="109372" y="27554"/>
                </a:lnTo>
                <a:lnTo>
                  <a:pt x="109931" y="27939"/>
                </a:lnTo>
                <a:lnTo>
                  <a:pt x="115620" y="30479"/>
                </a:lnTo>
                <a:lnTo>
                  <a:pt x="118338" y="34289"/>
                </a:lnTo>
                <a:lnTo>
                  <a:pt x="123024" y="34289"/>
                </a:lnTo>
                <a:lnTo>
                  <a:pt x="123710" y="39369"/>
                </a:lnTo>
                <a:lnTo>
                  <a:pt x="125285" y="41910"/>
                </a:lnTo>
                <a:lnTo>
                  <a:pt x="124472" y="38100"/>
                </a:lnTo>
                <a:lnTo>
                  <a:pt x="134372" y="38100"/>
                </a:lnTo>
                <a:lnTo>
                  <a:pt x="134480" y="36829"/>
                </a:lnTo>
                <a:lnTo>
                  <a:pt x="126885" y="36829"/>
                </a:lnTo>
                <a:lnTo>
                  <a:pt x="125234" y="33019"/>
                </a:lnTo>
                <a:lnTo>
                  <a:pt x="132245" y="33019"/>
                </a:lnTo>
                <a:lnTo>
                  <a:pt x="130619" y="31750"/>
                </a:lnTo>
                <a:lnTo>
                  <a:pt x="129527" y="31750"/>
                </a:lnTo>
                <a:lnTo>
                  <a:pt x="128511" y="30479"/>
                </a:lnTo>
                <a:lnTo>
                  <a:pt x="127604" y="29209"/>
                </a:lnTo>
                <a:lnTo>
                  <a:pt x="124675" y="29209"/>
                </a:lnTo>
                <a:lnTo>
                  <a:pt x="123291" y="26669"/>
                </a:lnTo>
                <a:lnTo>
                  <a:pt x="118948" y="26669"/>
                </a:lnTo>
                <a:lnTo>
                  <a:pt x="116179" y="25400"/>
                </a:lnTo>
                <a:lnTo>
                  <a:pt x="117722" y="24417"/>
                </a:lnTo>
                <a:lnTo>
                  <a:pt x="116471" y="22859"/>
                </a:lnTo>
                <a:close/>
              </a:path>
              <a:path w="151129" h="260350">
                <a:moveTo>
                  <a:pt x="17675" y="22993"/>
                </a:moveTo>
                <a:lnTo>
                  <a:pt x="13042" y="25400"/>
                </a:lnTo>
                <a:lnTo>
                  <a:pt x="11074" y="27939"/>
                </a:lnTo>
                <a:lnTo>
                  <a:pt x="11404" y="33019"/>
                </a:lnTo>
                <a:lnTo>
                  <a:pt x="7073" y="36829"/>
                </a:lnTo>
                <a:lnTo>
                  <a:pt x="4483" y="40639"/>
                </a:lnTo>
                <a:lnTo>
                  <a:pt x="10591" y="36829"/>
                </a:lnTo>
                <a:lnTo>
                  <a:pt x="18262" y="36829"/>
                </a:lnTo>
                <a:lnTo>
                  <a:pt x="20320" y="35559"/>
                </a:lnTo>
                <a:lnTo>
                  <a:pt x="22529" y="31750"/>
                </a:lnTo>
                <a:lnTo>
                  <a:pt x="15316" y="31750"/>
                </a:lnTo>
                <a:lnTo>
                  <a:pt x="16040" y="29209"/>
                </a:lnTo>
                <a:lnTo>
                  <a:pt x="22720" y="29209"/>
                </a:lnTo>
                <a:lnTo>
                  <a:pt x="24015" y="27939"/>
                </a:lnTo>
                <a:lnTo>
                  <a:pt x="12026" y="27939"/>
                </a:lnTo>
                <a:lnTo>
                  <a:pt x="17568" y="23173"/>
                </a:lnTo>
                <a:lnTo>
                  <a:pt x="17675" y="22993"/>
                </a:lnTo>
                <a:close/>
              </a:path>
              <a:path w="151129" h="260350">
                <a:moveTo>
                  <a:pt x="20840" y="36829"/>
                </a:moveTo>
                <a:lnTo>
                  <a:pt x="10591" y="36829"/>
                </a:lnTo>
                <a:lnTo>
                  <a:pt x="5892" y="40639"/>
                </a:lnTo>
                <a:lnTo>
                  <a:pt x="9461" y="38100"/>
                </a:lnTo>
                <a:lnTo>
                  <a:pt x="19685" y="38100"/>
                </a:lnTo>
                <a:lnTo>
                  <a:pt x="20840" y="36829"/>
                </a:lnTo>
                <a:close/>
              </a:path>
              <a:path w="151129" h="260350">
                <a:moveTo>
                  <a:pt x="135191" y="38100"/>
                </a:moveTo>
                <a:lnTo>
                  <a:pt x="135000" y="38100"/>
                </a:lnTo>
                <a:lnTo>
                  <a:pt x="135674" y="40639"/>
                </a:lnTo>
                <a:lnTo>
                  <a:pt x="137655" y="40639"/>
                </a:lnTo>
                <a:lnTo>
                  <a:pt x="135191" y="38100"/>
                </a:lnTo>
                <a:close/>
              </a:path>
              <a:path w="151129" h="260350">
                <a:moveTo>
                  <a:pt x="19685" y="38100"/>
                </a:moveTo>
                <a:lnTo>
                  <a:pt x="9461" y="38100"/>
                </a:lnTo>
                <a:lnTo>
                  <a:pt x="9080" y="39369"/>
                </a:lnTo>
                <a:lnTo>
                  <a:pt x="18529" y="39369"/>
                </a:lnTo>
                <a:lnTo>
                  <a:pt x="19685" y="38100"/>
                </a:lnTo>
                <a:close/>
              </a:path>
              <a:path w="151129" h="260350">
                <a:moveTo>
                  <a:pt x="123024" y="34289"/>
                </a:moveTo>
                <a:lnTo>
                  <a:pt x="118414" y="34289"/>
                </a:lnTo>
                <a:lnTo>
                  <a:pt x="121780" y="38100"/>
                </a:lnTo>
                <a:lnTo>
                  <a:pt x="123024" y="34289"/>
                </a:lnTo>
                <a:close/>
              </a:path>
              <a:path w="151129" h="260350">
                <a:moveTo>
                  <a:pt x="125234" y="33019"/>
                </a:moveTo>
                <a:lnTo>
                  <a:pt x="126885" y="36829"/>
                </a:lnTo>
                <a:lnTo>
                  <a:pt x="126936" y="35559"/>
                </a:lnTo>
                <a:lnTo>
                  <a:pt x="125234" y="33019"/>
                </a:lnTo>
                <a:close/>
              </a:path>
              <a:path w="151129" h="260350">
                <a:moveTo>
                  <a:pt x="130581" y="33019"/>
                </a:moveTo>
                <a:lnTo>
                  <a:pt x="125234" y="33019"/>
                </a:lnTo>
                <a:lnTo>
                  <a:pt x="126936" y="35559"/>
                </a:lnTo>
                <a:lnTo>
                  <a:pt x="126885" y="36829"/>
                </a:lnTo>
                <a:lnTo>
                  <a:pt x="134480" y="36829"/>
                </a:lnTo>
                <a:lnTo>
                  <a:pt x="130581" y="33019"/>
                </a:lnTo>
                <a:close/>
              </a:path>
              <a:path w="151129" h="260350">
                <a:moveTo>
                  <a:pt x="18199" y="29209"/>
                </a:moveTo>
                <a:lnTo>
                  <a:pt x="16040" y="29209"/>
                </a:lnTo>
                <a:lnTo>
                  <a:pt x="15316" y="31750"/>
                </a:lnTo>
                <a:lnTo>
                  <a:pt x="16814" y="30479"/>
                </a:lnTo>
                <a:lnTo>
                  <a:pt x="18199" y="29209"/>
                </a:lnTo>
                <a:close/>
              </a:path>
              <a:path w="151129" h="260350">
                <a:moveTo>
                  <a:pt x="22707" y="29209"/>
                </a:moveTo>
                <a:lnTo>
                  <a:pt x="18199" y="29209"/>
                </a:lnTo>
                <a:lnTo>
                  <a:pt x="16814" y="30479"/>
                </a:lnTo>
                <a:lnTo>
                  <a:pt x="15316" y="31750"/>
                </a:lnTo>
                <a:lnTo>
                  <a:pt x="20599" y="31750"/>
                </a:lnTo>
                <a:lnTo>
                  <a:pt x="19761" y="30479"/>
                </a:lnTo>
                <a:lnTo>
                  <a:pt x="23406" y="30479"/>
                </a:lnTo>
                <a:lnTo>
                  <a:pt x="22707" y="29209"/>
                </a:lnTo>
                <a:close/>
              </a:path>
              <a:path w="151129" h="260350">
                <a:moveTo>
                  <a:pt x="29673" y="26669"/>
                </a:moveTo>
                <a:lnTo>
                  <a:pt x="25641" y="26669"/>
                </a:lnTo>
                <a:lnTo>
                  <a:pt x="26136" y="27939"/>
                </a:lnTo>
                <a:lnTo>
                  <a:pt x="23406" y="30479"/>
                </a:lnTo>
                <a:lnTo>
                  <a:pt x="21907" y="30479"/>
                </a:lnTo>
                <a:lnTo>
                  <a:pt x="20599" y="31750"/>
                </a:lnTo>
                <a:lnTo>
                  <a:pt x="23202" y="31750"/>
                </a:lnTo>
                <a:lnTo>
                  <a:pt x="24790" y="29209"/>
                </a:lnTo>
                <a:lnTo>
                  <a:pt x="27482" y="29209"/>
                </a:lnTo>
                <a:lnTo>
                  <a:pt x="29006" y="27939"/>
                </a:lnTo>
                <a:lnTo>
                  <a:pt x="28041" y="27939"/>
                </a:lnTo>
                <a:lnTo>
                  <a:pt x="29673" y="26669"/>
                </a:lnTo>
                <a:close/>
              </a:path>
              <a:path w="151129" h="260350">
                <a:moveTo>
                  <a:pt x="123977" y="24129"/>
                </a:moveTo>
                <a:lnTo>
                  <a:pt x="121323" y="24129"/>
                </a:lnTo>
                <a:lnTo>
                  <a:pt x="123863" y="25400"/>
                </a:lnTo>
                <a:lnTo>
                  <a:pt x="123926" y="26669"/>
                </a:lnTo>
                <a:lnTo>
                  <a:pt x="124409" y="27939"/>
                </a:lnTo>
                <a:lnTo>
                  <a:pt x="124675" y="29209"/>
                </a:lnTo>
                <a:lnTo>
                  <a:pt x="127604" y="29209"/>
                </a:lnTo>
                <a:lnTo>
                  <a:pt x="123977" y="24129"/>
                </a:lnTo>
                <a:close/>
              </a:path>
              <a:path w="151129" h="260350">
                <a:moveTo>
                  <a:pt x="31394" y="21589"/>
                </a:moveTo>
                <a:lnTo>
                  <a:pt x="23037" y="21589"/>
                </a:lnTo>
                <a:lnTo>
                  <a:pt x="19900" y="24129"/>
                </a:lnTo>
                <a:lnTo>
                  <a:pt x="18199" y="24129"/>
                </a:lnTo>
                <a:lnTo>
                  <a:pt x="15468" y="26669"/>
                </a:lnTo>
                <a:lnTo>
                  <a:pt x="12026" y="27939"/>
                </a:lnTo>
                <a:lnTo>
                  <a:pt x="23418" y="27939"/>
                </a:lnTo>
                <a:lnTo>
                  <a:pt x="24015" y="26669"/>
                </a:lnTo>
                <a:lnTo>
                  <a:pt x="29673" y="26669"/>
                </a:lnTo>
                <a:lnTo>
                  <a:pt x="31305" y="25400"/>
                </a:lnTo>
                <a:lnTo>
                  <a:pt x="27698" y="25400"/>
                </a:lnTo>
                <a:lnTo>
                  <a:pt x="31394" y="21589"/>
                </a:lnTo>
                <a:close/>
              </a:path>
              <a:path w="151129" h="260350">
                <a:moveTo>
                  <a:pt x="24968" y="26669"/>
                </a:moveTo>
                <a:lnTo>
                  <a:pt x="24345" y="26669"/>
                </a:lnTo>
                <a:lnTo>
                  <a:pt x="23774" y="27939"/>
                </a:lnTo>
                <a:lnTo>
                  <a:pt x="24015" y="27939"/>
                </a:lnTo>
                <a:lnTo>
                  <a:pt x="24968" y="26669"/>
                </a:lnTo>
                <a:close/>
              </a:path>
              <a:path w="151129" h="260350">
                <a:moveTo>
                  <a:pt x="25641" y="26669"/>
                </a:moveTo>
                <a:lnTo>
                  <a:pt x="25234" y="26669"/>
                </a:lnTo>
                <a:lnTo>
                  <a:pt x="24765" y="27939"/>
                </a:lnTo>
                <a:lnTo>
                  <a:pt x="25641" y="26669"/>
                </a:lnTo>
                <a:close/>
              </a:path>
              <a:path w="151129" h="260350">
                <a:moveTo>
                  <a:pt x="107877" y="26523"/>
                </a:moveTo>
                <a:lnTo>
                  <a:pt x="109194" y="27939"/>
                </a:lnTo>
                <a:lnTo>
                  <a:pt x="109372" y="27554"/>
                </a:lnTo>
                <a:lnTo>
                  <a:pt x="107877" y="26523"/>
                </a:lnTo>
                <a:close/>
              </a:path>
              <a:path w="151129" h="260350">
                <a:moveTo>
                  <a:pt x="117589" y="25400"/>
                </a:moveTo>
                <a:lnTo>
                  <a:pt x="118948" y="26669"/>
                </a:lnTo>
                <a:lnTo>
                  <a:pt x="119532" y="26669"/>
                </a:lnTo>
                <a:lnTo>
                  <a:pt x="117589" y="25400"/>
                </a:lnTo>
                <a:close/>
              </a:path>
              <a:path w="151129" h="260350">
                <a:moveTo>
                  <a:pt x="116503" y="22874"/>
                </a:moveTo>
                <a:lnTo>
                  <a:pt x="118173" y="24129"/>
                </a:lnTo>
                <a:lnTo>
                  <a:pt x="117722" y="24417"/>
                </a:lnTo>
                <a:lnTo>
                  <a:pt x="119532" y="26669"/>
                </a:lnTo>
                <a:lnTo>
                  <a:pt x="121513" y="26669"/>
                </a:lnTo>
                <a:lnTo>
                  <a:pt x="121418" y="25400"/>
                </a:lnTo>
                <a:lnTo>
                  <a:pt x="120434" y="25400"/>
                </a:lnTo>
                <a:lnTo>
                  <a:pt x="119303" y="24129"/>
                </a:lnTo>
                <a:lnTo>
                  <a:pt x="118999" y="24129"/>
                </a:lnTo>
                <a:lnTo>
                  <a:pt x="118753" y="23883"/>
                </a:lnTo>
                <a:lnTo>
                  <a:pt x="116503" y="22874"/>
                </a:lnTo>
                <a:close/>
              </a:path>
              <a:path w="151129" h="260350">
                <a:moveTo>
                  <a:pt x="106832" y="25400"/>
                </a:moveTo>
                <a:lnTo>
                  <a:pt x="106248" y="25400"/>
                </a:lnTo>
                <a:lnTo>
                  <a:pt x="107877" y="26523"/>
                </a:lnTo>
                <a:lnTo>
                  <a:pt x="106832" y="25400"/>
                </a:lnTo>
                <a:close/>
              </a:path>
              <a:path w="151129" h="260350">
                <a:moveTo>
                  <a:pt x="17859" y="22922"/>
                </a:moveTo>
                <a:lnTo>
                  <a:pt x="17568" y="23173"/>
                </a:lnTo>
                <a:lnTo>
                  <a:pt x="16243" y="25400"/>
                </a:lnTo>
                <a:lnTo>
                  <a:pt x="18199" y="24129"/>
                </a:lnTo>
                <a:lnTo>
                  <a:pt x="19900" y="24129"/>
                </a:lnTo>
                <a:lnTo>
                  <a:pt x="17859" y="22922"/>
                </a:lnTo>
                <a:close/>
              </a:path>
              <a:path w="151129" h="260350">
                <a:moveTo>
                  <a:pt x="31467" y="23456"/>
                </a:moveTo>
                <a:lnTo>
                  <a:pt x="30530" y="24129"/>
                </a:lnTo>
                <a:lnTo>
                  <a:pt x="27698" y="25400"/>
                </a:lnTo>
                <a:lnTo>
                  <a:pt x="31305" y="25400"/>
                </a:lnTo>
                <a:lnTo>
                  <a:pt x="31411" y="24129"/>
                </a:lnTo>
                <a:lnTo>
                  <a:pt x="31216" y="24129"/>
                </a:lnTo>
                <a:lnTo>
                  <a:pt x="31458" y="23568"/>
                </a:lnTo>
                <a:close/>
              </a:path>
              <a:path w="151129" h="260350">
                <a:moveTo>
                  <a:pt x="103517" y="15239"/>
                </a:moveTo>
                <a:lnTo>
                  <a:pt x="94653" y="15239"/>
                </a:lnTo>
                <a:lnTo>
                  <a:pt x="96799" y="16509"/>
                </a:lnTo>
                <a:lnTo>
                  <a:pt x="99047" y="17779"/>
                </a:lnTo>
                <a:lnTo>
                  <a:pt x="102831" y="17779"/>
                </a:lnTo>
                <a:lnTo>
                  <a:pt x="103108" y="19904"/>
                </a:lnTo>
                <a:lnTo>
                  <a:pt x="103835" y="20319"/>
                </a:lnTo>
                <a:lnTo>
                  <a:pt x="103162" y="20319"/>
                </a:lnTo>
                <a:lnTo>
                  <a:pt x="106235" y="21589"/>
                </a:lnTo>
                <a:lnTo>
                  <a:pt x="118173" y="21589"/>
                </a:lnTo>
                <a:lnTo>
                  <a:pt x="120434" y="25400"/>
                </a:lnTo>
                <a:lnTo>
                  <a:pt x="121418" y="25400"/>
                </a:lnTo>
                <a:lnTo>
                  <a:pt x="121323" y="24129"/>
                </a:lnTo>
                <a:lnTo>
                  <a:pt x="123977" y="24129"/>
                </a:lnTo>
                <a:lnTo>
                  <a:pt x="119261" y="20319"/>
                </a:lnTo>
                <a:lnTo>
                  <a:pt x="103835" y="20319"/>
                </a:lnTo>
                <a:lnTo>
                  <a:pt x="103108" y="19904"/>
                </a:lnTo>
                <a:lnTo>
                  <a:pt x="118747" y="19904"/>
                </a:lnTo>
                <a:lnTo>
                  <a:pt x="116117" y="17779"/>
                </a:lnTo>
                <a:lnTo>
                  <a:pt x="114228" y="16509"/>
                </a:lnTo>
                <a:lnTo>
                  <a:pt x="105054" y="16509"/>
                </a:lnTo>
                <a:lnTo>
                  <a:pt x="103517" y="15239"/>
                </a:lnTo>
                <a:close/>
              </a:path>
              <a:path w="151129" h="260350">
                <a:moveTo>
                  <a:pt x="116492" y="22869"/>
                </a:moveTo>
                <a:lnTo>
                  <a:pt x="117601" y="24129"/>
                </a:lnTo>
                <a:lnTo>
                  <a:pt x="117722" y="24417"/>
                </a:lnTo>
                <a:lnTo>
                  <a:pt x="118173" y="24129"/>
                </a:lnTo>
                <a:lnTo>
                  <a:pt x="116492" y="22869"/>
                </a:lnTo>
                <a:close/>
              </a:path>
              <a:path w="151129" h="260350">
                <a:moveTo>
                  <a:pt x="31458" y="23568"/>
                </a:moveTo>
                <a:lnTo>
                  <a:pt x="31216" y="24129"/>
                </a:lnTo>
                <a:lnTo>
                  <a:pt x="31411" y="24129"/>
                </a:lnTo>
                <a:lnTo>
                  <a:pt x="31458" y="23568"/>
                </a:lnTo>
                <a:close/>
              </a:path>
              <a:path w="151129" h="260350">
                <a:moveTo>
                  <a:pt x="32296" y="22859"/>
                </a:moveTo>
                <a:lnTo>
                  <a:pt x="31523" y="23415"/>
                </a:lnTo>
                <a:lnTo>
                  <a:pt x="31411" y="24129"/>
                </a:lnTo>
                <a:lnTo>
                  <a:pt x="32296" y="22859"/>
                </a:lnTo>
                <a:close/>
              </a:path>
              <a:path w="151129" h="260350">
                <a:moveTo>
                  <a:pt x="99390" y="20319"/>
                </a:moveTo>
                <a:lnTo>
                  <a:pt x="104089" y="24129"/>
                </a:lnTo>
                <a:lnTo>
                  <a:pt x="105194" y="24129"/>
                </a:lnTo>
                <a:lnTo>
                  <a:pt x="103082" y="22855"/>
                </a:lnTo>
                <a:lnTo>
                  <a:pt x="102006" y="21589"/>
                </a:lnTo>
                <a:lnTo>
                  <a:pt x="105498" y="21589"/>
                </a:lnTo>
                <a:lnTo>
                  <a:pt x="99390" y="20319"/>
                </a:lnTo>
                <a:close/>
              </a:path>
              <a:path w="151129" h="260350">
                <a:moveTo>
                  <a:pt x="116471" y="22859"/>
                </a:moveTo>
                <a:lnTo>
                  <a:pt x="117491" y="24129"/>
                </a:lnTo>
                <a:lnTo>
                  <a:pt x="116471" y="22859"/>
                </a:lnTo>
                <a:close/>
              </a:path>
              <a:path w="151129" h="260350">
                <a:moveTo>
                  <a:pt x="118753" y="23883"/>
                </a:moveTo>
                <a:lnTo>
                  <a:pt x="118999" y="24129"/>
                </a:lnTo>
                <a:lnTo>
                  <a:pt x="119303" y="24129"/>
                </a:lnTo>
                <a:lnTo>
                  <a:pt x="118753" y="23883"/>
                </a:lnTo>
                <a:close/>
              </a:path>
              <a:path w="151129" h="260350">
                <a:moveTo>
                  <a:pt x="116471" y="21589"/>
                </a:moveTo>
                <a:lnTo>
                  <a:pt x="102006" y="21589"/>
                </a:lnTo>
                <a:lnTo>
                  <a:pt x="104444" y="22859"/>
                </a:lnTo>
                <a:lnTo>
                  <a:pt x="116484" y="22859"/>
                </a:lnTo>
                <a:lnTo>
                  <a:pt x="118753" y="23883"/>
                </a:lnTo>
                <a:lnTo>
                  <a:pt x="116471" y="21589"/>
                </a:lnTo>
                <a:close/>
              </a:path>
              <a:path w="151129" h="260350">
                <a:moveTo>
                  <a:pt x="31834" y="22692"/>
                </a:moveTo>
                <a:lnTo>
                  <a:pt x="31517" y="22855"/>
                </a:lnTo>
                <a:lnTo>
                  <a:pt x="31467" y="23456"/>
                </a:lnTo>
                <a:lnTo>
                  <a:pt x="31834" y="22692"/>
                </a:lnTo>
                <a:close/>
              </a:path>
              <a:path w="151129" h="260350">
                <a:moveTo>
                  <a:pt x="17837" y="22909"/>
                </a:moveTo>
                <a:lnTo>
                  <a:pt x="17675" y="22993"/>
                </a:lnTo>
                <a:lnTo>
                  <a:pt x="17568" y="23173"/>
                </a:lnTo>
                <a:lnTo>
                  <a:pt x="17776" y="22993"/>
                </a:lnTo>
                <a:close/>
              </a:path>
              <a:path w="151129" h="260350">
                <a:moveTo>
                  <a:pt x="17754" y="22859"/>
                </a:moveTo>
                <a:lnTo>
                  <a:pt x="17675" y="22993"/>
                </a:lnTo>
                <a:lnTo>
                  <a:pt x="17812" y="22922"/>
                </a:lnTo>
                <a:close/>
              </a:path>
              <a:path w="151129" h="260350">
                <a:moveTo>
                  <a:pt x="116484" y="22859"/>
                </a:moveTo>
                <a:close/>
              </a:path>
              <a:path w="151129" h="260350">
                <a:moveTo>
                  <a:pt x="44729" y="6350"/>
                </a:moveTo>
                <a:lnTo>
                  <a:pt x="42672" y="7619"/>
                </a:lnTo>
                <a:lnTo>
                  <a:pt x="37858" y="7619"/>
                </a:lnTo>
                <a:lnTo>
                  <a:pt x="38862" y="8889"/>
                </a:lnTo>
                <a:lnTo>
                  <a:pt x="30530" y="11429"/>
                </a:lnTo>
                <a:lnTo>
                  <a:pt x="29946" y="13969"/>
                </a:lnTo>
                <a:lnTo>
                  <a:pt x="23134" y="18181"/>
                </a:lnTo>
                <a:lnTo>
                  <a:pt x="23317" y="19050"/>
                </a:lnTo>
                <a:lnTo>
                  <a:pt x="22529" y="20319"/>
                </a:lnTo>
                <a:lnTo>
                  <a:pt x="21944" y="20567"/>
                </a:lnTo>
                <a:lnTo>
                  <a:pt x="21209" y="21589"/>
                </a:lnTo>
                <a:lnTo>
                  <a:pt x="19138" y="22859"/>
                </a:lnTo>
                <a:lnTo>
                  <a:pt x="23037" y="21589"/>
                </a:lnTo>
                <a:lnTo>
                  <a:pt x="31394" y="21589"/>
                </a:lnTo>
                <a:lnTo>
                  <a:pt x="31699" y="20319"/>
                </a:lnTo>
                <a:lnTo>
                  <a:pt x="32778" y="20319"/>
                </a:lnTo>
                <a:lnTo>
                  <a:pt x="33540" y="19050"/>
                </a:lnTo>
                <a:lnTo>
                  <a:pt x="42875" y="19050"/>
                </a:lnTo>
                <a:lnTo>
                  <a:pt x="45072" y="17779"/>
                </a:lnTo>
                <a:lnTo>
                  <a:pt x="35648" y="17779"/>
                </a:lnTo>
                <a:lnTo>
                  <a:pt x="36982" y="16509"/>
                </a:lnTo>
                <a:lnTo>
                  <a:pt x="41719" y="16509"/>
                </a:lnTo>
                <a:lnTo>
                  <a:pt x="44780" y="13969"/>
                </a:lnTo>
                <a:lnTo>
                  <a:pt x="50698" y="13969"/>
                </a:lnTo>
                <a:lnTo>
                  <a:pt x="54762" y="8889"/>
                </a:lnTo>
                <a:lnTo>
                  <a:pt x="44703" y="8889"/>
                </a:lnTo>
                <a:lnTo>
                  <a:pt x="44729" y="6350"/>
                </a:lnTo>
                <a:close/>
              </a:path>
              <a:path w="151129" h="260350">
                <a:moveTo>
                  <a:pt x="37960" y="20319"/>
                </a:moveTo>
                <a:lnTo>
                  <a:pt x="32778" y="20319"/>
                </a:lnTo>
                <a:lnTo>
                  <a:pt x="31394" y="21589"/>
                </a:lnTo>
                <a:lnTo>
                  <a:pt x="31508" y="22859"/>
                </a:lnTo>
                <a:lnTo>
                  <a:pt x="31623" y="21589"/>
                </a:lnTo>
                <a:lnTo>
                  <a:pt x="35979" y="21589"/>
                </a:lnTo>
                <a:lnTo>
                  <a:pt x="37960" y="20319"/>
                </a:lnTo>
                <a:close/>
              </a:path>
              <a:path w="151129" h="260350">
                <a:moveTo>
                  <a:pt x="33058" y="22065"/>
                </a:moveTo>
                <a:lnTo>
                  <a:pt x="32895" y="22148"/>
                </a:lnTo>
                <a:lnTo>
                  <a:pt x="33642" y="22859"/>
                </a:lnTo>
                <a:lnTo>
                  <a:pt x="34059" y="22396"/>
                </a:lnTo>
                <a:lnTo>
                  <a:pt x="33058" y="22065"/>
                </a:lnTo>
                <a:close/>
              </a:path>
              <a:path w="151129" h="260350">
                <a:moveTo>
                  <a:pt x="35004" y="22709"/>
                </a:moveTo>
                <a:lnTo>
                  <a:pt x="34874" y="22859"/>
                </a:lnTo>
                <a:lnTo>
                  <a:pt x="35458" y="22859"/>
                </a:lnTo>
                <a:lnTo>
                  <a:pt x="35004" y="22709"/>
                </a:lnTo>
                <a:close/>
              </a:path>
              <a:path w="151129" h="260350">
                <a:moveTo>
                  <a:pt x="35979" y="21589"/>
                </a:moveTo>
                <a:lnTo>
                  <a:pt x="34785" y="21589"/>
                </a:lnTo>
                <a:lnTo>
                  <a:pt x="34059" y="22396"/>
                </a:lnTo>
                <a:lnTo>
                  <a:pt x="35004" y="22709"/>
                </a:lnTo>
                <a:lnTo>
                  <a:pt x="35979" y="21589"/>
                </a:lnTo>
                <a:close/>
              </a:path>
              <a:path w="151129" h="260350">
                <a:moveTo>
                  <a:pt x="32223" y="21788"/>
                </a:moveTo>
                <a:lnTo>
                  <a:pt x="31834" y="22692"/>
                </a:lnTo>
                <a:lnTo>
                  <a:pt x="32895" y="22148"/>
                </a:lnTo>
                <a:lnTo>
                  <a:pt x="32674" y="21938"/>
                </a:lnTo>
                <a:lnTo>
                  <a:pt x="32223" y="21788"/>
                </a:lnTo>
                <a:close/>
              </a:path>
              <a:path w="151129" h="260350">
                <a:moveTo>
                  <a:pt x="33985" y="21589"/>
                </a:moveTo>
                <a:lnTo>
                  <a:pt x="32308" y="21589"/>
                </a:lnTo>
                <a:lnTo>
                  <a:pt x="32674" y="21938"/>
                </a:lnTo>
                <a:lnTo>
                  <a:pt x="33058" y="22065"/>
                </a:lnTo>
                <a:lnTo>
                  <a:pt x="33985" y="21589"/>
                </a:lnTo>
                <a:close/>
              </a:path>
              <a:path w="151129" h="260350">
                <a:moveTo>
                  <a:pt x="32308" y="21589"/>
                </a:moveTo>
                <a:lnTo>
                  <a:pt x="32223" y="21788"/>
                </a:lnTo>
                <a:lnTo>
                  <a:pt x="32674" y="21938"/>
                </a:lnTo>
                <a:lnTo>
                  <a:pt x="32308" y="21589"/>
                </a:lnTo>
                <a:close/>
              </a:path>
              <a:path w="151129" h="260350">
                <a:moveTo>
                  <a:pt x="32308" y="21589"/>
                </a:moveTo>
                <a:lnTo>
                  <a:pt x="31623" y="21589"/>
                </a:lnTo>
                <a:lnTo>
                  <a:pt x="32223" y="21788"/>
                </a:lnTo>
                <a:lnTo>
                  <a:pt x="32308" y="21589"/>
                </a:lnTo>
                <a:close/>
              </a:path>
              <a:path w="151129" h="260350">
                <a:moveTo>
                  <a:pt x="20631" y="21124"/>
                </a:moveTo>
                <a:lnTo>
                  <a:pt x="19532" y="21589"/>
                </a:lnTo>
                <a:lnTo>
                  <a:pt x="20091" y="21589"/>
                </a:lnTo>
                <a:lnTo>
                  <a:pt x="20631" y="21124"/>
                </a:lnTo>
                <a:close/>
              </a:path>
              <a:path w="151129" h="260350">
                <a:moveTo>
                  <a:pt x="23037" y="19050"/>
                </a:moveTo>
                <a:lnTo>
                  <a:pt x="20631" y="21124"/>
                </a:lnTo>
                <a:lnTo>
                  <a:pt x="21944" y="20567"/>
                </a:lnTo>
                <a:lnTo>
                  <a:pt x="23037" y="19050"/>
                </a:lnTo>
                <a:close/>
              </a:path>
              <a:path w="151129" h="260350">
                <a:moveTo>
                  <a:pt x="23050" y="17779"/>
                </a:moveTo>
                <a:lnTo>
                  <a:pt x="19735" y="20319"/>
                </a:lnTo>
                <a:lnTo>
                  <a:pt x="21729" y="19050"/>
                </a:lnTo>
                <a:lnTo>
                  <a:pt x="23134" y="18181"/>
                </a:lnTo>
                <a:lnTo>
                  <a:pt x="23050" y="17779"/>
                </a:lnTo>
                <a:close/>
              </a:path>
              <a:path w="151129" h="260350">
                <a:moveTo>
                  <a:pt x="39814" y="19050"/>
                </a:moveTo>
                <a:lnTo>
                  <a:pt x="33858" y="19050"/>
                </a:lnTo>
                <a:lnTo>
                  <a:pt x="33642" y="20319"/>
                </a:lnTo>
                <a:lnTo>
                  <a:pt x="39725" y="20319"/>
                </a:lnTo>
                <a:lnTo>
                  <a:pt x="39814" y="19050"/>
                </a:lnTo>
                <a:close/>
              </a:path>
              <a:path w="151129" h="260350">
                <a:moveTo>
                  <a:pt x="42875" y="19050"/>
                </a:moveTo>
                <a:lnTo>
                  <a:pt x="40386" y="19050"/>
                </a:lnTo>
                <a:lnTo>
                  <a:pt x="41643" y="20319"/>
                </a:lnTo>
                <a:lnTo>
                  <a:pt x="42875" y="19050"/>
                </a:lnTo>
                <a:close/>
              </a:path>
              <a:path w="151129" h="260350">
                <a:moveTo>
                  <a:pt x="99390" y="17779"/>
                </a:moveTo>
                <a:lnTo>
                  <a:pt x="95542" y="17779"/>
                </a:lnTo>
                <a:lnTo>
                  <a:pt x="98767" y="20319"/>
                </a:lnTo>
                <a:lnTo>
                  <a:pt x="103162" y="20319"/>
                </a:lnTo>
                <a:lnTo>
                  <a:pt x="103108" y="19904"/>
                </a:lnTo>
                <a:lnTo>
                  <a:pt x="99390" y="17779"/>
                </a:lnTo>
                <a:close/>
              </a:path>
              <a:path w="151129" h="260350">
                <a:moveTo>
                  <a:pt x="36982" y="16509"/>
                </a:moveTo>
                <a:lnTo>
                  <a:pt x="35648" y="17779"/>
                </a:lnTo>
                <a:lnTo>
                  <a:pt x="37617" y="17779"/>
                </a:lnTo>
                <a:lnTo>
                  <a:pt x="36982" y="16509"/>
                </a:lnTo>
                <a:close/>
              </a:path>
              <a:path w="151129" h="260350">
                <a:moveTo>
                  <a:pt x="43459" y="16509"/>
                </a:moveTo>
                <a:lnTo>
                  <a:pt x="36982" y="16509"/>
                </a:lnTo>
                <a:lnTo>
                  <a:pt x="37617" y="17779"/>
                </a:lnTo>
                <a:lnTo>
                  <a:pt x="43484" y="17779"/>
                </a:lnTo>
                <a:lnTo>
                  <a:pt x="43459" y="16509"/>
                </a:lnTo>
                <a:close/>
              </a:path>
              <a:path w="151129" h="260350">
                <a:moveTo>
                  <a:pt x="95038" y="17383"/>
                </a:moveTo>
                <a:lnTo>
                  <a:pt x="95110" y="17779"/>
                </a:lnTo>
                <a:lnTo>
                  <a:pt x="95542" y="17779"/>
                </a:lnTo>
                <a:lnTo>
                  <a:pt x="95038" y="17383"/>
                </a:lnTo>
                <a:close/>
              </a:path>
              <a:path w="151129" h="260350">
                <a:moveTo>
                  <a:pt x="101460" y="13969"/>
                </a:moveTo>
                <a:lnTo>
                  <a:pt x="92417" y="13969"/>
                </a:lnTo>
                <a:lnTo>
                  <a:pt x="93929" y="16509"/>
                </a:lnTo>
                <a:lnTo>
                  <a:pt x="95038" y="17383"/>
                </a:lnTo>
                <a:lnTo>
                  <a:pt x="94653" y="15239"/>
                </a:lnTo>
                <a:lnTo>
                  <a:pt x="103517" y="15239"/>
                </a:lnTo>
                <a:lnTo>
                  <a:pt x="101460" y="13969"/>
                </a:lnTo>
                <a:close/>
              </a:path>
              <a:path w="151129" h="260350">
                <a:moveTo>
                  <a:pt x="50698" y="13969"/>
                </a:moveTo>
                <a:lnTo>
                  <a:pt x="44780" y="13969"/>
                </a:lnTo>
                <a:lnTo>
                  <a:pt x="45529" y="16509"/>
                </a:lnTo>
                <a:lnTo>
                  <a:pt x="48425" y="16509"/>
                </a:lnTo>
                <a:lnTo>
                  <a:pt x="49987" y="15239"/>
                </a:lnTo>
                <a:lnTo>
                  <a:pt x="46012" y="15239"/>
                </a:lnTo>
                <a:lnTo>
                  <a:pt x="50698" y="13969"/>
                </a:lnTo>
                <a:close/>
              </a:path>
              <a:path w="151129" h="260350">
                <a:moveTo>
                  <a:pt x="90639" y="12700"/>
                </a:moveTo>
                <a:lnTo>
                  <a:pt x="80352" y="12700"/>
                </a:lnTo>
                <a:lnTo>
                  <a:pt x="88582" y="16509"/>
                </a:lnTo>
                <a:lnTo>
                  <a:pt x="92417" y="13969"/>
                </a:lnTo>
                <a:lnTo>
                  <a:pt x="90411" y="13969"/>
                </a:lnTo>
                <a:lnTo>
                  <a:pt x="90639" y="12700"/>
                </a:lnTo>
                <a:close/>
              </a:path>
              <a:path w="151129" h="260350">
                <a:moveTo>
                  <a:pt x="102158" y="13969"/>
                </a:moveTo>
                <a:lnTo>
                  <a:pt x="101460" y="13969"/>
                </a:lnTo>
                <a:lnTo>
                  <a:pt x="103517" y="15239"/>
                </a:lnTo>
                <a:lnTo>
                  <a:pt x="105054" y="16509"/>
                </a:lnTo>
                <a:lnTo>
                  <a:pt x="104571" y="15239"/>
                </a:lnTo>
                <a:lnTo>
                  <a:pt x="105168" y="15239"/>
                </a:lnTo>
                <a:lnTo>
                  <a:pt x="102158" y="13969"/>
                </a:lnTo>
                <a:close/>
              </a:path>
              <a:path w="151129" h="260350">
                <a:moveTo>
                  <a:pt x="106946" y="11429"/>
                </a:moveTo>
                <a:lnTo>
                  <a:pt x="88201" y="11429"/>
                </a:lnTo>
                <a:lnTo>
                  <a:pt x="89865" y="12700"/>
                </a:lnTo>
                <a:lnTo>
                  <a:pt x="91833" y="12700"/>
                </a:lnTo>
                <a:lnTo>
                  <a:pt x="90411" y="13969"/>
                </a:lnTo>
                <a:lnTo>
                  <a:pt x="104203" y="13969"/>
                </a:lnTo>
                <a:lnTo>
                  <a:pt x="106337" y="15239"/>
                </a:lnTo>
                <a:lnTo>
                  <a:pt x="104571" y="15239"/>
                </a:lnTo>
                <a:lnTo>
                  <a:pt x="105054" y="16509"/>
                </a:lnTo>
                <a:lnTo>
                  <a:pt x="114228" y="16509"/>
                </a:lnTo>
                <a:lnTo>
                  <a:pt x="108562" y="12700"/>
                </a:lnTo>
                <a:lnTo>
                  <a:pt x="106946" y="11429"/>
                </a:lnTo>
                <a:close/>
              </a:path>
              <a:path w="151129" h="260350">
                <a:moveTo>
                  <a:pt x="86055" y="11429"/>
                </a:moveTo>
                <a:lnTo>
                  <a:pt x="74574" y="11429"/>
                </a:lnTo>
                <a:lnTo>
                  <a:pt x="74193" y="15239"/>
                </a:lnTo>
                <a:lnTo>
                  <a:pt x="78435" y="13969"/>
                </a:lnTo>
                <a:lnTo>
                  <a:pt x="80086" y="13969"/>
                </a:lnTo>
                <a:lnTo>
                  <a:pt x="80352" y="12700"/>
                </a:lnTo>
                <a:lnTo>
                  <a:pt x="86423" y="12700"/>
                </a:lnTo>
                <a:lnTo>
                  <a:pt x="86055" y="11429"/>
                </a:lnTo>
                <a:close/>
              </a:path>
              <a:path w="151129" h="260350">
                <a:moveTo>
                  <a:pt x="79869" y="15002"/>
                </a:moveTo>
                <a:lnTo>
                  <a:pt x="79819" y="15239"/>
                </a:lnTo>
                <a:lnTo>
                  <a:pt x="80035" y="15239"/>
                </a:lnTo>
                <a:lnTo>
                  <a:pt x="79869" y="15002"/>
                </a:lnTo>
                <a:close/>
              </a:path>
              <a:path w="151129" h="260350">
                <a:moveTo>
                  <a:pt x="104203" y="13969"/>
                </a:moveTo>
                <a:lnTo>
                  <a:pt x="102158" y="13969"/>
                </a:lnTo>
                <a:lnTo>
                  <a:pt x="105168" y="15239"/>
                </a:lnTo>
                <a:lnTo>
                  <a:pt x="105308" y="15239"/>
                </a:lnTo>
                <a:lnTo>
                  <a:pt x="104203" y="13969"/>
                </a:lnTo>
                <a:close/>
              </a:path>
              <a:path w="151129" h="260350">
                <a:moveTo>
                  <a:pt x="104203" y="13969"/>
                </a:moveTo>
                <a:lnTo>
                  <a:pt x="105308" y="15239"/>
                </a:lnTo>
                <a:lnTo>
                  <a:pt x="106337" y="15239"/>
                </a:lnTo>
                <a:lnTo>
                  <a:pt x="104203" y="13969"/>
                </a:lnTo>
                <a:close/>
              </a:path>
              <a:path w="151129" h="260350">
                <a:moveTo>
                  <a:pt x="80086" y="13969"/>
                </a:moveTo>
                <a:lnTo>
                  <a:pt x="79146" y="13969"/>
                </a:lnTo>
                <a:lnTo>
                  <a:pt x="79869" y="15002"/>
                </a:lnTo>
                <a:lnTo>
                  <a:pt x="80086" y="13969"/>
                </a:lnTo>
                <a:close/>
              </a:path>
              <a:path w="151129" h="260350">
                <a:moveTo>
                  <a:pt x="100479" y="6350"/>
                </a:moveTo>
                <a:lnTo>
                  <a:pt x="50926" y="6350"/>
                </a:lnTo>
                <a:lnTo>
                  <a:pt x="49161" y="7619"/>
                </a:lnTo>
                <a:lnTo>
                  <a:pt x="100545" y="7619"/>
                </a:lnTo>
                <a:lnTo>
                  <a:pt x="102933" y="10159"/>
                </a:lnTo>
                <a:lnTo>
                  <a:pt x="66725" y="10159"/>
                </a:lnTo>
                <a:lnTo>
                  <a:pt x="66072" y="12494"/>
                </a:lnTo>
                <a:lnTo>
                  <a:pt x="67424" y="13969"/>
                </a:lnTo>
                <a:lnTo>
                  <a:pt x="73063" y="12700"/>
                </a:lnTo>
                <a:lnTo>
                  <a:pt x="71843" y="12700"/>
                </a:lnTo>
                <a:lnTo>
                  <a:pt x="71831" y="11429"/>
                </a:lnTo>
                <a:lnTo>
                  <a:pt x="106946" y="11429"/>
                </a:lnTo>
                <a:lnTo>
                  <a:pt x="100479" y="6350"/>
                </a:lnTo>
                <a:close/>
              </a:path>
              <a:path w="151129" h="260350">
                <a:moveTo>
                  <a:pt x="49542" y="6350"/>
                </a:moveTo>
                <a:lnTo>
                  <a:pt x="47701" y="6350"/>
                </a:lnTo>
                <a:lnTo>
                  <a:pt x="44703" y="8889"/>
                </a:lnTo>
                <a:lnTo>
                  <a:pt x="54762" y="8889"/>
                </a:lnTo>
                <a:lnTo>
                  <a:pt x="58496" y="11429"/>
                </a:lnTo>
                <a:lnTo>
                  <a:pt x="56565" y="12700"/>
                </a:lnTo>
                <a:lnTo>
                  <a:pt x="58229" y="12700"/>
                </a:lnTo>
                <a:lnTo>
                  <a:pt x="61196" y="11378"/>
                </a:lnTo>
                <a:lnTo>
                  <a:pt x="60477" y="10159"/>
                </a:lnTo>
                <a:lnTo>
                  <a:pt x="102654" y="10159"/>
                </a:lnTo>
                <a:lnTo>
                  <a:pt x="100266" y="7619"/>
                </a:lnTo>
                <a:lnTo>
                  <a:pt x="47828" y="7619"/>
                </a:lnTo>
                <a:lnTo>
                  <a:pt x="49542" y="6350"/>
                </a:lnTo>
                <a:close/>
              </a:path>
              <a:path w="151129" h="260350">
                <a:moveTo>
                  <a:pt x="63931" y="10159"/>
                </a:moveTo>
                <a:lnTo>
                  <a:pt x="62270" y="10899"/>
                </a:lnTo>
                <a:lnTo>
                  <a:pt x="62026" y="11429"/>
                </a:lnTo>
                <a:lnTo>
                  <a:pt x="63119" y="11429"/>
                </a:lnTo>
                <a:lnTo>
                  <a:pt x="66014" y="12700"/>
                </a:lnTo>
                <a:lnTo>
                  <a:pt x="66072" y="12494"/>
                </a:lnTo>
                <a:lnTo>
                  <a:pt x="63931" y="10159"/>
                </a:lnTo>
                <a:close/>
              </a:path>
              <a:path w="151129" h="260350">
                <a:moveTo>
                  <a:pt x="61693" y="11156"/>
                </a:moveTo>
                <a:lnTo>
                  <a:pt x="61196" y="11378"/>
                </a:lnTo>
                <a:lnTo>
                  <a:pt x="62026" y="11429"/>
                </a:lnTo>
                <a:lnTo>
                  <a:pt x="61693" y="11156"/>
                </a:lnTo>
                <a:close/>
              </a:path>
              <a:path w="151129" h="260350">
                <a:moveTo>
                  <a:pt x="62611" y="10159"/>
                </a:moveTo>
                <a:lnTo>
                  <a:pt x="60477" y="10159"/>
                </a:lnTo>
                <a:lnTo>
                  <a:pt x="61693" y="11156"/>
                </a:lnTo>
                <a:lnTo>
                  <a:pt x="62270" y="10899"/>
                </a:lnTo>
                <a:lnTo>
                  <a:pt x="62611" y="10159"/>
                </a:lnTo>
                <a:close/>
              </a:path>
              <a:path w="151129" h="260350">
                <a:moveTo>
                  <a:pt x="44341" y="5834"/>
                </a:moveTo>
                <a:lnTo>
                  <a:pt x="40982" y="6350"/>
                </a:lnTo>
                <a:lnTo>
                  <a:pt x="39763" y="7619"/>
                </a:lnTo>
                <a:lnTo>
                  <a:pt x="42672" y="7619"/>
                </a:lnTo>
                <a:lnTo>
                  <a:pt x="44341" y="5834"/>
                </a:lnTo>
                <a:close/>
              </a:path>
              <a:path w="151129" h="260350">
                <a:moveTo>
                  <a:pt x="53352" y="2539"/>
                </a:moveTo>
                <a:lnTo>
                  <a:pt x="51676" y="2539"/>
                </a:lnTo>
                <a:lnTo>
                  <a:pt x="54724" y="3809"/>
                </a:lnTo>
                <a:lnTo>
                  <a:pt x="49263" y="5079"/>
                </a:lnTo>
                <a:lnTo>
                  <a:pt x="45085" y="5720"/>
                </a:lnTo>
                <a:lnTo>
                  <a:pt x="45199" y="7619"/>
                </a:lnTo>
                <a:lnTo>
                  <a:pt x="47701" y="6350"/>
                </a:lnTo>
                <a:lnTo>
                  <a:pt x="100479" y="6350"/>
                </a:lnTo>
                <a:lnTo>
                  <a:pt x="91046" y="3809"/>
                </a:lnTo>
                <a:lnTo>
                  <a:pt x="55181" y="3809"/>
                </a:lnTo>
                <a:lnTo>
                  <a:pt x="53352" y="2539"/>
                </a:lnTo>
                <a:close/>
              </a:path>
              <a:path w="151129" h="260350">
                <a:moveTo>
                  <a:pt x="45046" y="5079"/>
                </a:moveTo>
                <a:lnTo>
                  <a:pt x="44341" y="5834"/>
                </a:lnTo>
                <a:lnTo>
                  <a:pt x="45085" y="5720"/>
                </a:lnTo>
                <a:lnTo>
                  <a:pt x="45046" y="5079"/>
                </a:lnTo>
                <a:close/>
              </a:path>
              <a:path w="151129" h="260350">
                <a:moveTo>
                  <a:pt x="56108" y="2539"/>
                </a:moveTo>
                <a:lnTo>
                  <a:pt x="56896" y="3809"/>
                </a:lnTo>
                <a:lnTo>
                  <a:pt x="58077" y="3809"/>
                </a:lnTo>
                <a:lnTo>
                  <a:pt x="56108" y="2539"/>
                </a:lnTo>
                <a:close/>
              </a:path>
              <a:path w="151129" h="260350">
                <a:moveTo>
                  <a:pt x="63881" y="1269"/>
                </a:moveTo>
                <a:lnTo>
                  <a:pt x="58077" y="3809"/>
                </a:lnTo>
                <a:lnTo>
                  <a:pt x="86283" y="3809"/>
                </a:lnTo>
                <a:lnTo>
                  <a:pt x="83472" y="2539"/>
                </a:lnTo>
                <a:lnTo>
                  <a:pt x="68694" y="2539"/>
                </a:lnTo>
                <a:lnTo>
                  <a:pt x="63881" y="1269"/>
                </a:lnTo>
                <a:close/>
              </a:path>
              <a:path w="151129" h="260350">
                <a:moveTo>
                  <a:pt x="86614" y="2539"/>
                </a:moveTo>
                <a:lnTo>
                  <a:pt x="86283" y="3809"/>
                </a:lnTo>
                <a:lnTo>
                  <a:pt x="90487" y="3809"/>
                </a:lnTo>
                <a:lnTo>
                  <a:pt x="86614" y="2539"/>
                </a:lnTo>
                <a:close/>
              </a:path>
              <a:path w="151129" h="260350">
                <a:moveTo>
                  <a:pt x="87985" y="2539"/>
                </a:moveTo>
                <a:lnTo>
                  <a:pt x="90487" y="3809"/>
                </a:lnTo>
                <a:lnTo>
                  <a:pt x="91109" y="3809"/>
                </a:lnTo>
                <a:lnTo>
                  <a:pt x="87985" y="2539"/>
                </a:lnTo>
                <a:close/>
              </a:path>
              <a:path w="151129" h="260350">
                <a:moveTo>
                  <a:pt x="73533" y="0"/>
                </a:moveTo>
                <a:lnTo>
                  <a:pt x="70586" y="1269"/>
                </a:lnTo>
                <a:lnTo>
                  <a:pt x="68656" y="1269"/>
                </a:lnTo>
                <a:lnTo>
                  <a:pt x="68694" y="2539"/>
                </a:lnTo>
                <a:lnTo>
                  <a:pt x="76746" y="2539"/>
                </a:lnTo>
                <a:lnTo>
                  <a:pt x="73533" y="0"/>
                </a:lnTo>
                <a:close/>
              </a:path>
              <a:path w="151129" h="260350">
                <a:moveTo>
                  <a:pt x="77850" y="0"/>
                </a:moveTo>
                <a:lnTo>
                  <a:pt x="77584" y="1269"/>
                </a:lnTo>
                <a:lnTo>
                  <a:pt x="77939" y="2539"/>
                </a:lnTo>
                <a:lnTo>
                  <a:pt x="83472" y="2539"/>
                </a:lnTo>
                <a:lnTo>
                  <a:pt x="7785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8193468" y="613688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0"/>
                </a:moveTo>
                <a:lnTo>
                  <a:pt x="1473" y="889"/>
                </a:lnTo>
                <a:lnTo>
                  <a:pt x="2425" y="1346"/>
                </a:lnTo>
                <a:lnTo>
                  <a:pt x="2705" y="469"/>
                </a:lnTo>
                <a:lnTo>
                  <a:pt x="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8200847" y="6137744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2781" y="342"/>
                </a:moveTo>
                <a:lnTo>
                  <a:pt x="0" y="177"/>
                </a:lnTo>
                <a:lnTo>
                  <a:pt x="685" y="25"/>
                </a:lnTo>
                <a:lnTo>
                  <a:pt x="1447" y="0"/>
                </a:lnTo>
                <a:lnTo>
                  <a:pt x="2781" y="342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8196706" y="6137922"/>
            <a:ext cx="4445" cy="1270"/>
          </a:xfrm>
          <a:custGeom>
            <a:avLst/>
            <a:gdLst/>
            <a:ahLst/>
            <a:cxnLst/>
            <a:rect l="l" t="t" r="r" b="b"/>
            <a:pathLst>
              <a:path w="4445" h="1270">
                <a:moveTo>
                  <a:pt x="4140" y="0"/>
                </a:moveTo>
                <a:lnTo>
                  <a:pt x="0" y="952"/>
                </a:lnTo>
                <a:lnTo>
                  <a:pt x="2273" y="850"/>
                </a:lnTo>
                <a:lnTo>
                  <a:pt x="3098" y="254"/>
                </a:lnTo>
                <a:lnTo>
                  <a:pt x="414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8219223" y="6128664"/>
            <a:ext cx="6985" cy="3175"/>
          </a:xfrm>
          <a:custGeom>
            <a:avLst/>
            <a:gdLst/>
            <a:ahLst/>
            <a:cxnLst/>
            <a:rect l="l" t="t" r="r" b="b"/>
            <a:pathLst>
              <a:path w="6984" h="3175">
                <a:moveTo>
                  <a:pt x="3507" y="2112"/>
                </a:moveTo>
                <a:lnTo>
                  <a:pt x="2197" y="2908"/>
                </a:lnTo>
                <a:lnTo>
                  <a:pt x="3507" y="2112"/>
                </a:lnTo>
                <a:close/>
              </a:path>
              <a:path w="6984" h="3175">
                <a:moveTo>
                  <a:pt x="3352" y="901"/>
                </a:moveTo>
                <a:lnTo>
                  <a:pt x="0" y="1714"/>
                </a:lnTo>
                <a:lnTo>
                  <a:pt x="685" y="2247"/>
                </a:lnTo>
                <a:lnTo>
                  <a:pt x="3520" y="1236"/>
                </a:lnTo>
                <a:lnTo>
                  <a:pt x="3352" y="901"/>
                </a:lnTo>
                <a:close/>
              </a:path>
              <a:path w="6984" h="3175">
                <a:moveTo>
                  <a:pt x="4368" y="1498"/>
                </a:moveTo>
                <a:lnTo>
                  <a:pt x="3507" y="2112"/>
                </a:lnTo>
                <a:lnTo>
                  <a:pt x="4509" y="1503"/>
                </a:lnTo>
                <a:lnTo>
                  <a:pt x="4368" y="1498"/>
                </a:lnTo>
                <a:close/>
              </a:path>
              <a:path w="6984" h="3175">
                <a:moveTo>
                  <a:pt x="4586" y="1457"/>
                </a:moveTo>
                <a:lnTo>
                  <a:pt x="5842" y="1549"/>
                </a:lnTo>
                <a:lnTo>
                  <a:pt x="4586" y="1457"/>
                </a:lnTo>
                <a:close/>
              </a:path>
              <a:path w="6984" h="3175">
                <a:moveTo>
                  <a:pt x="6984" y="0"/>
                </a:moveTo>
                <a:lnTo>
                  <a:pt x="3520" y="1236"/>
                </a:lnTo>
                <a:lnTo>
                  <a:pt x="3594" y="1384"/>
                </a:lnTo>
                <a:lnTo>
                  <a:pt x="4586" y="1457"/>
                </a:lnTo>
                <a:lnTo>
                  <a:pt x="6984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8231847" y="6124943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3365" y="0"/>
                </a:moveTo>
                <a:lnTo>
                  <a:pt x="1549" y="723"/>
                </a:lnTo>
                <a:lnTo>
                  <a:pt x="2476" y="1104"/>
                </a:lnTo>
                <a:lnTo>
                  <a:pt x="1181" y="1663"/>
                </a:lnTo>
                <a:lnTo>
                  <a:pt x="0" y="2260"/>
                </a:lnTo>
                <a:lnTo>
                  <a:pt x="1663" y="1663"/>
                </a:lnTo>
                <a:lnTo>
                  <a:pt x="4125" y="1663"/>
                </a:lnTo>
                <a:lnTo>
                  <a:pt x="5448" y="533"/>
                </a:lnTo>
                <a:lnTo>
                  <a:pt x="4356" y="393"/>
                </a:lnTo>
                <a:lnTo>
                  <a:pt x="3365" y="0"/>
                </a:lnTo>
                <a:close/>
              </a:path>
              <a:path w="5715" h="2539">
                <a:moveTo>
                  <a:pt x="4125" y="1663"/>
                </a:moveTo>
                <a:lnTo>
                  <a:pt x="1663" y="1663"/>
                </a:lnTo>
                <a:lnTo>
                  <a:pt x="3619" y="2095"/>
                </a:lnTo>
                <a:lnTo>
                  <a:pt x="4125" y="1663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8275891" y="6084252"/>
            <a:ext cx="3810" cy="3810"/>
          </a:xfrm>
          <a:custGeom>
            <a:avLst/>
            <a:gdLst/>
            <a:ahLst/>
            <a:cxnLst/>
            <a:rect l="l" t="t" r="r" b="b"/>
            <a:pathLst>
              <a:path w="3809" h="3810">
                <a:moveTo>
                  <a:pt x="3327" y="0"/>
                </a:moveTo>
                <a:lnTo>
                  <a:pt x="2222" y="736"/>
                </a:lnTo>
                <a:lnTo>
                  <a:pt x="0" y="2984"/>
                </a:lnTo>
                <a:lnTo>
                  <a:pt x="342" y="3263"/>
                </a:lnTo>
                <a:lnTo>
                  <a:pt x="1079" y="2527"/>
                </a:lnTo>
                <a:lnTo>
                  <a:pt x="1447" y="2273"/>
                </a:lnTo>
                <a:lnTo>
                  <a:pt x="1828" y="1765"/>
                </a:lnTo>
                <a:lnTo>
                  <a:pt x="332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8286572" y="6076518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1658" y="614"/>
                </a:moveTo>
                <a:lnTo>
                  <a:pt x="50" y="2463"/>
                </a:lnTo>
                <a:lnTo>
                  <a:pt x="2108" y="1054"/>
                </a:lnTo>
                <a:lnTo>
                  <a:pt x="1658" y="614"/>
                </a:lnTo>
                <a:close/>
              </a:path>
              <a:path w="2540" h="2539">
                <a:moveTo>
                  <a:pt x="1028" y="0"/>
                </a:moveTo>
                <a:lnTo>
                  <a:pt x="0" y="838"/>
                </a:lnTo>
                <a:lnTo>
                  <a:pt x="1589" y="548"/>
                </a:lnTo>
                <a:lnTo>
                  <a:pt x="1028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8290966" y="6084849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596" y="0"/>
                </a:moveTo>
                <a:lnTo>
                  <a:pt x="0" y="647"/>
                </a:lnTo>
                <a:lnTo>
                  <a:pt x="609" y="139"/>
                </a:lnTo>
                <a:lnTo>
                  <a:pt x="59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8290738" y="6067361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1536" y="0"/>
                </a:moveTo>
                <a:lnTo>
                  <a:pt x="0" y="1498"/>
                </a:lnTo>
                <a:lnTo>
                  <a:pt x="2324" y="1041"/>
                </a:lnTo>
                <a:lnTo>
                  <a:pt x="2628" y="749"/>
                </a:lnTo>
                <a:lnTo>
                  <a:pt x="153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8296312" y="6057100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10">
                <a:moveTo>
                  <a:pt x="3035" y="0"/>
                </a:moveTo>
                <a:lnTo>
                  <a:pt x="0" y="3568"/>
                </a:lnTo>
                <a:lnTo>
                  <a:pt x="1269" y="2628"/>
                </a:lnTo>
                <a:lnTo>
                  <a:pt x="3035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8304288" y="6047092"/>
            <a:ext cx="1905" cy="3175"/>
          </a:xfrm>
          <a:custGeom>
            <a:avLst/>
            <a:gdLst/>
            <a:ahLst/>
            <a:cxnLst/>
            <a:rect l="l" t="t" r="r" b="b"/>
            <a:pathLst>
              <a:path w="1904" h="3175">
                <a:moveTo>
                  <a:pt x="1904" y="0"/>
                </a:moveTo>
                <a:lnTo>
                  <a:pt x="0" y="2603"/>
                </a:lnTo>
                <a:lnTo>
                  <a:pt x="114" y="3149"/>
                </a:lnTo>
                <a:lnTo>
                  <a:pt x="1904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8316633" y="5928918"/>
            <a:ext cx="4445" cy="6350"/>
          </a:xfrm>
          <a:custGeom>
            <a:avLst/>
            <a:gdLst/>
            <a:ahLst/>
            <a:cxnLst/>
            <a:rect l="l" t="t" r="r" b="b"/>
            <a:pathLst>
              <a:path w="4445" h="6350">
                <a:moveTo>
                  <a:pt x="2409" y="3194"/>
                </a:moveTo>
                <a:lnTo>
                  <a:pt x="2006" y="5664"/>
                </a:lnTo>
                <a:lnTo>
                  <a:pt x="4140" y="5778"/>
                </a:lnTo>
                <a:lnTo>
                  <a:pt x="3060" y="4660"/>
                </a:lnTo>
                <a:lnTo>
                  <a:pt x="2409" y="3194"/>
                </a:lnTo>
                <a:close/>
              </a:path>
              <a:path w="4445" h="6350">
                <a:moveTo>
                  <a:pt x="1750" y="1711"/>
                </a:moveTo>
                <a:lnTo>
                  <a:pt x="2409" y="3194"/>
                </a:lnTo>
                <a:lnTo>
                  <a:pt x="2603" y="2006"/>
                </a:lnTo>
                <a:lnTo>
                  <a:pt x="1750" y="1711"/>
                </a:lnTo>
                <a:close/>
              </a:path>
              <a:path w="4445" h="6350">
                <a:moveTo>
                  <a:pt x="990" y="0"/>
                </a:moveTo>
                <a:lnTo>
                  <a:pt x="0" y="1104"/>
                </a:lnTo>
                <a:lnTo>
                  <a:pt x="1750" y="1711"/>
                </a:lnTo>
                <a:lnTo>
                  <a:pt x="99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8239912" y="5896241"/>
            <a:ext cx="5080" cy="1905"/>
          </a:xfrm>
          <a:custGeom>
            <a:avLst/>
            <a:gdLst/>
            <a:ahLst/>
            <a:cxnLst/>
            <a:rect l="l" t="t" r="r" b="b"/>
            <a:pathLst>
              <a:path w="5079" h="1904">
                <a:moveTo>
                  <a:pt x="3971" y="304"/>
                </a:moveTo>
                <a:lnTo>
                  <a:pt x="3619" y="304"/>
                </a:lnTo>
                <a:lnTo>
                  <a:pt x="1206" y="1651"/>
                </a:lnTo>
                <a:lnTo>
                  <a:pt x="3971" y="304"/>
                </a:lnTo>
                <a:close/>
              </a:path>
              <a:path w="5079" h="1904">
                <a:moveTo>
                  <a:pt x="4597" y="0"/>
                </a:moveTo>
                <a:lnTo>
                  <a:pt x="0" y="1219"/>
                </a:lnTo>
                <a:lnTo>
                  <a:pt x="3619" y="304"/>
                </a:lnTo>
                <a:lnTo>
                  <a:pt x="3971" y="304"/>
                </a:lnTo>
                <a:lnTo>
                  <a:pt x="459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8186661" y="608777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596" y="266"/>
                </a:moveTo>
                <a:lnTo>
                  <a:pt x="0" y="0"/>
                </a:lnTo>
                <a:lnTo>
                  <a:pt x="596" y="63"/>
                </a:lnTo>
                <a:lnTo>
                  <a:pt x="876" y="127"/>
                </a:lnTo>
                <a:lnTo>
                  <a:pt x="596" y="26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8179130" y="6085814"/>
            <a:ext cx="7620" cy="2540"/>
          </a:xfrm>
          <a:custGeom>
            <a:avLst/>
            <a:gdLst/>
            <a:ahLst/>
            <a:cxnLst/>
            <a:rect l="l" t="t" r="r" b="b"/>
            <a:pathLst>
              <a:path w="7620" h="2539">
                <a:moveTo>
                  <a:pt x="0" y="0"/>
                </a:moveTo>
                <a:lnTo>
                  <a:pt x="114" y="1739"/>
                </a:lnTo>
                <a:lnTo>
                  <a:pt x="5638" y="1803"/>
                </a:lnTo>
                <a:lnTo>
                  <a:pt x="7531" y="1955"/>
                </a:lnTo>
                <a:lnTo>
                  <a:pt x="5448" y="977"/>
                </a:lnTo>
                <a:lnTo>
                  <a:pt x="2133" y="368"/>
                </a:lnTo>
                <a:lnTo>
                  <a:pt x="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8184603" y="6089675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1360" y="653"/>
                </a:moveTo>
                <a:lnTo>
                  <a:pt x="2794" y="1181"/>
                </a:lnTo>
                <a:lnTo>
                  <a:pt x="1360" y="653"/>
                </a:lnTo>
                <a:close/>
              </a:path>
              <a:path w="3175" h="1270">
                <a:moveTo>
                  <a:pt x="1714" y="0"/>
                </a:moveTo>
                <a:lnTo>
                  <a:pt x="0" y="152"/>
                </a:lnTo>
                <a:lnTo>
                  <a:pt x="1360" y="653"/>
                </a:lnTo>
                <a:lnTo>
                  <a:pt x="1714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8186534" y="608849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215" y="0"/>
                </a:moveTo>
                <a:lnTo>
                  <a:pt x="0" y="596"/>
                </a:lnTo>
                <a:lnTo>
                  <a:pt x="1625" y="876"/>
                </a:lnTo>
                <a:lnTo>
                  <a:pt x="215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8239594" y="6062002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1244" y="0"/>
                </a:moveTo>
                <a:lnTo>
                  <a:pt x="0" y="1574"/>
                </a:lnTo>
                <a:lnTo>
                  <a:pt x="2870" y="787"/>
                </a:lnTo>
                <a:lnTo>
                  <a:pt x="2044" y="673"/>
                </a:lnTo>
                <a:lnTo>
                  <a:pt x="1244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8302866" y="5969050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469" y="774"/>
                </a:moveTo>
                <a:lnTo>
                  <a:pt x="0" y="457"/>
                </a:lnTo>
                <a:lnTo>
                  <a:pt x="253" y="152"/>
                </a:lnTo>
                <a:lnTo>
                  <a:pt x="482" y="0"/>
                </a:lnTo>
                <a:lnTo>
                  <a:pt x="469" y="774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8296326" y="5997803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241" y="0"/>
                </a:moveTo>
                <a:lnTo>
                  <a:pt x="0" y="279"/>
                </a:lnTo>
                <a:lnTo>
                  <a:pt x="571" y="647"/>
                </a:lnTo>
                <a:lnTo>
                  <a:pt x="241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8280044" y="6011392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660" y="0"/>
                </a:moveTo>
                <a:lnTo>
                  <a:pt x="0" y="723"/>
                </a:lnTo>
                <a:lnTo>
                  <a:pt x="685" y="63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8303615" y="5958636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0" y="1346"/>
                </a:moveTo>
                <a:lnTo>
                  <a:pt x="1003" y="0"/>
                </a:lnTo>
                <a:lnTo>
                  <a:pt x="850" y="990"/>
                </a:lnTo>
                <a:lnTo>
                  <a:pt x="393" y="1485"/>
                </a:lnTo>
                <a:lnTo>
                  <a:pt x="0" y="134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8194497" y="6086855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0" y="76"/>
                </a:moveTo>
                <a:lnTo>
                  <a:pt x="863" y="0"/>
                </a:lnTo>
                <a:lnTo>
                  <a:pt x="1104" y="355"/>
                </a:lnTo>
                <a:lnTo>
                  <a:pt x="1295" y="698"/>
                </a:lnTo>
                <a:lnTo>
                  <a:pt x="0" y="7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8191563" y="5909106"/>
            <a:ext cx="114300" cy="182880"/>
          </a:xfrm>
          <a:custGeom>
            <a:avLst/>
            <a:gdLst/>
            <a:ahLst/>
            <a:cxnLst/>
            <a:rect l="l" t="t" r="r" b="b"/>
            <a:pathLst>
              <a:path w="114300" h="182879">
                <a:moveTo>
                  <a:pt x="9639" y="179070"/>
                </a:moveTo>
                <a:lnTo>
                  <a:pt x="4229" y="179070"/>
                </a:lnTo>
                <a:lnTo>
                  <a:pt x="4978" y="180340"/>
                </a:lnTo>
                <a:lnTo>
                  <a:pt x="5511" y="180340"/>
                </a:lnTo>
                <a:lnTo>
                  <a:pt x="6083" y="182880"/>
                </a:lnTo>
                <a:lnTo>
                  <a:pt x="10782" y="181610"/>
                </a:lnTo>
                <a:lnTo>
                  <a:pt x="8229" y="181610"/>
                </a:lnTo>
                <a:lnTo>
                  <a:pt x="6781" y="180340"/>
                </a:lnTo>
                <a:lnTo>
                  <a:pt x="9639" y="179070"/>
                </a:lnTo>
                <a:close/>
              </a:path>
              <a:path w="114300" h="182879">
                <a:moveTo>
                  <a:pt x="4368" y="180340"/>
                </a:moveTo>
                <a:lnTo>
                  <a:pt x="1143" y="180340"/>
                </a:lnTo>
                <a:lnTo>
                  <a:pt x="4191" y="181610"/>
                </a:lnTo>
                <a:lnTo>
                  <a:pt x="4368" y="180340"/>
                </a:lnTo>
                <a:close/>
              </a:path>
              <a:path w="114300" h="182879">
                <a:moveTo>
                  <a:pt x="12611" y="179070"/>
                </a:moveTo>
                <a:lnTo>
                  <a:pt x="11531" y="179070"/>
                </a:lnTo>
                <a:lnTo>
                  <a:pt x="8229" y="181610"/>
                </a:lnTo>
                <a:lnTo>
                  <a:pt x="9880" y="181610"/>
                </a:lnTo>
                <a:lnTo>
                  <a:pt x="12611" y="179070"/>
                </a:lnTo>
                <a:close/>
              </a:path>
              <a:path w="114300" h="182879">
                <a:moveTo>
                  <a:pt x="977" y="179070"/>
                </a:moveTo>
                <a:lnTo>
                  <a:pt x="444" y="179070"/>
                </a:lnTo>
                <a:lnTo>
                  <a:pt x="0" y="180340"/>
                </a:lnTo>
                <a:lnTo>
                  <a:pt x="977" y="179070"/>
                </a:lnTo>
                <a:close/>
              </a:path>
              <a:path w="114300" h="182879">
                <a:moveTo>
                  <a:pt x="4046" y="179622"/>
                </a:moveTo>
                <a:lnTo>
                  <a:pt x="4368" y="180340"/>
                </a:lnTo>
                <a:lnTo>
                  <a:pt x="4978" y="180340"/>
                </a:lnTo>
                <a:lnTo>
                  <a:pt x="4046" y="179622"/>
                </a:lnTo>
                <a:close/>
              </a:path>
              <a:path w="114300" h="182879">
                <a:moveTo>
                  <a:pt x="18707" y="179070"/>
                </a:moveTo>
                <a:lnTo>
                  <a:pt x="12611" y="179070"/>
                </a:lnTo>
                <a:lnTo>
                  <a:pt x="16052" y="180340"/>
                </a:lnTo>
                <a:lnTo>
                  <a:pt x="18707" y="179070"/>
                </a:lnTo>
                <a:close/>
              </a:path>
              <a:path w="114300" h="182879">
                <a:moveTo>
                  <a:pt x="20815" y="177800"/>
                </a:moveTo>
                <a:lnTo>
                  <a:pt x="12382" y="177800"/>
                </a:lnTo>
                <a:lnTo>
                  <a:pt x="12738" y="179070"/>
                </a:lnTo>
                <a:lnTo>
                  <a:pt x="18707" y="179070"/>
                </a:lnTo>
                <a:lnTo>
                  <a:pt x="18059" y="180340"/>
                </a:lnTo>
                <a:lnTo>
                  <a:pt x="18478" y="180340"/>
                </a:lnTo>
                <a:lnTo>
                  <a:pt x="21910" y="178697"/>
                </a:lnTo>
                <a:lnTo>
                  <a:pt x="20815" y="177800"/>
                </a:lnTo>
                <a:close/>
              </a:path>
              <a:path w="114300" h="182879">
                <a:moveTo>
                  <a:pt x="3797" y="179070"/>
                </a:moveTo>
                <a:lnTo>
                  <a:pt x="3327" y="179070"/>
                </a:lnTo>
                <a:lnTo>
                  <a:pt x="4046" y="179622"/>
                </a:lnTo>
                <a:lnTo>
                  <a:pt x="3797" y="179070"/>
                </a:lnTo>
                <a:close/>
              </a:path>
              <a:path w="114300" h="182879">
                <a:moveTo>
                  <a:pt x="16586" y="175260"/>
                </a:moveTo>
                <a:lnTo>
                  <a:pt x="12179" y="176530"/>
                </a:lnTo>
                <a:lnTo>
                  <a:pt x="10769" y="179070"/>
                </a:lnTo>
                <a:lnTo>
                  <a:pt x="12382" y="177800"/>
                </a:lnTo>
                <a:lnTo>
                  <a:pt x="15138" y="177800"/>
                </a:lnTo>
                <a:lnTo>
                  <a:pt x="16586" y="175260"/>
                </a:lnTo>
                <a:close/>
              </a:path>
              <a:path w="114300" h="182879">
                <a:moveTo>
                  <a:pt x="22884" y="178231"/>
                </a:moveTo>
                <a:lnTo>
                  <a:pt x="21910" y="178697"/>
                </a:lnTo>
                <a:lnTo>
                  <a:pt x="22364" y="179070"/>
                </a:lnTo>
                <a:lnTo>
                  <a:pt x="22884" y="178231"/>
                </a:lnTo>
                <a:close/>
              </a:path>
              <a:path w="114300" h="182879">
                <a:moveTo>
                  <a:pt x="31385" y="175260"/>
                </a:moveTo>
                <a:lnTo>
                  <a:pt x="25323" y="175260"/>
                </a:lnTo>
                <a:lnTo>
                  <a:pt x="24206" y="176530"/>
                </a:lnTo>
                <a:lnTo>
                  <a:pt x="23939" y="176530"/>
                </a:lnTo>
                <a:lnTo>
                  <a:pt x="22884" y="178231"/>
                </a:lnTo>
                <a:lnTo>
                  <a:pt x="23787" y="177800"/>
                </a:lnTo>
                <a:lnTo>
                  <a:pt x="29552" y="176530"/>
                </a:lnTo>
                <a:lnTo>
                  <a:pt x="31385" y="175260"/>
                </a:lnTo>
                <a:close/>
              </a:path>
              <a:path w="114300" h="182879">
                <a:moveTo>
                  <a:pt x="41059" y="167640"/>
                </a:moveTo>
                <a:lnTo>
                  <a:pt x="37706" y="167640"/>
                </a:lnTo>
                <a:lnTo>
                  <a:pt x="32245" y="172720"/>
                </a:lnTo>
                <a:lnTo>
                  <a:pt x="30991" y="172919"/>
                </a:lnTo>
                <a:lnTo>
                  <a:pt x="30670" y="173990"/>
                </a:lnTo>
                <a:lnTo>
                  <a:pt x="24256" y="173990"/>
                </a:lnTo>
                <a:lnTo>
                  <a:pt x="17462" y="175260"/>
                </a:lnTo>
                <a:lnTo>
                  <a:pt x="17957" y="176530"/>
                </a:lnTo>
                <a:lnTo>
                  <a:pt x="20281" y="176530"/>
                </a:lnTo>
                <a:lnTo>
                  <a:pt x="23545" y="175260"/>
                </a:lnTo>
                <a:lnTo>
                  <a:pt x="31385" y="175260"/>
                </a:lnTo>
                <a:lnTo>
                  <a:pt x="33218" y="173990"/>
                </a:lnTo>
                <a:lnTo>
                  <a:pt x="30670" y="173990"/>
                </a:lnTo>
                <a:lnTo>
                  <a:pt x="29693" y="173125"/>
                </a:lnTo>
                <a:lnTo>
                  <a:pt x="34466" y="173125"/>
                </a:lnTo>
                <a:lnTo>
                  <a:pt x="35051" y="172720"/>
                </a:lnTo>
                <a:lnTo>
                  <a:pt x="37490" y="172720"/>
                </a:lnTo>
                <a:lnTo>
                  <a:pt x="37058" y="171450"/>
                </a:lnTo>
                <a:lnTo>
                  <a:pt x="38831" y="169685"/>
                </a:lnTo>
                <a:lnTo>
                  <a:pt x="38823" y="168910"/>
                </a:lnTo>
                <a:lnTo>
                  <a:pt x="40380" y="168415"/>
                </a:lnTo>
                <a:lnTo>
                  <a:pt x="41059" y="167640"/>
                </a:lnTo>
                <a:close/>
              </a:path>
              <a:path w="114300" h="182879">
                <a:moveTo>
                  <a:pt x="30991" y="172919"/>
                </a:moveTo>
                <a:lnTo>
                  <a:pt x="29693" y="173125"/>
                </a:lnTo>
                <a:lnTo>
                  <a:pt x="30670" y="173990"/>
                </a:lnTo>
                <a:lnTo>
                  <a:pt x="30991" y="172919"/>
                </a:lnTo>
                <a:close/>
              </a:path>
              <a:path w="114300" h="182879">
                <a:moveTo>
                  <a:pt x="31051" y="172720"/>
                </a:moveTo>
                <a:lnTo>
                  <a:pt x="29235" y="172720"/>
                </a:lnTo>
                <a:lnTo>
                  <a:pt x="29693" y="173125"/>
                </a:lnTo>
                <a:lnTo>
                  <a:pt x="30991" y="172919"/>
                </a:lnTo>
                <a:lnTo>
                  <a:pt x="31051" y="172720"/>
                </a:lnTo>
                <a:close/>
              </a:path>
              <a:path w="114300" h="182879">
                <a:moveTo>
                  <a:pt x="41543" y="168046"/>
                </a:moveTo>
                <a:lnTo>
                  <a:pt x="40380" y="168415"/>
                </a:lnTo>
                <a:lnTo>
                  <a:pt x="39429" y="169502"/>
                </a:lnTo>
                <a:lnTo>
                  <a:pt x="38442" y="172720"/>
                </a:lnTo>
                <a:lnTo>
                  <a:pt x="40220" y="171450"/>
                </a:lnTo>
                <a:lnTo>
                  <a:pt x="39268" y="171450"/>
                </a:lnTo>
                <a:lnTo>
                  <a:pt x="43218" y="170180"/>
                </a:lnTo>
                <a:lnTo>
                  <a:pt x="40551" y="168910"/>
                </a:lnTo>
                <a:lnTo>
                  <a:pt x="42570" y="168910"/>
                </a:lnTo>
                <a:lnTo>
                  <a:pt x="41543" y="168046"/>
                </a:lnTo>
                <a:close/>
              </a:path>
              <a:path w="114300" h="182879">
                <a:moveTo>
                  <a:pt x="39611" y="168910"/>
                </a:moveTo>
                <a:lnTo>
                  <a:pt x="38831" y="169685"/>
                </a:lnTo>
                <a:lnTo>
                  <a:pt x="38836" y="170180"/>
                </a:lnTo>
                <a:lnTo>
                  <a:pt x="39429" y="169502"/>
                </a:lnTo>
                <a:lnTo>
                  <a:pt x="39611" y="168910"/>
                </a:lnTo>
                <a:close/>
              </a:path>
              <a:path w="114300" h="182879">
                <a:moveTo>
                  <a:pt x="41059" y="167640"/>
                </a:moveTo>
                <a:lnTo>
                  <a:pt x="40380" y="168415"/>
                </a:lnTo>
                <a:lnTo>
                  <a:pt x="41543" y="168046"/>
                </a:lnTo>
                <a:lnTo>
                  <a:pt x="41059" y="167640"/>
                </a:lnTo>
                <a:close/>
              </a:path>
              <a:path w="114300" h="182879">
                <a:moveTo>
                  <a:pt x="47015" y="163830"/>
                </a:moveTo>
                <a:lnTo>
                  <a:pt x="39738" y="163830"/>
                </a:lnTo>
                <a:lnTo>
                  <a:pt x="38506" y="166370"/>
                </a:lnTo>
                <a:lnTo>
                  <a:pt x="39065" y="166370"/>
                </a:lnTo>
                <a:lnTo>
                  <a:pt x="33667" y="167640"/>
                </a:lnTo>
                <a:lnTo>
                  <a:pt x="41059" y="167640"/>
                </a:lnTo>
                <a:lnTo>
                  <a:pt x="41543" y="168046"/>
                </a:lnTo>
                <a:lnTo>
                  <a:pt x="42824" y="167640"/>
                </a:lnTo>
                <a:lnTo>
                  <a:pt x="47015" y="163830"/>
                </a:lnTo>
                <a:close/>
              </a:path>
              <a:path w="114300" h="182879">
                <a:moveTo>
                  <a:pt x="81484" y="121313"/>
                </a:moveTo>
                <a:lnTo>
                  <a:pt x="79006" y="123190"/>
                </a:lnTo>
                <a:lnTo>
                  <a:pt x="82956" y="123190"/>
                </a:lnTo>
                <a:lnTo>
                  <a:pt x="81724" y="124460"/>
                </a:lnTo>
                <a:lnTo>
                  <a:pt x="79108" y="124460"/>
                </a:lnTo>
                <a:lnTo>
                  <a:pt x="77800" y="130810"/>
                </a:lnTo>
                <a:lnTo>
                  <a:pt x="70662" y="134620"/>
                </a:lnTo>
                <a:lnTo>
                  <a:pt x="68638" y="137142"/>
                </a:lnTo>
                <a:lnTo>
                  <a:pt x="66586" y="139700"/>
                </a:lnTo>
                <a:lnTo>
                  <a:pt x="69608" y="139700"/>
                </a:lnTo>
                <a:lnTo>
                  <a:pt x="66979" y="142240"/>
                </a:lnTo>
                <a:lnTo>
                  <a:pt x="63817" y="143510"/>
                </a:lnTo>
                <a:lnTo>
                  <a:pt x="60566" y="146050"/>
                </a:lnTo>
                <a:lnTo>
                  <a:pt x="57962" y="148590"/>
                </a:lnTo>
                <a:lnTo>
                  <a:pt x="57182" y="151105"/>
                </a:lnTo>
                <a:lnTo>
                  <a:pt x="54813" y="152400"/>
                </a:lnTo>
                <a:lnTo>
                  <a:pt x="56908" y="152400"/>
                </a:lnTo>
                <a:lnTo>
                  <a:pt x="56705" y="154940"/>
                </a:lnTo>
                <a:lnTo>
                  <a:pt x="51689" y="156210"/>
                </a:lnTo>
                <a:lnTo>
                  <a:pt x="48844" y="157480"/>
                </a:lnTo>
                <a:lnTo>
                  <a:pt x="50673" y="157480"/>
                </a:lnTo>
                <a:lnTo>
                  <a:pt x="47117" y="160020"/>
                </a:lnTo>
                <a:lnTo>
                  <a:pt x="41884" y="161290"/>
                </a:lnTo>
                <a:lnTo>
                  <a:pt x="38620" y="163830"/>
                </a:lnTo>
                <a:lnTo>
                  <a:pt x="37807" y="165100"/>
                </a:lnTo>
                <a:lnTo>
                  <a:pt x="41554" y="162560"/>
                </a:lnTo>
                <a:lnTo>
                  <a:pt x="50406" y="162560"/>
                </a:lnTo>
                <a:lnTo>
                  <a:pt x="50544" y="162469"/>
                </a:lnTo>
                <a:lnTo>
                  <a:pt x="52006" y="161290"/>
                </a:lnTo>
                <a:lnTo>
                  <a:pt x="46837" y="161290"/>
                </a:lnTo>
                <a:lnTo>
                  <a:pt x="47815" y="160020"/>
                </a:lnTo>
                <a:lnTo>
                  <a:pt x="54190" y="160020"/>
                </a:lnTo>
                <a:lnTo>
                  <a:pt x="61506" y="154940"/>
                </a:lnTo>
                <a:lnTo>
                  <a:pt x="63013" y="153670"/>
                </a:lnTo>
                <a:lnTo>
                  <a:pt x="57835" y="153670"/>
                </a:lnTo>
                <a:lnTo>
                  <a:pt x="58102" y="152400"/>
                </a:lnTo>
                <a:lnTo>
                  <a:pt x="59781" y="151183"/>
                </a:lnTo>
                <a:lnTo>
                  <a:pt x="57988" y="149860"/>
                </a:lnTo>
                <a:lnTo>
                  <a:pt x="61226" y="149860"/>
                </a:lnTo>
                <a:lnTo>
                  <a:pt x="62598" y="148590"/>
                </a:lnTo>
                <a:lnTo>
                  <a:pt x="62369" y="148590"/>
                </a:lnTo>
                <a:lnTo>
                  <a:pt x="62782" y="147955"/>
                </a:lnTo>
                <a:lnTo>
                  <a:pt x="63334" y="146050"/>
                </a:lnTo>
                <a:lnTo>
                  <a:pt x="69516" y="146050"/>
                </a:lnTo>
                <a:lnTo>
                  <a:pt x="69938" y="144780"/>
                </a:lnTo>
                <a:lnTo>
                  <a:pt x="71462" y="144780"/>
                </a:lnTo>
                <a:lnTo>
                  <a:pt x="71043" y="143510"/>
                </a:lnTo>
                <a:lnTo>
                  <a:pt x="70980" y="142240"/>
                </a:lnTo>
                <a:lnTo>
                  <a:pt x="72453" y="142240"/>
                </a:lnTo>
                <a:lnTo>
                  <a:pt x="74086" y="140782"/>
                </a:lnTo>
                <a:lnTo>
                  <a:pt x="74053" y="139700"/>
                </a:lnTo>
                <a:lnTo>
                  <a:pt x="75768" y="138430"/>
                </a:lnTo>
                <a:lnTo>
                  <a:pt x="76881" y="138430"/>
                </a:lnTo>
                <a:lnTo>
                  <a:pt x="79082" y="135890"/>
                </a:lnTo>
                <a:lnTo>
                  <a:pt x="81273" y="132080"/>
                </a:lnTo>
                <a:lnTo>
                  <a:pt x="80822" y="132080"/>
                </a:lnTo>
                <a:lnTo>
                  <a:pt x="81800" y="129540"/>
                </a:lnTo>
                <a:lnTo>
                  <a:pt x="81051" y="129540"/>
                </a:lnTo>
                <a:lnTo>
                  <a:pt x="81749" y="128270"/>
                </a:lnTo>
                <a:lnTo>
                  <a:pt x="83486" y="125922"/>
                </a:lnTo>
                <a:lnTo>
                  <a:pt x="83413" y="125730"/>
                </a:lnTo>
                <a:lnTo>
                  <a:pt x="87582" y="125730"/>
                </a:lnTo>
                <a:lnTo>
                  <a:pt x="89573" y="121920"/>
                </a:lnTo>
                <a:lnTo>
                  <a:pt x="81025" y="121920"/>
                </a:lnTo>
                <a:lnTo>
                  <a:pt x="81484" y="121313"/>
                </a:lnTo>
                <a:close/>
              </a:path>
              <a:path w="114300" h="182879">
                <a:moveTo>
                  <a:pt x="54190" y="160020"/>
                </a:moveTo>
                <a:lnTo>
                  <a:pt x="47815" y="160020"/>
                </a:lnTo>
                <a:lnTo>
                  <a:pt x="47764" y="161290"/>
                </a:lnTo>
                <a:lnTo>
                  <a:pt x="52336" y="161290"/>
                </a:lnTo>
                <a:lnTo>
                  <a:pt x="50544" y="162469"/>
                </a:lnTo>
                <a:lnTo>
                  <a:pt x="41554" y="162560"/>
                </a:lnTo>
                <a:lnTo>
                  <a:pt x="41643" y="163830"/>
                </a:lnTo>
                <a:lnTo>
                  <a:pt x="47015" y="163830"/>
                </a:lnTo>
                <a:lnTo>
                  <a:pt x="49009" y="165100"/>
                </a:lnTo>
                <a:lnTo>
                  <a:pt x="54190" y="160020"/>
                </a:lnTo>
                <a:close/>
              </a:path>
              <a:path w="114300" h="182879">
                <a:moveTo>
                  <a:pt x="52336" y="161290"/>
                </a:moveTo>
                <a:lnTo>
                  <a:pt x="52006" y="161290"/>
                </a:lnTo>
                <a:lnTo>
                  <a:pt x="50544" y="162469"/>
                </a:lnTo>
                <a:lnTo>
                  <a:pt x="52336" y="161290"/>
                </a:lnTo>
                <a:close/>
              </a:path>
              <a:path w="114300" h="182879">
                <a:moveTo>
                  <a:pt x="47815" y="160020"/>
                </a:moveTo>
                <a:lnTo>
                  <a:pt x="46837" y="161290"/>
                </a:lnTo>
                <a:lnTo>
                  <a:pt x="47764" y="161290"/>
                </a:lnTo>
                <a:lnTo>
                  <a:pt x="47815" y="160020"/>
                </a:lnTo>
                <a:close/>
              </a:path>
              <a:path w="114300" h="182879">
                <a:moveTo>
                  <a:pt x="52470" y="153504"/>
                </a:moveTo>
                <a:lnTo>
                  <a:pt x="51803" y="153670"/>
                </a:lnTo>
                <a:lnTo>
                  <a:pt x="52425" y="153670"/>
                </a:lnTo>
                <a:lnTo>
                  <a:pt x="52470" y="153504"/>
                </a:lnTo>
                <a:close/>
              </a:path>
              <a:path w="114300" h="182879">
                <a:moveTo>
                  <a:pt x="66306" y="149860"/>
                </a:moveTo>
                <a:lnTo>
                  <a:pt x="61226" y="149860"/>
                </a:lnTo>
                <a:lnTo>
                  <a:pt x="59781" y="151183"/>
                </a:lnTo>
                <a:lnTo>
                  <a:pt x="61429" y="152400"/>
                </a:lnTo>
                <a:lnTo>
                  <a:pt x="60515" y="152400"/>
                </a:lnTo>
                <a:lnTo>
                  <a:pt x="57835" y="153670"/>
                </a:lnTo>
                <a:lnTo>
                  <a:pt x="63013" y="153670"/>
                </a:lnTo>
                <a:lnTo>
                  <a:pt x="66027" y="151130"/>
                </a:lnTo>
                <a:lnTo>
                  <a:pt x="65366" y="151130"/>
                </a:lnTo>
                <a:lnTo>
                  <a:pt x="66306" y="149860"/>
                </a:lnTo>
                <a:close/>
              </a:path>
              <a:path w="114300" h="182879">
                <a:moveTo>
                  <a:pt x="56908" y="152400"/>
                </a:moveTo>
                <a:lnTo>
                  <a:pt x="52768" y="152400"/>
                </a:lnTo>
                <a:lnTo>
                  <a:pt x="52470" y="153504"/>
                </a:lnTo>
                <a:lnTo>
                  <a:pt x="56908" y="152400"/>
                </a:lnTo>
                <a:close/>
              </a:path>
              <a:path w="114300" h="182879">
                <a:moveTo>
                  <a:pt x="53835" y="149860"/>
                </a:moveTo>
                <a:lnTo>
                  <a:pt x="51307" y="152400"/>
                </a:lnTo>
                <a:lnTo>
                  <a:pt x="54813" y="152400"/>
                </a:lnTo>
                <a:lnTo>
                  <a:pt x="53835" y="149860"/>
                </a:lnTo>
                <a:close/>
              </a:path>
              <a:path w="114300" h="182879">
                <a:moveTo>
                  <a:pt x="61226" y="149860"/>
                </a:moveTo>
                <a:lnTo>
                  <a:pt x="57988" y="149860"/>
                </a:lnTo>
                <a:lnTo>
                  <a:pt x="59781" y="151183"/>
                </a:lnTo>
                <a:lnTo>
                  <a:pt x="61226" y="149860"/>
                </a:lnTo>
                <a:close/>
              </a:path>
              <a:path w="114300" h="182879">
                <a:moveTo>
                  <a:pt x="66098" y="150807"/>
                </a:moveTo>
                <a:lnTo>
                  <a:pt x="65422" y="151105"/>
                </a:lnTo>
                <a:lnTo>
                  <a:pt x="66027" y="151130"/>
                </a:lnTo>
                <a:lnTo>
                  <a:pt x="66098" y="150807"/>
                </a:lnTo>
                <a:close/>
              </a:path>
              <a:path w="114300" h="182879">
                <a:moveTo>
                  <a:pt x="66306" y="149860"/>
                </a:moveTo>
                <a:lnTo>
                  <a:pt x="65422" y="151105"/>
                </a:lnTo>
                <a:lnTo>
                  <a:pt x="66098" y="150807"/>
                </a:lnTo>
                <a:lnTo>
                  <a:pt x="66306" y="149860"/>
                </a:lnTo>
                <a:close/>
              </a:path>
              <a:path w="114300" h="182879">
                <a:moveTo>
                  <a:pt x="69516" y="146050"/>
                </a:moveTo>
                <a:lnTo>
                  <a:pt x="64782" y="146050"/>
                </a:lnTo>
                <a:lnTo>
                  <a:pt x="63957" y="147320"/>
                </a:lnTo>
                <a:lnTo>
                  <a:pt x="64300" y="147320"/>
                </a:lnTo>
                <a:lnTo>
                  <a:pt x="63779" y="149860"/>
                </a:lnTo>
                <a:lnTo>
                  <a:pt x="66306" y="149860"/>
                </a:lnTo>
                <a:lnTo>
                  <a:pt x="66098" y="150807"/>
                </a:lnTo>
                <a:lnTo>
                  <a:pt x="68249" y="149860"/>
                </a:lnTo>
                <a:lnTo>
                  <a:pt x="69516" y="146050"/>
                </a:lnTo>
                <a:close/>
              </a:path>
              <a:path w="114300" h="182879">
                <a:moveTo>
                  <a:pt x="62782" y="147955"/>
                </a:moveTo>
                <a:lnTo>
                  <a:pt x="62369" y="148590"/>
                </a:lnTo>
                <a:lnTo>
                  <a:pt x="62598" y="148590"/>
                </a:lnTo>
                <a:lnTo>
                  <a:pt x="62782" y="147955"/>
                </a:lnTo>
                <a:close/>
              </a:path>
              <a:path w="114300" h="182879">
                <a:moveTo>
                  <a:pt x="64300" y="147320"/>
                </a:moveTo>
                <a:lnTo>
                  <a:pt x="63195" y="147320"/>
                </a:lnTo>
                <a:lnTo>
                  <a:pt x="62782" y="147955"/>
                </a:lnTo>
                <a:lnTo>
                  <a:pt x="62598" y="148590"/>
                </a:lnTo>
                <a:lnTo>
                  <a:pt x="63690" y="148590"/>
                </a:lnTo>
                <a:lnTo>
                  <a:pt x="64300" y="147320"/>
                </a:lnTo>
                <a:close/>
              </a:path>
              <a:path w="114300" h="182879">
                <a:moveTo>
                  <a:pt x="61104" y="144284"/>
                </a:moveTo>
                <a:lnTo>
                  <a:pt x="58432" y="147320"/>
                </a:lnTo>
                <a:lnTo>
                  <a:pt x="60236" y="146050"/>
                </a:lnTo>
                <a:lnTo>
                  <a:pt x="61196" y="144549"/>
                </a:lnTo>
                <a:lnTo>
                  <a:pt x="61104" y="144284"/>
                </a:lnTo>
                <a:close/>
              </a:path>
              <a:path w="114300" h="182879">
                <a:moveTo>
                  <a:pt x="64782" y="146050"/>
                </a:moveTo>
                <a:lnTo>
                  <a:pt x="63334" y="146050"/>
                </a:lnTo>
                <a:lnTo>
                  <a:pt x="63957" y="147320"/>
                </a:lnTo>
                <a:lnTo>
                  <a:pt x="64782" y="146050"/>
                </a:lnTo>
                <a:close/>
              </a:path>
              <a:path w="114300" h="182879">
                <a:moveTo>
                  <a:pt x="60499" y="142885"/>
                </a:moveTo>
                <a:lnTo>
                  <a:pt x="59118" y="143510"/>
                </a:lnTo>
                <a:lnTo>
                  <a:pt x="59207" y="144780"/>
                </a:lnTo>
                <a:lnTo>
                  <a:pt x="60451" y="144780"/>
                </a:lnTo>
                <a:lnTo>
                  <a:pt x="60499" y="142885"/>
                </a:lnTo>
                <a:close/>
              </a:path>
              <a:path w="114300" h="182879">
                <a:moveTo>
                  <a:pt x="62780" y="142591"/>
                </a:moveTo>
                <a:lnTo>
                  <a:pt x="61861" y="143510"/>
                </a:lnTo>
                <a:lnTo>
                  <a:pt x="61366" y="144284"/>
                </a:lnTo>
                <a:lnTo>
                  <a:pt x="61277" y="144780"/>
                </a:lnTo>
                <a:lnTo>
                  <a:pt x="62780" y="142591"/>
                </a:lnTo>
                <a:close/>
              </a:path>
              <a:path w="114300" h="182879">
                <a:moveTo>
                  <a:pt x="61241" y="142965"/>
                </a:moveTo>
                <a:lnTo>
                  <a:pt x="60832" y="143510"/>
                </a:lnTo>
                <a:lnTo>
                  <a:pt x="61104" y="144284"/>
                </a:lnTo>
                <a:lnTo>
                  <a:pt x="61785" y="143510"/>
                </a:lnTo>
                <a:lnTo>
                  <a:pt x="61241" y="142965"/>
                </a:lnTo>
                <a:close/>
              </a:path>
              <a:path w="114300" h="182879">
                <a:moveTo>
                  <a:pt x="61713" y="142335"/>
                </a:moveTo>
                <a:lnTo>
                  <a:pt x="60954" y="142679"/>
                </a:lnTo>
                <a:lnTo>
                  <a:pt x="61241" y="142965"/>
                </a:lnTo>
                <a:lnTo>
                  <a:pt x="61713" y="142335"/>
                </a:lnTo>
                <a:close/>
              </a:path>
              <a:path w="114300" h="182879">
                <a:moveTo>
                  <a:pt x="60515" y="142240"/>
                </a:moveTo>
                <a:lnTo>
                  <a:pt x="60499" y="142885"/>
                </a:lnTo>
                <a:lnTo>
                  <a:pt x="60954" y="142679"/>
                </a:lnTo>
                <a:lnTo>
                  <a:pt x="60515" y="142240"/>
                </a:lnTo>
                <a:close/>
              </a:path>
              <a:path w="114300" h="182879">
                <a:moveTo>
                  <a:pt x="63893" y="140970"/>
                </a:moveTo>
                <a:lnTo>
                  <a:pt x="62780" y="142591"/>
                </a:lnTo>
                <a:lnTo>
                  <a:pt x="63131" y="142240"/>
                </a:lnTo>
                <a:lnTo>
                  <a:pt x="63893" y="140970"/>
                </a:lnTo>
                <a:close/>
              </a:path>
              <a:path w="114300" h="182879">
                <a:moveTo>
                  <a:pt x="62204" y="141681"/>
                </a:moveTo>
                <a:lnTo>
                  <a:pt x="61713" y="142335"/>
                </a:lnTo>
                <a:lnTo>
                  <a:pt x="61925" y="142240"/>
                </a:lnTo>
                <a:lnTo>
                  <a:pt x="62204" y="141681"/>
                </a:lnTo>
                <a:close/>
              </a:path>
              <a:path w="114300" h="182879">
                <a:moveTo>
                  <a:pt x="67309" y="135890"/>
                </a:moveTo>
                <a:lnTo>
                  <a:pt x="64338" y="138430"/>
                </a:lnTo>
                <a:lnTo>
                  <a:pt x="64922" y="138430"/>
                </a:lnTo>
                <a:lnTo>
                  <a:pt x="62293" y="140970"/>
                </a:lnTo>
                <a:lnTo>
                  <a:pt x="62560" y="140970"/>
                </a:lnTo>
                <a:lnTo>
                  <a:pt x="62204" y="141681"/>
                </a:lnTo>
                <a:lnTo>
                  <a:pt x="63690" y="139700"/>
                </a:lnTo>
                <a:lnTo>
                  <a:pt x="66586" y="139700"/>
                </a:lnTo>
                <a:lnTo>
                  <a:pt x="67259" y="137160"/>
                </a:lnTo>
                <a:lnTo>
                  <a:pt x="68624" y="137160"/>
                </a:lnTo>
                <a:lnTo>
                  <a:pt x="67309" y="135890"/>
                </a:lnTo>
                <a:close/>
              </a:path>
              <a:path w="114300" h="182879">
                <a:moveTo>
                  <a:pt x="75298" y="139700"/>
                </a:moveTo>
                <a:lnTo>
                  <a:pt x="74086" y="140782"/>
                </a:lnTo>
                <a:lnTo>
                  <a:pt x="74091" y="140970"/>
                </a:lnTo>
                <a:lnTo>
                  <a:pt x="75298" y="139700"/>
                </a:lnTo>
                <a:close/>
              </a:path>
              <a:path w="114300" h="182879">
                <a:moveTo>
                  <a:pt x="76881" y="138430"/>
                </a:moveTo>
                <a:lnTo>
                  <a:pt x="75768" y="138430"/>
                </a:lnTo>
                <a:lnTo>
                  <a:pt x="75780" y="139700"/>
                </a:lnTo>
                <a:lnTo>
                  <a:pt x="76881" y="138430"/>
                </a:lnTo>
                <a:close/>
              </a:path>
              <a:path w="114300" h="182879">
                <a:moveTo>
                  <a:pt x="68638" y="137142"/>
                </a:moveTo>
                <a:close/>
              </a:path>
              <a:path w="114300" h="182879">
                <a:moveTo>
                  <a:pt x="85801" y="128270"/>
                </a:moveTo>
                <a:lnTo>
                  <a:pt x="83591" y="129540"/>
                </a:lnTo>
                <a:lnTo>
                  <a:pt x="81800" y="129540"/>
                </a:lnTo>
                <a:lnTo>
                  <a:pt x="81495" y="130810"/>
                </a:lnTo>
                <a:lnTo>
                  <a:pt x="81724" y="130810"/>
                </a:lnTo>
                <a:lnTo>
                  <a:pt x="80822" y="132080"/>
                </a:lnTo>
                <a:lnTo>
                  <a:pt x="81273" y="132080"/>
                </a:lnTo>
                <a:lnTo>
                  <a:pt x="82003" y="130810"/>
                </a:lnTo>
                <a:lnTo>
                  <a:pt x="85801" y="128270"/>
                </a:lnTo>
                <a:close/>
              </a:path>
              <a:path w="114300" h="182879">
                <a:moveTo>
                  <a:pt x="87582" y="125730"/>
                </a:moveTo>
                <a:lnTo>
                  <a:pt x="83629" y="125730"/>
                </a:lnTo>
                <a:lnTo>
                  <a:pt x="83486" y="125922"/>
                </a:lnTo>
                <a:lnTo>
                  <a:pt x="83896" y="127000"/>
                </a:lnTo>
                <a:lnTo>
                  <a:pt x="81902" y="129540"/>
                </a:lnTo>
                <a:lnTo>
                  <a:pt x="83591" y="129540"/>
                </a:lnTo>
                <a:lnTo>
                  <a:pt x="84861" y="127000"/>
                </a:lnTo>
                <a:lnTo>
                  <a:pt x="86918" y="127000"/>
                </a:lnTo>
                <a:lnTo>
                  <a:pt x="87582" y="125730"/>
                </a:lnTo>
                <a:close/>
              </a:path>
              <a:path w="114300" h="182879">
                <a:moveTo>
                  <a:pt x="83629" y="125730"/>
                </a:moveTo>
                <a:lnTo>
                  <a:pt x="83413" y="125730"/>
                </a:lnTo>
                <a:lnTo>
                  <a:pt x="83486" y="125922"/>
                </a:lnTo>
                <a:lnTo>
                  <a:pt x="83629" y="125730"/>
                </a:lnTo>
                <a:close/>
              </a:path>
              <a:path w="114300" h="182879">
                <a:moveTo>
                  <a:pt x="79225" y="122824"/>
                </a:moveTo>
                <a:lnTo>
                  <a:pt x="76936" y="124460"/>
                </a:lnTo>
                <a:lnTo>
                  <a:pt x="75882" y="125730"/>
                </a:lnTo>
                <a:lnTo>
                  <a:pt x="79108" y="124460"/>
                </a:lnTo>
                <a:lnTo>
                  <a:pt x="80441" y="124460"/>
                </a:lnTo>
                <a:lnTo>
                  <a:pt x="81457" y="123190"/>
                </a:lnTo>
                <a:lnTo>
                  <a:pt x="79006" y="123190"/>
                </a:lnTo>
                <a:lnTo>
                  <a:pt x="79225" y="122824"/>
                </a:lnTo>
                <a:close/>
              </a:path>
              <a:path w="114300" h="182879">
                <a:moveTo>
                  <a:pt x="81940" y="123190"/>
                </a:moveTo>
                <a:lnTo>
                  <a:pt x="81457" y="123190"/>
                </a:lnTo>
                <a:lnTo>
                  <a:pt x="80441" y="124460"/>
                </a:lnTo>
                <a:lnTo>
                  <a:pt x="81724" y="124460"/>
                </a:lnTo>
                <a:lnTo>
                  <a:pt x="81940" y="123190"/>
                </a:lnTo>
                <a:close/>
              </a:path>
              <a:path w="114300" h="182879">
                <a:moveTo>
                  <a:pt x="76287" y="122662"/>
                </a:moveTo>
                <a:lnTo>
                  <a:pt x="75412" y="123190"/>
                </a:lnTo>
                <a:lnTo>
                  <a:pt x="76314" y="123190"/>
                </a:lnTo>
                <a:lnTo>
                  <a:pt x="76287" y="122662"/>
                </a:lnTo>
                <a:close/>
              </a:path>
              <a:path w="114300" h="182879">
                <a:moveTo>
                  <a:pt x="90855" y="110490"/>
                </a:moveTo>
                <a:lnTo>
                  <a:pt x="85636" y="110490"/>
                </a:lnTo>
                <a:lnTo>
                  <a:pt x="83950" y="112400"/>
                </a:lnTo>
                <a:lnTo>
                  <a:pt x="83921" y="114300"/>
                </a:lnTo>
                <a:lnTo>
                  <a:pt x="84353" y="115570"/>
                </a:lnTo>
                <a:lnTo>
                  <a:pt x="82448" y="116840"/>
                </a:lnTo>
                <a:lnTo>
                  <a:pt x="80708" y="116840"/>
                </a:lnTo>
                <a:lnTo>
                  <a:pt x="80225" y="118110"/>
                </a:lnTo>
                <a:lnTo>
                  <a:pt x="81089" y="118110"/>
                </a:lnTo>
                <a:lnTo>
                  <a:pt x="79476" y="119380"/>
                </a:lnTo>
                <a:lnTo>
                  <a:pt x="77520" y="121920"/>
                </a:lnTo>
                <a:lnTo>
                  <a:pt x="77321" y="122040"/>
                </a:lnTo>
                <a:lnTo>
                  <a:pt x="77724" y="123190"/>
                </a:lnTo>
                <a:lnTo>
                  <a:pt x="78600" y="120650"/>
                </a:lnTo>
                <a:lnTo>
                  <a:pt x="80835" y="120650"/>
                </a:lnTo>
                <a:lnTo>
                  <a:pt x="81902" y="119380"/>
                </a:lnTo>
                <a:lnTo>
                  <a:pt x="82613" y="119380"/>
                </a:lnTo>
                <a:lnTo>
                  <a:pt x="85293" y="115570"/>
                </a:lnTo>
                <a:lnTo>
                  <a:pt x="89700" y="115570"/>
                </a:lnTo>
                <a:lnTo>
                  <a:pt x="91262" y="114300"/>
                </a:lnTo>
                <a:lnTo>
                  <a:pt x="89522" y="114300"/>
                </a:lnTo>
                <a:lnTo>
                  <a:pt x="88849" y="113030"/>
                </a:lnTo>
                <a:lnTo>
                  <a:pt x="90855" y="110490"/>
                </a:lnTo>
                <a:close/>
              </a:path>
              <a:path w="114300" h="182879">
                <a:moveTo>
                  <a:pt x="82943" y="119380"/>
                </a:moveTo>
                <a:lnTo>
                  <a:pt x="81902" y="119380"/>
                </a:lnTo>
                <a:lnTo>
                  <a:pt x="80029" y="121609"/>
                </a:lnTo>
                <a:lnTo>
                  <a:pt x="80492" y="121920"/>
                </a:lnTo>
                <a:lnTo>
                  <a:pt x="79225" y="122824"/>
                </a:lnTo>
                <a:lnTo>
                  <a:pt x="79006" y="123190"/>
                </a:lnTo>
                <a:lnTo>
                  <a:pt x="81484" y="121313"/>
                </a:lnTo>
                <a:lnTo>
                  <a:pt x="82943" y="119380"/>
                </a:lnTo>
                <a:close/>
              </a:path>
              <a:path w="114300" h="182879">
                <a:moveTo>
                  <a:pt x="80029" y="121609"/>
                </a:moveTo>
                <a:lnTo>
                  <a:pt x="79768" y="121920"/>
                </a:lnTo>
                <a:lnTo>
                  <a:pt x="79225" y="122824"/>
                </a:lnTo>
                <a:lnTo>
                  <a:pt x="80492" y="121920"/>
                </a:lnTo>
                <a:lnTo>
                  <a:pt x="80029" y="121609"/>
                </a:lnTo>
                <a:close/>
              </a:path>
              <a:path w="114300" h="182879">
                <a:moveTo>
                  <a:pt x="77279" y="121920"/>
                </a:moveTo>
                <a:lnTo>
                  <a:pt x="76250" y="121920"/>
                </a:lnTo>
                <a:lnTo>
                  <a:pt x="76287" y="122662"/>
                </a:lnTo>
                <a:lnTo>
                  <a:pt x="77321" y="122040"/>
                </a:lnTo>
                <a:close/>
              </a:path>
              <a:path w="114300" h="182879">
                <a:moveTo>
                  <a:pt x="90288" y="120650"/>
                </a:moveTo>
                <a:lnTo>
                  <a:pt x="82359" y="120650"/>
                </a:lnTo>
                <a:lnTo>
                  <a:pt x="81025" y="121920"/>
                </a:lnTo>
                <a:lnTo>
                  <a:pt x="89573" y="121920"/>
                </a:lnTo>
                <a:lnTo>
                  <a:pt x="90288" y="120650"/>
                </a:lnTo>
                <a:close/>
              </a:path>
              <a:path w="114300" h="182879">
                <a:moveTo>
                  <a:pt x="80835" y="120650"/>
                </a:moveTo>
                <a:lnTo>
                  <a:pt x="78600" y="120650"/>
                </a:lnTo>
                <a:lnTo>
                  <a:pt x="80029" y="121609"/>
                </a:lnTo>
                <a:lnTo>
                  <a:pt x="80835" y="120650"/>
                </a:lnTo>
                <a:close/>
              </a:path>
              <a:path w="114300" h="182879">
                <a:moveTo>
                  <a:pt x="89700" y="115570"/>
                </a:moveTo>
                <a:lnTo>
                  <a:pt x="85293" y="115570"/>
                </a:lnTo>
                <a:lnTo>
                  <a:pt x="82829" y="119380"/>
                </a:lnTo>
                <a:lnTo>
                  <a:pt x="81484" y="121313"/>
                </a:lnTo>
                <a:lnTo>
                  <a:pt x="82359" y="120650"/>
                </a:lnTo>
                <a:lnTo>
                  <a:pt x="90288" y="120650"/>
                </a:lnTo>
                <a:lnTo>
                  <a:pt x="91719" y="118110"/>
                </a:lnTo>
                <a:lnTo>
                  <a:pt x="87249" y="118110"/>
                </a:lnTo>
                <a:lnTo>
                  <a:pt x="86728" y="116840"/>
                </a:lnTo>
                <a:lnTo>
                  <a:pt x="88474" y="116840"/>
                </a:lnTo>
                <a:lnTo>
                  <a:pt x="89700" y="115570"/>
                </a:lnTo>
                <a:close/>
              </a:path>
              <a:path w="114300" h="182879">
                <a:moveTo>
                  <a:pt x="87603" y="117742"/>
                </a:moveTo>
                <a:lnTo>
                  <a:pt x="87249" y="118110"/>
                </a:lnTo>
                <a:lnTo>
                  <a:pt x="87960" y="118110"/>
                </a:lnTo>
                <a:lnTo>
                  <a:pt x="87603" y="117742"/>
                </a:lnTo>
                <a:close/>
              </a:path>
              <a:path w="114300" h="182879">
                <a:moveTo>
                  <a:pt x="91262" y="114300"/>
                </a:moveTo>
                <a:lnTo>
                  <a:pt x="89700" y="115570"/>
                </a:lnTo>
                <a:lnTo>
                  <a:pt x="87603" y="117742"/>
                </a:lnTo>
                <a:lnTo>
                  <a:pt x="87960" y="118110"/>
                </a:lnTo>
                <a:lnTo>
                  <a:pt x="89928" y="115570"/>
                </a:lnTo>
                <a:lnTo>
                  <a:pt x="90360" y="115570"/>
                </a:lnTo>
                <a:lnTo>
                  <a:pt x="91262" y="114300"/>
                </a:lnTo>
                <a:close/>
              </a:path>
              <a:path w="114300" h="182879">
                <a:moveTo>
                  <a:pt x="91833" y="114300"/>
                </a:moveTo>
                <a:lnTo>
                  <a:pt x="91262" y="114300"/>
                </a:lnTo>
                <a:lnTo>
                  <a:pt x="90360" y="115570"/>
                </a:lnTo>
                <a:lnTo>
                  <a:pt x="89928" y="115570"/>
                </a:lnTo>
                <a:lnTo>
                  <a:pt x="87960" y="118110"/>
                </a:lnTo>
                <a:lnTo>
                  <a:pt x="90627" y="118110"/>
                </a:lnTo>
                <a:lnTo>
                  <a:pt x="92684" y="116840"/>
                </a:lnTo>
                <a:lnTo>
                  <a:pt x="90766" y="116840"/>
                </a:lnTo>
                <a:lnTo>
                  <a:pt x="91833" y="114300"/>
                </a:lnTo>
                <a:close/>
              </a:path>
              <a:path w="114300" h="182879">
                <a:moveTo>
                  <a:pt x="88474" y="116840"/>
                </a:moveTo>
                <a:lnTo>
                  <a:pt x="86728" y="116840"/>
                </a:lnTo>
                <a:lnTo>
                  <a:pt x="87603" y="117742"/>
                </a:lnTo>
                <a:lnTo>
                  <a:pt x="88474" y="116840"/>
                </a:lnTo>
                <a:close/>
              </a:path>
              <a:path w="114300" h="182879">
                <a:moveTo>
                  <a:pt x="81819" y="114814"/>
                </a:moveTo>
                <a:lnTo>
                  <a:pt x="81427" y="115259"/>
                </a:lnTo>
                <a:lnTo>
                  <a:pt x="80581" y="116840"/>
                </a:lnTo>
                <a:lnTo>
                  <a:pt x="81343" y="116840"/>
                </a:lnTo>
                <a:lnTo>
                  <a:pt x="81819" y="114814"/>
                </a:lnTo>
                <a:close/>
              </a:path>
              <a:path w="114300" h="182879">
                <a:moveTo>
                  <a:pt x="93478" y="109814"/>
                </a:moveTo>
                <a:lnTo>
                  <a:pt x="92964" y="113030"/>
                </a:lnTo>
                <a:lnTo>
                  <a:pt x="89877" y="113030"/>
                </a:lnTo>
                <a:lnTo>
                  <a:pt x="89522" y="114300"/>
                </a:lnTo>
                <a:lnTo>
                  <a:pt x="92544" y="114300"/>
                </a:lnTo>
                <a:lnTo>
                  <a:pt x="90766" y="116840"/>
                </a:lnTo>
                <a:lnTo>
                  <a:pt x="92049" y="116840"/>
                </a:lnTo>
                <a:lnTo>
                  <a:pt x="94221" y="113030"/>
                </a:lnTo>
                <a:lnTo>
                  <a:pt x="95529" y="111760"/>
                </a:lnTo>
                <a:lnTo>
                  <a:pt x="93891" y="111760"/>
                </a:lnTo>
                <a:lnTo>
                  <a:pt x="94215" y="110766"/>
                </a:lnTo>
                <a:lnTo>
                  <a:pt x="94221" y="110490"/>
                </a:lnTo>
                <a:lnTo>
                  <a:pt x="93478" y="109814"/>
                </a:lnTo>
                <a:close/>
              </a:path>
              <a:path w="114300" h="182879">
                <a:moveTo>
                  <a:pt x="81427" y="115259"/>
                </a:moveTo>
                <a:lnTo>
                  <a:pt x="81152" y="115570"/>
                </a:lnTo>
                <a:lnTo>
                  <a:pt x="81427" y="115259"/>
                </a:lnTo>
                <a:close/>
              </a:path>
              <a:path w="114300" h="182879">
                <a:moveTo>
                  <a:pt x="83266" y="113175"/>
                </a:moveTo>
                <a:lnTo>
                  <a:pt x="81819" y="114814"/>
                </a:lnTo>
                <a:lnTo>
                  <a:pt x="81641" y="115570"/>
                </a:lnTo>
                <a:lnTo>
                  <a:pt x="82092" y="115570"/>
                </a:lnTo>
                <a:lnTo>
                  <a:pt x="83266" y="113175"/>
                </a:lnTo>
                <a:close/>
              </a:path>
              <a:path w="114300" h="182879">
                <a:moveTo>
                  <a:pt x="81940" y="114300"/>
                </a:moveTo>
                <a:lnTo>
                  <a:pt x="81427" y="115259"/>
                </a:lnTo>
                <a:lnTo>
                  <a:pt x="81819" y="114814"/>
                </a:lnTo>
                <a:lnTo>
                  <a:pt x="81940" y="114300"/>
                </a:lnTo>
                <a:close/>
              </a:path>
              <a:path w="114300" h="182879">
                <a:moveTo>
                  <a:pt x="90944" y="111760"/>
                </a:moveTo>
                <a:lnTo>
                  <a:pt x="90385" y="111760"/>
                </a:lnTo>
                <a:lnTo>
                  <a:pt x="88849" y="113030"/>
                </a:lnTo>
                <a:lnTo>
                  <a:pt x="89522" y="114300"/>
                </a:lnTo>
                <a:lnTo>
                  <a:pt x="89877" y="113030"/>
                </a:lnTo>
                <a:lnTo>
                  <a:pt x="92964" y="113030"/>
                </a:lnTo>
                <a:lnTo>
                  <a:pt x="90944" y="111760"/>
                </a:lnTo>
                <a:close/>
              </a:path>
              <a:path w="114300" h="182879">
                <a:moveTo>
                  <a:pt x="83959" y="111760"/>
                </a:moveTo>
                <a:lnTo>
                  <a:pt x="83266" y="113175"/>
                </a:lnTo>
                <a:lnTo>
                  <a:pt x="83950" y="112400"/>
                </a:lnTo>
                <a:lnTo>
                  <a:pt x="83959" y="111760"/>
                </a:lnTo>
                <a:close/>
              </a:path>
              <a:path w="114300" h="182879">
                <a:moveTo>
                  <a:pt x="93116" y="109485"/>
                </a:moveTo>
                <a:lnTo>
                  <a:pt x="91389" y="110490"/>
                </a:lnTo>
                <a:lnTo>
                  <a:pt x="90855" y="110490"/>
                </a:lnTo>
                <a:lnTo>
                  <a:pt x="88849" y="113030"/>
                </a:lnTo>
                <a:lnTo>
                  <a:pt x="90385" y="111760"/>
                </a:lnTo>
                <a:lnTo>
                  <a:pt x="93167" y="111760"/>
                </a:lnTo>
                <a:lnTo>
                  <a:pt x="93478" y="109814"/>
                </a:lnTo>
                <a:lnTo>
                  <a:pt x="93116" y="109485"/>
                </a:lnTo>
                <a:close/>
              </a:path>
              <a:path w="114300" h="182879">
                <a:moveTo>
                  <a:pt x="93167" y="111760"/>
                </a:moveTo>
                <a:lnTo>
                  <a:pt x="90944" y="111760"/>
                </a:lnTo>
                <a:lnTo>
                  <a:pt x="92964" y="113030"/>
                </a:lnTo>
                <a:lnTo>
                  <a:pt x="93167" y="111760"/>
                </a:lnTo>
                <a:close/>
              </a:path>
              <a:path w="114300" h="182879">
                <a:moveTo>
                  <a:pt x="94215" y="110766"/>
                </a:moveTo>
                <a:lnTo>
                  <a:pt x="93891" y="111760"/>
                </a:lnTo>
                <a:lnTo>
                  <a:pt x="94195" y="111760"/>
                </a:lnTo>
                <a:lnTo>
                  <a:pt x="94215" y="110766"/>
                </a:lnTo>
                <a:close/>
              </a:path>
              <a:path w="114300" h="182879">
                <a:moveTo>
                  <a:pt x="98691" y="106680"/>
                </a:moveTo>
                <a:lnTo>
                  <a:pt x="97637" y="107950"/>
                </a:lnTo>
                <a:lnTo>
                  <a:pt x="95135" y="107950"/>
                </a:lnTo>
                <a:lnTo>
                  <a:pt x="94305" y="110490"/>
                </a:lnTo>
                <a:lnTo>
                  <a:pt x="94195" y="111760"/>
                </a:lnTo>
                <a:lnTo>
                  <a:pt x="95529" y="111760"/>
                </a:lnTo>
                <a:lnTo>
                  <a:pt x="98145" y="109220"/>
                </a:lnTo>
                <a:lnTo>
                  <a:pt x="98691" y="106680"/>
                </a:lnTo>
                <a:close/>
              </a:path>
              <a:path w="114300" h="182879">
                <a:moveTo>
                  <a:pt x="99885" y="97790"/>
                </a:moveTo>
                <a:lnTo>
                  <a:pt x="93548" y="97790"/>
                </a:lnTo>
                <a:lnTo>
                  <a:pt x="91452" y="100330"/>
                </a:lnTo>
                <a:lnTo>
                  <a:pt x="90043" y="101600"/>
                </a:lnTo>
                <a:lnTo>
                  <a:pt x="90538" y="101600"/>
                </a:lnTo>
                <a:lnTo>
                  <a:pt x="89166" y="102870"/>
                </a:lnTo>
                <a:lnTo>
                  <a:pt x="89839" y="106680"/>
                </a:lnTo>
                <a:lnTo>
                  <a:pt x="85877" y="106680"/>
                </a:lnTo>
                <a:lnTo>
                  <a:pt x="85178" y="110490"/>
                </a:lnTo>
                <a:lnTo>
                  <a:pt x="85534" y="109220"/>
                </a:lnTo>
                <a:lnTo>
                  <a:pt x="86334" y="107950"/>
                </a:lnTo>
                <a:lnTo>
                  <a:pt x="96532" y="107950"/>
                </a:lnTo>
                <a:lnTo>
                  <a:pt x="97929" y="104140"/>
                </a:lnTo>
                <a:lnTo>
                  <a:pt x="98723" y="102870"/>
                </a:lnTo>
                <a:lnTo>
                  <a:pt x="96532" y="102870"/>
                </a:lnTo>
                <a:lnTo>
                  <a:pt x="97574" y="101600"/>
                </a:lnTo>
                <a:lnTo>
                  <a:pt x="98539" y="99060"/>
                </a:lnTo>
                <a:lnTo>
                  <a:pt x="99885" y="97790"/>
                </a:lnTo>
                <a:close/>
              </a:path>
              <a:path w="114300" h="182879">
                <a:moveTo>
                  <a:pt x="95135" y="107950"/>
                </a:moveTo>
                <a:lnTo>
                  <a:pt x="86334" y="107950"/>
                </a:lnTo>
                <a:lnTo>
                  <a:pt x="86677" y="109220"/>
                </a:lnTo>
                <a:lnTo>
                  <a:pt x="86626" y="110490"/>
                </a:lnTo>
                <a:lnTo>
                  <a:pt x="91389" y="110490"/>
                </a:lnTo>
                <a:lnTo>
                  <a:pt x="93116" y="109485"/>
                </a:lnTo>
                <a:lnTo>
                  <a:pt x="92824" y="109220"/>
                </a:lnTo>
                <a:lnTo>
                  <a:pt x="95135" y="107950"/>
                </a:lnTo>
                <a:close/>
              </a:path>
              <a:path w="114300" h="182879">
                <a:moveTo>
                  <a:pt x="93573" y="109220"/>
                </a:moveTo>
                <a:lnTo>
                  <a:pt x="93116" y="109485"/>
                </a:lnTo>
                <a:lnTo>
                  <a:pt x="93478" y="109814"/>
                </a:lnTo>
                <a:lnTo>
                  <a:pt x="93573" y="109220"/>
                </a:lnTo>
                <a:close/>
              </a:path>
              <a:path w="114300" h="182879">
                <a:moveTo>
                  <a:pt x="99885" y="97790"/>
                </a:moveTo>
                <a:lnTo>
                  <a:pt x="98539" y="99060"/>
                </a:lnTo>
                <a:lnTo>
                  <a:pt x="97574" y="101600"/>
                </a:lnTo>
                <a:lnTo>
                  <a:pt x="96532" y="102870"/>
                </a:lnTo>
                <a:lnTo>
                  <a:pt x="97205" y="102870"/>
                </a:lnTo>
                <a:lnTo>
                  <a:pt x="99059" y="101600"/>
                </a:lnTo>
                <a:lnTo>
                  <a:pt x="100778" y="99060"/>
                </a:lnTo>
                <a:lnTo>
                  <a:pt x="98869" y="99060"/>
                </a:lnTo>
                <a:lnTo>
                  <a:pt x="99885" y="97790"/>
                </a:lnTo>
                <a:close/>
              </a:path>
              <a:path w="114300" h="182879">
                <a:moveTo>
                  <a:pt x="100965" y="98783"/>
                </a:moveTo>
                <a:lnTo>
                  <a:pt x="99059" y="101600"/>
                </a:lnTo>
                <a:lnTo>
                  <a:pt x="97205" y="102870"/>
                </a:lnTo>
                <a:lnTo>
                  <a:pt x="98723" y="102870"/>
                </a:lnTo>
                <a:lnTo>
                  <a:pt x="99517" y="101600"/>
                </a:lnTo>
                <a:lnTo>
                  <a:pt x="101447" y="99060"/>
                </a:lnTo>
                <a:lnTo>
                  <a:pt x="100926" y="99060"/>
                </a:lnTo>
                <a:lnTo>
                  <a:pt x="100965" y="98783"/>
                </a:lnTo>
                <a:close/>
              </a:path>
              <a:path w="114300" h="182879">
                <a:moveTo>
                  <a:pt x="93548" y="97790"/>
                </a:moveTo>
                <a:lnTo>
                  <a:pt x="90627" y="97790"/>
                </a:lnTo>
                <a:lnTo>
                  <a:pt x="90474" y="99060"/>
                </a:lnTo>
                <a:lnTo>
                  <a:pt x="93548" y="97790"/>
                </a:lnTo>
                <a:close/>
              </a:path>
              <a:path w="114300" h="182879">
                <a:moveTo>
                  <a:pt x="95859" y="87630"/>
                </a:moveTo>
                <a:lnTo>
                  <a:pt x="93789" y="92710"/>
                </a:lnTo>
                <a:lnTo>
                  <a:pt x="92113" y="93980"/>
                </a:lnTo>
                <a:lnTo>
                  <a:pt x="90636" y="95804"/>
                </a:lnTo>
                <a:lnTo>
                  <a:pt x="90779" y="96520"/>
                </a:lnTo>
                <a:lnTo>
                  <a:pt x="90563" y="97790"/>
                </a:lnTo>
                <a:lnTo>
                  <a:pt x="99885" y="97790"/>
                </a:lnTo>
                <a:lnTo>
                  <a:pt x="98869" y="99060"/>
                </a:lnTo>
                <a:lnTo>
                  <a:pt x="101068" y="98051"/>
                </a:lnTo>
                <a:lnTo>
                  <a:pt x="101104" y="97790"/>
                </a:lnTo>
                <a:lnTo>
                  <a:pt x="102006" y="96520"/>
                </a:lnTo>
                <a:lnTo>
                  <a:pt x="102603" y="96520"/>
                </a:lnTo>
                <a:lnTo>
                  <a:pt x="101663" y="95250"/>
                </a:lnTo>
                <a:lnTo>
                  <a:pt x="102793" y="93980"/>
                </a:lnTo>
                <a:lnTo>
                  <a:pt x="103162" y="91440"/>
                </a:lnTo>
                <a:lnTo>
                  <a:pt x="102552" y="91440"/>
                </a:lnTo>
                <a:lnTo>
                  <a:pt x="103771" y="90170"/>
                </a:lnTo>
                <a:lnTo>
                  <a:pt x="104762" y="90170"/>
                </a:lnTo>
                <a:lnTo>
                  <a:pt x="104101" y="88900"/>
                </a:lnTo>
                <a:lnTo>
                  <a:pt x="98069" y="88900"/>
                </a:lnTo>
                <a:lnTo>
                  <a:pt x="95859" y="87630"/>
                </a:lnTo>
                <a:close/>
              </a:path>
              <a:path w="114300" h="182879">
                <a:moveTo>
                  <a:pt x="101068" y="98051"/>
                </a:moveTo>
                <a:lnTo>
                  <a:pt x="98869" y="99060"/>
                </a:lnTo>
                <a:lnTo>
                  <a:pt x="100778" y="99060"/>
                </a:lnTo>
                <a:lnTo>
                  <a:pt x="100965" y="98783"/>
                </a:lnTo>
                <a:lnTo>
                  <a:pt x="101068" y="98051"/>
                </a:lnTo>
                <a:close/>
              </a:path>
              <a:path w="114300" h="182879">
                <a:moveTo>
                  <a:pt x="101638" y="97790"/>
                </a:moveTo>
                <a:lnTo>
                  <a:pt x="101068" y="98051"/>
                </a:lnTo>
                <a:lnTo>
                  <a:pt x="100965" y="98783"/>
                </a:lnTo>
                <a:lnTo>
                  <a:pt x="101638" y="97790"/>
                </a:lnTo>
                <a:close/>
              </a:path>
              <a:path w="114300" h="182879">
                <a:moveTo>
                  <a:pt x="90525" y="95250"/>
                </a:moveTo>
                <a:lnTo>
                  <a:pt x="90043" y="96520"/>
                </a:lnTo>
                <a:lnTo>
                  <a:pt x="90636" y="95804"/>
                </a:lnTo>
                <a:lnTo>
                  <a:pt x="90525" y="95250"/>
                </a:lnTo>
                <a:close/>
              </a:path>
              <a:path w="114300" h="182879">
                <a:moveTo>
                  <a:pt x="104762" y="90170"/>
                </a:moveTo>
                <a:lnTo>
                  <a:pt x="103860" y="90170"/>
                </a:lnTo>
                <a:lnTo>
                  <a:pt x="102552" y="91440"/>
                </a:lnTo>
                <a:lnTo>
                  <a:pt x="103162" y="91440"/>
                </a:lnTo>
                <a:lnTo>
                  <a:pt x="104762" y="90170"/>
                </a:lnTo>
                <a:close/>
              </a:path>
              <a:path w="114300" h="182879">
                <a:moveTo>
                  <a:pt x="99648" y="85090"/>
                </a:moveTo>
                <a:lnTo>
                  <a:pt x="98628" y="85090"/>
                </a:lnTo>
                <a:lnTo>
                  <a:pt x="97599" y="87630"/>
                </a:lnTo>
                <a:lnTo>
                  <a:pt x="98221" y="87630"/>
                </a:lnTo>
                <a:lnTo>
                  <a:pt x="98069" y="88900"/>
                </a:lnTo>
                <a:lnTo>
                  <a:pt x="104101" y="88900"/>
                </a:lnTo>
                <a:lnTo>
                  <a:pt x="106413" y="86360"/>
                </a:lnTo>
                <a:lnTo>
                  <a:pt x="100215" y="86360"/>
                </a:lnTo>
                <a:lnTo>
                  <a:pt x="99648" y="85090"/>
                </a:lnTo>
                <a:close/>
              </a:path>
              <a:path w="114300" h="182879">
                <a:moveTo>
                  <a:pt x="98755" y="83820"/>
                </a:moveTo>
                <a:lnTo>
                  <a:pt x="97383" y="83820"/>
                </a:lnTo>
                <a:lnTo>
                  <a:pt x="95719" y="87630"/>
                </a:lnTo>
                <a:lnTo>
                  <a:pt x="98628" y="85090"/>
                </a:lnTo>
                <a:lnTo>
                  <a:pt x="99648" y="85090"/>
                </a:lnTo>
                <a:lnTo>
                  <a:pt x="99433" y="84608"/>
                </a:lnTo>
                <a:lnTo>
                  <a:pt x="98755" y="83820"/>
                </a:lnTo>
                <a:close/>
              </a:path>
              <a:path w="114300" h="182879">
                <a:moveTo>
                  <a:pt x="99433" y="84608"/>
                </a:moveTo>
                <a:lnTo>
                  <a:pt x="100215" y="86360"/>
                </a:lnTo>
                <a:lnTo>
                  <a:pt x="100418" y="85090"/>
                </a:lnTo>
                <a:lnTo>
                  <a:pt x="99847" y="85090"/>
                </a:lnTo>
                <a:lnTo>
                  <a:pt x="99433" y="84608"/>
                </a:lnTo>
                <a:close/>
              </a:path>
              <a:path w="114300" h="182879">
                <a:moveTo>
                  <a:pt x="101955" y="82550"/>
                </a:moveTo>
                <a:lnTo>
                  <a:pt x="101752" y="82550"/>
                </a:lnTo>
                <a:lnTo>
                  <a:pt x="100855" y="83557"/>
                </a:lnTo>
                <a:lnTo>
                  <a:pt x="100876" y="85090"/>
                </a:lnTo>
                <a:lnTo>
                  <a:pt x="100418" y="85090"/>
                </a:lnTo>
                <a:lnTo>
                  <a:pt x="100215" y="86360"/>
                </a:lnTo>
                <a:lnTo>
                  <a:pt x="106413" y="86360"/>
                </a:lnTo>
                <a:lnTo>
                  <a:pt x="107569" y="85090"/>
                </a:lnTo>
                <a:lnTo>
                  <a:pt x="100876" y="85090"/>
                </a:lnTo>
                <a:lnTo>
                  <a:pt x="100486" y="84670"/>
                </a:lnTo>
                <a:lnTo>
                  <a:pt x="107577" y="84670"/>
                </a:lnTo>
                <a:lnTo>
                  <a:pt x="107594" y="83820"/>
                </a:lnTo>
                <a:lnTo>
                  <a:pt x="101549" y="83820"/>
                </a:lnTo>
                <a:lnTo>
                  <a:pt x="101955" y="82550"/>
                </a:lnTo>
                <a:close/>
              </a:path>
              <a:path w="114300" h="182879">
                <a:moveTo>
                  <a:pt x="97828" y="82550"/>
                </a:moveTo>
                <a:lnTo>
                  <a:pt x="97066" y="82550"/>
                </a:lnTo>
                <a:lnTo>
                  <a:pt x="96900" y="83820"/>
                </a:lnTo>
                <a:lnTo>
                  <a:pt x="96570" y="85090"/>
                </a:lnTo>
                <a:lnTo>
                  <a:pt x="96977" y="83820"/>
                </a:lnTo>
                <a:lnTo>
                  <a:pt x="98755" y="83820"/>
                </a:lnTo>
                <a:lnTo>
                  <a:pt x="97828" y="82550"/>
                </a:lnTo>
                <a:close/>
              </a:path>
              <a:path w="114300" h="182879">
                <a:moveTo>
                  <a:pt x="98513" y="82550"/>
                </a:moveTo>
                <a:lnTo>
                  <a:pt x="99433" y="84608"/>
                </a:lnTo>
                <a:lnTo>
                  <a:pt x="99847" y="85090"/>
                </a:lnTo>
                <a:lnTo>
                  <a:pt x="100069" y="84223"/>
                </a:lnTo>
                <a:lnTo>
                  <a:pt x="98513" y="82550"/>
                </a:lnTo>
                <a:close/>
              </a:path>
              <a:path w="114300" h="182879">
                <a:moveTo>
                  <a:pt x="100069" y="84223"/>
                </a:moveTo>
                <a:lnTo>
                  <a:pt x="99847" y="85090"/>
                </a:lnTo>
                <a:lnTo>
                  <a:pt x="100418" y="85090"/>
                </a:lnTo>
                <a:lnTo>
                  <a:pt x="100428" y="84608"/>
                </a:lnTo>
                <a:lnTo>
                  <a:pt x="100069" y="84223"/>
                </a:lnTo>
                <a:close/>
              </a:path>
              <a:path w="114300" h="182879">
                <a:moveTo>
                  <a:pt x="100825" y="81280"/>
                </a:moveTo>
                <a:lnTo>
                  <a:pt x="100069" y="84223"/>
                </a:lnTo>
                <a:lnTo>
                  <a:pt x="100486" y="84670"/>
                </a:lnTo>
                <a:lnTo>
                  <a:pt x="100622" y="83820"/>
                </a:lnTo>
                <a:lnTo>
                  <a:pt x="100855" y="83557"/>
                </a:lnTo>
                <a:lnTo>
                  <a:pt x="100825" y="81280"/>
                </a:lnTo>
                <a:close/>
              </a:path>
              <a:path w="114300" h="182879">
                <a:moveTo>
                  <a:pt x="98513" y="82550"/>
                </a:moveTo>
                <a:lnTo>
                  <a:pt x="97828" y="82550"/>
                </a:lnTo>
                <a:lnTo>
                  <a:pt x="98755" y="83820"/>
                </a:lnTo>
                <a:lnTo>
                  <a:pt x="99433" y="84608"/>
                </a:lnTo>
                <a:lnTo>
                  <a:pt x="98513" y="82550"/>
                </a:lnTo>
                <a:close/>
              </a:path>
              <a:path w="114300" h="182879">
                <a:moveTo>
                  <a:pt x="99847" y="77470"/>
                </a:moveTo>
                <a:lnTo>
                  <a:pt x="99402" y="82550"/>
                </a:lnTo>
                <a:lnTo>
                  <a:pt x="98513" y="82550"/>
                </a:lnTo>
                <a:lnTo>
                  <a:pt x="100069" y="84223"/>
                </a:lnTo>
                <a:lnTo>
                  <a:pt x="100825" y="81280"/>
                </a:lnTo>
                <a:lnTo>
                  <a:pt x="101434" y="81280"/>
                </a:lnTo>
                <a:lnTo>
                  <a:pt x="102374" y="80010"/>
                </a:lnTo>
                <a:lnTo>
                  <a:pt x="99847" y="77470"/>
                </a:lnTo>
                <a:close/>
              </a:path>
              <a:path w="114300" h="182879">
                <a:moveTo>
                  <a:pt x="102527" y="82550"/>
                </a:moveTo>
                <a:lnTo>
                  <a:pt x="101955" y="82550"/>
                </a:lnTo>
                <a:lnTo>
                  <a:pt x="101549" y="83820"/>
                </a:lnTo>
                <a:lnTo>
                  <a:pt x="103619" y="83820"/>
                </a:lnTo>
                <a:lnTo>
                  <a:pt x="102527" y="82550"/>
                </a:lnTo>
                <a:close/>
              </a:path>
              <a:path w="114300" h="182879">
                <a:moveTo>
                  <a:pt x="107619" y="77470"/>
                </a:moveTo>
                <a:lnTo>
                  <a:pt x="99847" y="77470"/>
                </a:lnTo>
                <a:lnTo>
                  <a:pt x="102374" y="80010"/>
                </a:lnTo>
                <a:lnTo>
                  <a:pt x="101434" y="81280"/>
                </a:lnTo>
                <a:lnTo>
                  <a:pt x="103619" y="83820"/>
                </a:lnTo>
                <a:lnTo>
                  <a:pt x="105930" y="83820"/>
                </a:lnTo>
                <a:lnTo>
                  <a:pt x="106679" y="81280"/>
                </a:lnTo>
                <a:lnTo>
                  <a:pt x="109016" y="81280"/>
                </a:lnTo>
                <a:lnTo>
                  <a:pt x="107619" y="77470"/>
                </a:lnTo>
                <a:close/>
              </a:path>
              <a:path w="114300" h="182879">
                <a:moveTo>
                  <a:pt x="107633" y="81862"/>
                </a:moveTo>
                <a:lnTo>
                  <a:pt x="105930" y="83820"/>
                </a:lnTo>
                <a:lnTo>
                  <a:pt x="107594" y="83820"/>
                </a:lnTo>
                <a:lnTo>
                  <a:pt x="107633" y="81862"/>
                </a:lnTo>
                <a:close/>
              </a:path>
              <a:path w="114300" h="182879">
                <a:moveTo>
                  <a:pt x="101434" y="81280"/>
                </a:moveTo>
                <a:lnTo>
                  <a:pt x="100825" y="81280"/>
                </a:lnTo>
                <a:lnTo>
                  <a:pt x="100855" y="83557"/>
                </a:lnTo>
                <a:lnTo>
                  <a:pt x="101752" y="82550"/>
                </a:lnTo>
                <a:lnTo>
                  <a:pt x="102527" y="82550"/>
                </a:lnTo>
                <a:lnTo>
                  <a:pt x="101434" y="81280"/>
                </a:lnTo>
                <a:close/>
              </a:path>
              <a:path w="114300" h="182879">
                <a:moveTo>
                  <a:pt x="97631" y="77470"/>
                </a:moveTo>
                <a:lnTo>
                  <a:pt x="97332" y="77470"/>
                </a:lnTo>
                <a:lnTo>
                  <a:pt x="97116" y="80010"/>
                </a:lnTo>
                <a:lnTo>
                  <a:pt x="97688" y="80010"/>
                </a:lnTo>
                <a:lnTo>
                  <a:pt x="97650" y="81280"/>
                </a:lnTo>
                <a:lnTo>
                  <a:pt x="97434" y="82550"/>
                </a:lnTo>
                <a:lnTo>
                  <a:pt x="99402" y="82550"/>
                </a:lnTo>
                <a:lnTo>
                  <a:pt x="99736" y="78740"/>
                </a:lnTo>
                <a:lnTo>
                  <a:pt x="98158" y="78740"/>
                </a:lnTo>
                <a:lnTo>
                  <a:pt x="97631" y="77470"/>
                </a:lnTo>
                <a:close/>
              </a:path>
              <a:path w="114300" h="182879">
                <a:moveTo>
                  <a:pt x="108140" y="81280"/>
                </a:moveTo>
                <a:lnTo>
                  <a:pt x="107645" y="81280"/>
                </a:lnTo>
                <a:lnTo>
                  <a:pt x="107633" y="81862"/>
                </a:lnTo>
                <a:lnTo>
                  <a:pt x="108140" y="81280"/>
                </a:lnTo>
                <a:close/>
              </a:path>
              <a:path w="114300" h="182879">
                <a:moveTo>
                  <a:pt x="97688" y="80010"/>
                </a:moveTo>
                <a:lnTo>
                  <a:pt x="96799" y="80010"/>
                </a:lnTo>
                <a:lnTo>
                  <a:pt x="95897" y="81280"/>
                </a:lnTo>
                <a:lnTo>
                  <a:pt x="97688" y="80010"/>
                </a:lnTo>
                <a:close/>
              </a:path>
              <a:path w="114300" h="182879">
                <a:moveTo>
                  <a:pt x="97104" y="76200"/>
                </a:moveTo>
                <a:lnTo>
                  <a:pt x="96139" y="78740"/>
                </a:lnTo>
                <a:lnTo>
                  <a:pt x="97332" y="77470"/>
                </a:lnTo>
                <a:lnTo>
                  <a:pt x="97631" y="77470"/>
                </a:lnTo>
                <a:lnTo>
                  <a:pt x="97104" y="76200"/>
                </a:lnTo>
                <a:close/>
              </a:path>
              <a:path w="114300" h="182879">
                <a:moveTo>
                  <a:pt x="98158" y="76200"/>
                </a:moveTo>
                <a:lnTo>
                  <a:pt x="98158" y="78740"/>
                </a:lnTo>
                <a:lnTo>
                  <a:pt x="98310" y="78740"/>
                </a:lnTo>
                <a:lnTo>
                  <a:pt x="98158" y="76200"/>
                </a:lnTo>
                <a:close/>
              </a:path>
              <a:path w="114300" h="182879">
                <a:moveTo>
                  <a:pt x="99479" y="74930"/>
                </a:moveTo>
                <a:lnTo>
                  <a:pt x="98310" y="78740"/>
                </a:lnTo>
                <a:lnTo>
                  <a:pt x="99736" y="78740"/>
                </a:lnTo>
                <a:lnTo>
                  <a:pt x="99847" y="77470"/>
                </a:lnTo>
                <a:lnTo>
                  <a:pt x="101028" y="77470"/>
                </a:lnTo>
                <a:lnTo>
                  <a:pt x="99479" y="74930"/>
                </a:lnTo>
                <a:close/>
              </a:path>
              <a:path w="114300" h="182879">
                <a:moveTo>
                  <a:pt x="112471" y="69850"/>
                </a:moveTo>
                <a:lnTo>
                  <a:pt x="104825" y="69850"/>
                </a:lnTo>
                <a:lnTo>
                  <a:pt x="104063" y="70712"/>
                </a:lnTo>
                <a:lnTo>
                  <a:pt x="104927" y="72390"/>
                </a:lnTo>
                <a:lnTo>
                  <a:pt x="102273" y="76200"/>
                </a:lnTo>
                <a:lnTo>
                  <a:pt x="101028" y="77470"/>
                </a:lnTo>
                <a:lnTo>
                  <a:pt x="110096" y="77470"/>
                </a:lnTo>
                <a:lnTo>
                  <a:pt x="109816" y="74930"/>
                </a:lnTo>
                <a:lnTo>
                  <a:pt x="111163" y="74930"/>
                </a:lnTo>
                <a:lnTo>
                  <a:pt x="109397" y="72390"/>
                </a:lnTo>
                <a:lnTo>
                  <a:pt x="112636" y="71120"/>
                </a:lnTo>
                <a:lnTo>
                  <a:pt x="112471" y="69850"/>
                </a:lnTo>
                <a:close/>
              </a:path>
              <a:path w="114300" h="182879">
                <a:moveTo>
                  <a:pt x="99836" y="72019"/>
                </a:moveTo>
                <a:lnTo>
                  <a:pt x="99173" y="72307"/>
                </a:lnTo>
                <a:lnTo>
                  <a:pt x="98704" y="73660"/>
                </a:lnTo>
                <a:lnTo>
                  <a:pt x="99836" y="72019"/>
                </a:lnTo>
                <a:close/>
              </a:path>
              <a:path w="114300" h="182879">
                <a:moveTo>
                  <a:pt x="103840" y="70278"/>
                </a:moveTo>
                <a:lnTo>
                  <a:pt x="101333" y="71368"/>
                </a:lnTo>
                <a:lnTo>
                  <a:pt x="100812" y="72390"/>
                </a:lnTo>
                <a:lnTo>
                  <a:pt x="100241" y="73660"/>
                </a:lnTo>
                <a:lnTo>
                  <a:pt x="101460" y="73660"/>
                </a:lnTo>
                <a:lnTo>
                  <a:pt x="104063" y="70712"/>
                </a:lnTo>
                <a:lnTo>
                  <a:pt x="103840" y="70278"/>
                </a:lnTo>
                <a:close/>
              </a:path>
              <a:path w="114300" h="182879">
                <a:moveTo>
                  <a:pt x="100013" y="69815"/>
                </a:moveTo>
                <a:lnTo>
                  <a:pt x="98983" y="72390"/>
                </a:lnTo>
                <a:lnTo>
                  <a:pt x="99173" y="72307"/>
                </a:lnTo>
                <a:lnTo>
                  <a:pt x="100025" y="69850"/>
                </a:lnTo>
                <a:close/>
              </a:path>
              <a:path w="114300" h="182879">
                <a:moveTo>
                  <a:pt x="101460" y="71120"/>
                </a:moveTo>
                <a:lnTo>
                  <a:pt x="100456" y="71120"/>
                </a:lnTo>
                <a:lnTo>
                  <a:pt x="99836" y="72019"/>
                </a:lnTo>
                <a:lnTo>
                  <a:pt x="101333" y="71368"/>
                </a:lnTo>
                <a:lnTo>
                  <a:pt x="101460" y="71120"/>
                </a:lnTo>
                <a:close/>
              </a:path>
              <a:path w="114300" h="182879">
                <a:moveTo>
                  <a:pt x="104825" y="69850"/>
                </a:moveTo>
                <a:lnTo>
                  <a:pt x="103840" y="70278"/>
                </a:lnTo>
                <a:lnTo>
                  <a:pt x="104063" y="70712"/>
                </a:lnTo>
                <a:lnTo>
                  <a:pt x="104825" y="69850"/>
                </a:lnTo>
                <a:close/>
              </a:path>
              <a:path w="114300" h="182879">
                <a:moveTo>
                  <a:pt x="111525" y="63500"/>
                </a:moveTo>
                <a:lnTo>
                  <a:pt x="104762" y="63500"/>
                </a:lnTo>
                <a:lnTo>
                  <a:pt x="105689" y="64770"/>
                </a:lnTo>
                <a:lnTo>
                  <a:pt x="102613" y="67082"/>
                </a:lnTo>
                <a:lnTo>
                  <a:pt x="102527" y="67310"/>
                </a:lnTo>
                <a:lnTo>
                  <a:pt x="102311" y="67310"/>
                </a:lnTo>
                <a:lnTo>
                  <a:pt x="103840" y="70278"/>
                </a:lnTo>
                <a:lnTo>
                  <a:pt x="104825" y="69850"/>
                </a:lnTo>
                <a:lnTo>
                  <a:pt x="112471" y="69850"/>
                </a:lnTo>
                <a:lnTo>
                  <a:pt x="112306" y="68580"/>
                </a:lnTo>
                <a:lnTo>
                  <a:pt x="111747" y="68580"/>
                </a:lnTo>
                <a:lnTo>
                  <a:pt x="112115" y="67310"/>
                </a:lnTo>
                <a:lnTo>
                  <a:pt x="102527" y="67310"/>
                </a:lnTo>
                <a:lnTo>
                  <a:pt x="102613" y="67082"/>
                </a:lnTo>
                <a:lnTo>
                  <a:pt x="112150" y="67082"/>
                </a:lnTo>
                <a:lnTo>
                  <a:pt x="112509" y="64770"/>
                </a:lnTo>
                <a:lnTo>
                  <a:pt x="111188" y="64770"/>
                </a:lnTo>
                <a:lnTo>
                  <a:pt x="111525" y="63500"/>
                </a:lnTo>
                <a:close/>
              </a:path>
              <a:path w="114300" h="182879">
                <a:moveTo>
                  <a:pt x="111302" y="60960"/>
                </a:moveTo>
                <a:lnTo>
                  <a:pt x="100838" y="60960"/>
                </a:lnTo>
                <a:lnTo>
                  <a:pt x="99834" y="63500"/>
                </a:lnTo>
                <a:lnTo>
                  <a:pt x="99187" y="64770"/>
                </a:lnTo>
                <a:lnTo>
                  <a:pt x="98742" y="66040"/>
                </a:lnTo>
                <a:lnTo>
                  <a:pt x="100013" y="69815"/>
                </a:lnTo>
                <a:lnTo>
                  <a:pt x="101015" y="67310"/>
                </a:lnTo>
                <a:lnTo>
                  <a:pt x="102311" y="67310"/>
                </a:lnTo>
                <a:lnTo>
                  <a:pt x="102613" y="67082"/>
                </a:lnTo>
                <a:lnTo>
                  <a:pt x="103009" y="66040"/>
                </a:lnTo>
                <a:lnTo>
                  <a:pt x="103657" y="63500"/>
                </a:lnTo>
                <a:lnTo>
                  <a:pt x="111525" y="63500"/>
                </a:lnTo>
                <a:lnTo>
                  <a:pt x="111861" y="62230"/>
                </a:lnTo>
                <a:lnTo>
                  <a:pt x="110769" y="62230"/>
                </a:lnTo>
                <a:lnTo>
                  <a:pt x="111302" y="60960"/>
                </a:lnTo>
                <a:close/>
              </a:path>
              <a:path w="114300" h="182879">
                <a:moveTo>
                  <a:pt x="114274" y="59690"/>
                </a:moveTo>
                <a:lnTo>
                  <a:pt x="112699" y="62230"/>
                </a:lnTo>
                <a:lnTo>
                  <a:pt x="113436" y="62230"/>
                </a:lnTo>
                <a:lnTo>
                  <a:pt x="112229" y="64770"/>
                </a:lnTo>
                <a:lnTo>
                  <a:pt x="112509" y="64770"/>
                </a:lnTo>
                <a:lnTo>
                  <a:pt x="112953" y="67310"/>
                </a:lnTo>
                <a:lnTo>
                  <a:pt x="113131" y="64770"/>
                </a:lnTo>
                <a:lnTo>
                  <a:pt x="114274" y="59690"/>
                </a:lnTo>
                <a:close/>
              </a:path>
              <a:path w="114300" h="182879">
                <a:moveTo>
                  <a:pt x="104762" y="63500"/>
                </a:moveTo>
                <a:lnTo>
                  <a:pt x="103657" y="63500"/>
                </a:lnTo>
                <a:lnTo>
                  <a:pt x="104368" y="64770"/>
                </a:lnTo>
                <a:lnTo>
                  <a:pt x="104762" y="63500"/>
                </a:lnTo>
                <a:close/>
              </a:path>
              <a:path w="114300" h="182879">
                <a:moveTo>
                  <a:pt x="101904" y="55880"/>
                </a:moveTo>
                <a:lnTo>
                  <a:pt x="101638" y="60960"/>
                </a:lnTo>
                <a:lnTo>
                  <a:pt x="110680" y="60960"/>
                </a:lnTo>
                <a:lnTo>
                  <a:pt x="111925" y="57150"/>
                </a:lnTo>
                <a:lnTo>
                  <a:pt x="103670" y="57150"/>
                </a:lnTo>
                <a:lnTo>
                  <a:pt x="101904" y="55880"/>
                </a:lnTo>
                <a:close/>
              </a:path>
              <a:path w="114300" h="182879">
                <a:moveTo>
                  <a:pt x="98374" y="53340"/>
                </a:moveTo>
                <a:lnTo>
                  <a:pt x="99428" y="58420"/>
                </a:lnTo>
                <a:lnTo>
                  <a:pt x="101333" y="54610"/>
                </a:lnTo>
                <a:lnTo>
                  <a:pt x="98805" y="54610"/>
                </a:lnTo>
                <a:lnTo>
                  <a:pt x="98374" y="53340"/>
                </a:lnTo>
                <a:close/>
              </a:path>
              <a:path w="114300" h="182879">
                <a:moveTo>
                  <a:pt x="104686" y="54610"/>
                </a:moveTo>
                <a:lnTo>
                  <a:pt x="103860" y="54610"/>
                </a:lnTo>
                <a:lnTo>
                  <a:pt x="103670" y="57150"/>
                </a:lnTo>
                <a:lnTo>
                  <a:pt x="104622" y="57150"/>
                </a:lnTo>
                <a:lnTo>
                  <a:pt x="104686" y="54610"/>
                </a:lnTo>
                <a:close/>
              </a:path>
              <a:path w="114300" h="182879">
                <a:moveTo>
                  <a:pt x="104759" y="56078"/>
                </a:moveTo>
                <a:lnTo>
                  <a:pt x="104813" y="57150"/>
                </a:lnTo>
                <a:lnTo>
                  <a:pt x="105498" y="57150"/>
                </a:lnTo>
                <a:lnTo>
                  <a:pt x="104759" y="56078"/>
                </a:lnTo>
                <a:close/>
              </a:path>
              <a:path w="114300" h="182879">
                <a:moveTo>
                  <a:pt x="106260" y="54610"/>
                </a:moveTo>
                <a:lnTo>
                  <a:pt x="104686" y="54610"/>
                </a:lnTo>
                <a:lnTo>
                  <a:pt x="104759" y="56078"/>
                </a:lnTo>
                <a:lnTo>
                  <a:pt x="105498" y="57150"/>
                </a:lnTo>
                <a:lnTo>
                  <a:pt x="105638" y="55880"/>
                </a:lnTo>
                <a:lnTo>
                  <a:pt x="105981" y="55880"/>
                </a:lnTo>
                <a:lnTo>
                  <a:pt x="106260" y="54610"/>
                </a:lnTo>
                <a:close/>
              </a:path>
              <a:path w="114300" h="182879">
                <a:moveTo>
                  <a:pt x="112369" y="45720"/>
                </a:moveTo>
                <a:lnTo>
                  <a:pt x="110642" y="48260"/>
                </a:lnTo>
                <a:lnTo>
                  <a:pt x="103492" y="48260"/>
                </a:lnTo>
                <a:lnTo>
                  <a:pt x="104749" y="52070"/>
                </a:lnTo>
                <a:lnTo>
                  <a:pt x="104368" y="53340"/>
                </a:lnTo>
                <a:lnTo>
                  <a:pt x="106260" y="53340"/>
                </a:lnTo>
                <a:lnTo>
                  <a:pt x="106311" y="55880"/>
                </a:lnTo>
                <a:lnTo>
                  <a:pt x="105638" y="55880"/>
                </a:lnTo>
                <a:lnTo>
                  <a:pt x="105498" y="57150"/>
                </a:lnTo>
                <a:lnTo>
                  <a:pt x="111925" y="57150"/>
                </a:lnTo>
                <a:lnTo>
                  <a:pt x="110655" y="54610"/>
                </a:lnTo>
                <a:lnTo>
                  <a:pt x="112052" y="52070"/>
                </a:lnTo>
                <a:lnTo>
                  <a:pt x="111251" y="52070"/>
                </a:lnTo>
                <a:lnTo>
                  <a:pt x="111232" y="50800"/>
                </a:lnTo>
                <a:lnTo>
                  <a:pt x="110998" y="50800"/>
                </a:lnTo>
                <a:lnTo>
                  <a:pt x="110401" y="49530"/>
                </a:lnTo>
                <a:lnTo>
                  <a:pt x="112737" y="49530"/>
                </a:lnTo>
                <a:lnTo>
                  <a:pt x="112369" y="45720"/>
                </a:lnTo>
                <a:close/>
              </a:path>
              <a:path w="114300" h="182879">
                <a:moveTo>
                  <a:pt x="104749" y="55880"/>
                </a:moveTo>
                <a:lnTo>
                  <a:pt x="104759" y="56078"/>
                </a:lnTo>
                <a:lnTo>
                  <a:pt x="104749" y="55880"/>
                </a:lnTo>
                <a:close/>
              </a:path>
              <a:path w="114300" h="182879">
                <a:moveTo>
                  <a:pt x="104654" y="55880"/>
                </a:moveTo>
                <a:close/>
              </a:path>
              <a:path w="114300" h="182879">
                <a:moveTo>
                  <a:pt x="15227" y="49530"/>
                </a:moveTo>
                <a:lnTo>
                  <a:pt x="14617" y="49530"/>
                </a:lnTo>
                <a:lnTo>
                  <a:pt x="13728" y="50800"/>
                </a:lnTo>
                <a:lnTo>
                  <a:pt x="9004" y="50800"/>
                </a:lnTo>
                <a:lnTo>
                  <a:pt x="9575" y="52070"/>
                </a:lnTo>
                <a:lnTo>
                  <a:pt x="8775" y="54610"/>
                </a:lnTo>
                <a:lnTo>
                  <a:pt x="9893" y="54610"/>
                </a:lnTo>
                <a:lnTo>
                  <a:pt x="9842" y="55880"/>
                </a:lnTo>
                <a:lnTo>
                  <a:pt x="10579" y="55880"/>
                </a:lnTo>
                <a:lnTo>
                  <a:pt x="15227" y="49530"/>
                </a:lnTo>
                <a:close/>
              </a:path>
              <a:path w="114300" h="182879">
                <a:moveTo>
                  <a:pt x="104120" y="52070"/>
                </a:moveTo>
                <a:lnTo>
                  <a:pt x="102920" y="52070"/>
                </a:lnTo>
                <a:lnTo>
                  <a:pt x="101206" y="55880"/>
                </a:lnTo>
                <a:lnTo>
                  <a:pt x="103860" y="54610"/>
                </a:lnTo>
                <a:lnTo>
                  <a:pt x="106260" y="54610"/>
                </a:lnTo>
                <a:lnTo>
                  <a:pt x="106260" y="53340"/>
                </a:lnTo>
                <a:lnTo>
                  <a:pt x="104368" y="53340"/>
                </a:lnTo>
                <a:lnTo>
                  <a:pt x="104120" y="52070"/>
                </a:lnTo>
                <a:close/>
              </a:path>
              <a:path w="114300" h="182879">
                <a:moveTo>
                  <a:pt x="106260" y="54610"/>
                </a:moveTo>
                <a:lnTo>
                  <a:pt x="105981" y="55880"/>
                </a:lnTo>
                <a:lnTo>
                  <a:pt x="106311" y="55880"/>
                </a:lnTo>
                <a:lnTo>
                  <a:pt x="106260" y="54610"/>
                </a:lnTo>
                <a:close/>
              </a:path>
              <a:path w="114300" h="182879">
                <a:moveTo>
                  <a:pt x="14135" y="48260"/>
                </a:moveTo>
                <a:lnTo>
                  <a:pt x="7097" y="48260"/>
                </a:lnTo>
                <a:lnTo>
                  <a:pt x="4864" y="54610"/>
                </a:lnTo>
                <a:lnTo>
                  <a:pt x="7899" y="50800"/>
                </a:lnTo>
                <a:lnTo>
                  <a:pt x="13728" y="50800"/>
                </a:lnTo>
                <a:lnTo>
                  <a:pt x="13462" y="49530"/>
                </a:lnTo>
                <a:lnTo>
                  <a:pt x="14135" y="48260"/>
                </a:lnTo>
                <a:close/>
              </a:path>
              <a:path w="114300" h="182879">
                <a:moveTo>
                  <a:pt x="9004" y="50800"/>
                </a:moveTo>
                <a:lnTo>
                  <a:pt x="7899" y="50800"/>
                </a:lnTo>
                <a:lnTo>
                  <a:pt x="7264" y="52070"/>
                </a:lnTo>
                <a:lnTo>
                  <a:pt x="7632" y="52070"/>
                </a:lnTo>
                <a:lnTo>
                  <a:pt x="6959" y="54610"/>
                </a:lnTo>
                <a:lnTo>
                  <a:pt x="7772" y="53340"/>
                </a:lnTo>
                <a:lnTo>
                  <a:pt x="9004" y="50800"/>
                </a:lnTo>
                <a:close/>
              </a:path>
              <a:path w="114300" h="182879">
                <a:moveTo>
                  <a:pt x="97904" y="43180"/>
                </a:moveTo>
                <a:lnTo>
                  <a:pt x="95542" y="45720"/>
                </a:lnTo>
                <a:lnTo>
                  <a:pt x="101650" y="50800"/>
                </a:lnTo>
                <a:lnTo>
                  <a:pt x="98513" y="52070"/>
                </a:lnTo>
                <a:lnTo>
                  <a:pt x="99707" y="52070"/>
                </a:lnTo>
                <a:lnTo>
                  <a:pt x="99580" y="53340"/>
                </a:lnTo>
                <a:lnTo>
                  <a:pt x="98805" y="54610"/>
                </a:lnTo>
                <a:lnTo>
                  <a:pt x="101333" y="54610"/>
                </a:lnTo>
                <a:lnTo>
                  <a:pt x="101968" y="53340"/>
                </a:lnTo>
                <a:lnTo>
                  <a:pt x="101587" y="53340"/>
                </a:lnTo>
                <a:lnTo>
                  <a:pt x="101614" y="52996"/>
                </a:lnTo>
                <a:lnTo>
                  <a:pt x="100660" y="52070"/>
                </a:lnTo>
                <a:lnTo>
                  <a:pt x="101790" y="50800"/>
                </a:lnTo>
                <a:lnTo>
                  <a:pt x="102679" y="50800"/>
                </a:lnTo>
                <a:lnTo>
                  <a:pt x="101739" y="49530"/>
                </a:lnTo>
                <a:lnTo>
                  <a:pt x="103644" y="49530"/>
                </a:lnTo>
                <a:lnTo>
                  <a:pt x="103416" y="48260"/>
                </a:lnTo>
                <a:lnTo>
                  <a:pt x="99555" y="48260"/>
                </a:lnTo>
                <a:lnTo>
                  <a:pt x="98082" y="45720"/>
                </a:lnTo>
                <a:lnTo>
                  <a:pt x="99364" y="44450"/>
                </a:lnTo>
                <a:lnTo>
                  <a:pt x="98094" y="44450"/>
                </a:lnTo>
                <a:lnTo>
                  <a:pt x="97904" y="43180"/>
                </a:lnTo>
                <a:close/>
              </a:path>
              <a:path w="114300" h="182879">
                <a:moveTo>
                  <a:pt x="101614" y="52996"/>
                </a:moveTo>
                <a:lnTo>
                  <a:pt x="101587" y="53340"/>
                </a:lnTo>
                <a:lnTo>
                  <a:pt x="101779" y="53156"/>
                </a:lnTo>
                <a:lnTo>
                  <a:pt x="101614" y="52996"/>
                </a:lnTo>
                <a:close/>
              </a:path>
              <a:path w="114300" h="182879">
                <a:moveTo>
                  <a:pt x="101779" y="53156"/>
                </a:moveTo>
                <a:lnTo>
                  <a:pt x="101587" y="53340"/>
                </a:lnTo>
                <a:lnTo>
                  <a:pt x="101968" y="53340"/>
                </a:lnTo>
                <a:lnTo>
                  <a:pt x="101779" y="53156"/>
                </a:lnTo>
                <a:close/>
              </a:path>
              <a:path w="114300" h="182879">
                <a:moveTo>
                  <a:pt x="103187" y="46990"/>
                </a:moveTo>
                <a:lnTo>
                  <a:pt x="103873" y="50800"/>
                </a:lnTo>
                <a:lnTo>
                  <a:pt x="104368" y="53340"/>
                </a:lnTo>
                <a:lnTo>
                  <a:pt x="104749" y="52070"/>
                </a:lnTo>
                <a:lnTo>
                  <a:pt x="103492" y="48260"/>
                </a:lnTo>
                <a:lnTo>
                  <a:pt x="105130" y="48260"/>
                </a:lnTo>
                <a:lnTo>
                  <a:pt x="103187" y="46990"/>
                </a:lnTo>
                <a:close/>
              </a:path>
              <a:path w="114300" h="182879">
                <a:moveTo>
                  <a:pt x="103644" y="49530"/>
                </a:moveTo>
                <a:lnTo>
                  <a:pt x="102374" y="49530"/>
                </a:lnTo>
                <a:lnTo>
                  <a:pt x="102679" y="50800"/>
                </a:lnTo>
                <a:lnTo>
                  <a:pt x="101790" y="50800"/>
                </a:lnTo>
                <a:lnTo>
                  <a:pt x="101614" y="52996"/>
                </a:lnTo>
                <a:lnTo>
                  <a:pt x="101779" y="53156"/>
                </a:lnTo>
                <a:lnTo>
                  <a:pt x="102920" y="52070"/>
                </a:lnTo>
                <a:lnTo>
                  <a:pt x="104120" y="52070"/>
                </a:lnTo>
                <a:lnTo>
                  <a:pt x="103644" y="49530"/>
                </a:lnTo>
                <a:close/>
              </a:path>
              <a:path w="114300" h="182879">
                <a:moveTo>
                  <a:pt x="111417" y="49530"/>
                </a:moveTo>
                <a:lnTo>
                  <a:pt x="111213" y="49530"/>
                </a:lnTo>
                <a:lnTo>
                  <a:pt x="111251" y="52070"/>
                </a:lnTo>
                <a:lnTo>
                  <a:pt x="111239" y="50800"/>
                </a:lnTo>
                <a:lnTo>
                  <a:pt x="111417" y="50800"/>
                </a:lnTo>
                <a:lnTo>
                  <a:pt x="111417" y="49530"/>
                </a:lnTo>
                <a:close/>
              </a:path>
              <a:path w="114300" h="182879">
                <a:moveTo>
                  <a:pt x="111721" y="50800"/>
                </a:moveTo>
                <a:lnTo>
                  <a:pt x="111239" y="50800"/>
                </a:lnTo>
                <a:lnTo>
                  <a:pt x="111251" y="52070"/>
                </a:lnTo>
                <a:lnTo>
                  <a:pt x="112052" y="52070"/>
                </a:lnTo>
                <a:lnTo>
                  <a:pt x="111721" y="50800"/>
                </a:lnTo>
                <a:close/>
              </a:path>
              <a:path w="114300" h="182879">
                <a:moveTo>
                  <a:pt x="102374" y="49530"/>
                </a:moveTo>
                <a:lnTo>
                  <a:pt x="101739" y="49530"/>
                </a:lnTo>
                <a:lnTo>
                  <a:pt x="102679" y="50800"/>
                </a:lnTo>
                <a:lnTo>
                  <a:pt x="102374" y="49530"/>
                </a:lnTo>
                <a:close/>
              </a:path>
              <a:path w="114300" h="182879">
                <a:moveTo>
                  <a:pt x="7543" y="46990"/>
                </a:moveTo>
                <a:lnTo>
                  <a:pt x="4699" y="49530"/>
                </a:lnTo>
                <a:lnTo>
                  <a:pt x="5219" y="49530"/>
                </a:lnTo>
                <a:lnTo>
                  <a:pt x="6451" y="48260"/>
                </a:lnTo>
                <a:lnTo>
                  <a:pt x="7097" y="48260"/>
                </a:lnTo>
                <a:lnTo>
                  <a:pt x="7543" y="46990"/>
                </a:lnTo>
                <a:close/>
              </a:path>
              <a:path w="114300" h="182879">
                <a:moveTo>
                  <a:pt x="15049" y="45720"/>
                </a:moveTo>
                <a:lnTo>
                  <a:pt x="8407" y="45720"/>
                </a:lnTo>
                <a:lnTo>
                  <a:pt x="7251" y="48260"/>
                </a:lnTo>
                <a:lnTo>
                  <a:pt x="13919" y="48260"/>
                </a:lnTo>
                <a:lnTo>
                  <a:pt x="13500" y="46990"/>
                </a:lnTo>
                <a:lnTo>
                  <a:pt x="15049" y="45720"/>
                </a:lnTo>
                <a:close/>
              </a:path>
              <a:path w="114300" h="182879">
                <a:moveTo>
                  <a:pt x="15544" y="46990"/>
                </a:moveTo>
                <a:lnTo>
                  <a:pt x="14884" y="46990"/>
                </a:lnTo>
                <a:lnTo>
                  <a:pt x="14922" y="48260"/>
                </a:lnTo>
                <a:lnTo>
                  <a:pt x="15176" y="48260"/>
                </a:lnTo>
                <a:lnTo>
                  <a:pt x="15544" y="46990"/>
                </a:lnTo>
                <a:close/>
              </a:path>
              <a:path w="114300" h="182879">
                <a:moveTo>
                  <a:pt x="100012" y="44450"/>
                </a:moveTo>
                <a:lnTo>
                  <a:pt x="99555" y="48260"/>
                </a:lnTo>
                <a:lnTo>
                  <a:pt x="103416" y="48260"/>
                </a:lnTo>
                <a:lnTo>
                  <a:pt x="103187" y="46990"/>
                </a:lnTo>
                <a:lnTo>
                  <a:pt x="109105" y="46990"/>
                </a:lnTo>
                <a:lnTo>
                  <a:pt x="109296" y="45720"/>
                </a:lnTo>
                <a:lnTo>
                  <a:pt x="101295" y="45720"/>
                </a:lnTo>
                <a:lnTo>
                  <a:pt x="100012" y="44450"/>
                </a:lnTo>
                <a:close/>
              </a:path>
              <a:path w="114300" h="182879">
                <a:moveTo>
                  <a:pt x="110447" y="41910"/>
                </a:moveTo>
                <a:lnTo>
                  <a:pt x="109410" y="41910"/>
                </a:lnTo>
                <a:lnTo>
                  <a:pt x="109880" y="43180"/>
                </a:lnTo>
                <a:lnTo>
                  <a:pt x="109474" y="43180"/>
                </a:lnTo>
                <a:lnTo>
                  <a:pt x="109981" y="45720"/>
                </a:lnTo>
                <a:lnTo>
                  <a:pt x="109105" y="46990"/>
                </a:lnTo>
                <a:lnTo>
                  <a:pt x="103187" y="46990"/>
                </a:lnTo>
                <a:lnTo>
                  <a:pt x="105130" y="48260"/>
                </a:lnTo>
                <a:lnTo>
                  <a:pt x="110642" y="48260"/>
                </a:lnTo>
                <a:lnTo>
                  <a:pt x="109753" y="44450"/>
                </a:lnTo>
                <a:lnTo>
                  <a:pt x="110447" y="41910"/>
                </a:lnTo>
                <a:close/>
              </a:path>
              <a:path w="114300" h="182879">
                <a:moveTo>
                  <a:pt x="10121" y="31750"/>
                </a:moveTo>
                <a:lnTo>
                  <a:pt x="7213" y="34290"/>
                </a:lnTo>
                <a:lnTo>
                  <a:pt x="5803" y="36830"/>
                </a:lnTo>
                <a:lnTo>
                  <a:pt x="7645" y="40640"/>
                </a:lnTo>
                <a:lnTo>
                  <a:pt x="4775" y="44450"/>
                </a:lnTo>
                <a:lnTo>
                  <a:pt x="3746" y="46990"/>
                </a:lnTo>
                <a:lnTo>
                  <a:pt x="7721" y="43180"/>
                </a:lnTo>
                <a:lnTo>
                  <a:pt x="16840" y="43180"/>
                </a:lnTo>
                <a:lnTo>
                  <a:pt x="17500" y="39370"/>
                </a:lnTo>
                <a:lnTo>
                  <a:pt x="10629" y="39370"/>
                </a:lnTo>
                <a:lnTo>
                  <a:pt x="10972" y="38100"/>
                </a:lnTo>
                <a:lnTo>
                  <a:pt x="11772" y="36830"/>
                </a:lnTo>
                <a:lnTo>
                  <a:pt x="7264" y="36830"/>
                </a:lnTo>
                <a:lnTo>
                  <a:pt x="10121" y="31750"/>
                </a:lnTo>
                <a:close/>
              </a:path>
              <a:path w="114300" h="182879">
                <a:moveTo>
                  <a:pt x="14846" y="43180"/>
                </a:moveTo>
                <a:lnTo>
                  <a:pt x="7721" y="43180"/>
                </a:lnTo>
                <a:lnTo>
                  <a:pt x="5219" y="46990"/>
                </a:lnTo>
                <a:lnTo>
                  <a:pt x="7556" y="45720"/>
                </a:lnTo>
                <a:lnTo>
                  <a:pt x="15849" y="45720"/>
                </a:lnTo>
                <a:lnTo>
                  <a:pt x="16446" y="44450"/>
                </a:lnTo>
                <a:lnTo>
                  <a:pt x="14795" y="44450"/>
                </a:lnTo>
                <a:lnTo>
                  <a:pt x="14846" y="43180"/>
                </a:lnTo>
                <a:close/>
              </a:path>
              <a:path w="114300" h="182879">
                <a:moveTo>
                  <a:pt x="109410" y="41910"/>
                </a:moveTo>
                <a:lnTo>
                  <a:pt x="109042" y="43180"/>
                </a:lnTo>
                <a:lnTo>
                  <a:pt x="108726" y="44109"/>
                </a:lnTo>
                <a:lnTo>
                  <a:pt x="109486" y="44450"/>
                </a:lnTo>
                <a:lnTo>
                  <a:pt x="109105" y="46990"/>
                </a:lnTo>
                <a:lnTo>
                  <a:pt x="109981" y="45720"/>
                </a:lnTo>
                <a:lnTo>
                  <a:pt x="109474" y="43180"/>
                </a:lnTo>
                <a:lnTo>
                  <a:pt x="109880" y="43180"/>
                </a:lnTo>
                <a:lnTo>
                  <a:pt x="109410" y="41910"/>
                </a:lnTo>
                <a:close/>
              </a:path>
              <a:path w="114300" h="182879">
                <a:moveTo>
                  <a:pt x="105905" y="29210"/>
                </a:moveTo>
                <a:lnTo>
                  <a:pt x="106476" y="31750"/>
                </a:lnTo>
                <a:lnTo>
                  <a:pt x="97637" y="31750"/>
                </a:lnTo>
                <a:lnTo>
                  <a:pt x="97851" y="33837"/>
                </a:lnTo>
                <a:lnTo>
                  <a:pt x="98209" y="34290"/>
                </a:lnTo>
                <a:lnTo>
                  <a:pt x="97934" y="34650"/>
                </a:lnTo>
                <a:lnTo>
                  <a:pt x="98158" y="36830"/>
                </a:lnTo>
                <a:lnTo>
                  <a:pt x="101282" y="41910"/>
                </a:lnTo>
                <a:lnTo>
                  <a:pt x="101295" y="45720"/>
                </a:lnTo>
                <a:lnTo>
                  <a:pt x="109296" y="45720"/>
                </a:lnTo>
                <a:lnTo>
                  <a:pt x="109486" y="44450"/>
                </a:lnTo>
                <a:lnTo>
                  <a:pt x="108610" y="44450"/>
                </a:lnTo>
                <a:lnTo>
                  <a:pt x="108569" y="44038"/>
                </a:lnTo>
                <a:lnTo>
                  <a:pt x="106654" y="43180"/>
                </a:lnTo>
                <a:lnTo>
                  <a:pt x="108356" y="41910"/>
                </a:lnTo>
                <a:lnTo>
                  <a:pt x="110447" y="41910"/>
                </a:lnTo>
                <a:lnTo>
                  <a:pt x="110794" y="40640"/>
                </a:lnTo>
                <a:lnTo>
                  <a:pt x="110299" y="38100"/>
                </a:lnTo>
                <a:lnTo>
                  <a:pt x="108076" y="38100"/>
                </a:lnTo>
                <a:lnTo>
                  <a:pt x="109258" y="30480"/>
                </a:lnTo>
                <a:lnTo>
                  <a:pt x="107911" y="30480"/>
                </a:lnTo>
                <a:lnTo>
                  <a:pt x="107212" y="29705"/>
                </a:lnTo>
                <a:lnTo>
                  <a:pt x="105905" y="29210"/>
                </a:lnTo>
                <a:close/>
              </a:path>
              <a:path w="114300" h="182879">
                <a:moveTo>
                  <a:pt x="17043" y="43180"/>
                </a:moveTo>
                <a:lnTo>
                  <a:pt x="14795" y="44450"/>
                </a:lnTo>
                <a:lnTo>
                  <a:pt x="16446" y="44450"/>
                </a:lnTo>
                <a:lnTo>
                  <a:pt x="17043" y="43180"/>
                </a:lnTo>
                <a:close/>
              </a:path>
              <a:path w="114300" h="182879">
                <a:moveTo>
                  <a:pt x="108726" y="44109"/>
                </a:moveTo>
                <a:lnTo>
                  <a:pt x="108610" y="44450"/>
                </a:lnTo>
                <a:lnTo>
                  <a:pt x="109486" y="44450"/>
                </a:lnTo>
                <a:lnTo>
                  <a:pt x="108726" y="44109"/>
                </a:lnTo>
                <a:close/>
              </a:path>
              <a:path w="114300" h="182879">
                <a:moveTo>
                  <a:pt x="109410" y="41910"/>
                </a:moveTo>
                <a:lnTo>
                  <a:pt x="108356" y="41910"/>
                </a:lnTo>
                <a:lnTo>
                  <a:pt x="108569" y="44038"/>
                </a:lnTo>
                <a:lnTo>
                  <a:pt x="108726" y="44109"/>
                </a:lnTo>
                <a:lnTo>
                  <a:pt x="109042" y="43180"/>
                </a:lnTo>
                <a:lnTo>
                  <a:pt x="109410" y="41910"/>
                </a:lnTo>
                <a:close/>
              </a:path>
              <a:path w="114300" h="182879">
                <a:moveTo>
                  <a:pt x="108356" y="41910"/>
                </a:moveTo>
                <a:lnTo>
                  <a:pt x="106654" y="43180"/>
                </a:lnTo>
                <a:lnTo>
                  <a:pt x="108569" y="44038"/>
                </a:lnTo>
                <a:lnTo>
                  <a:pt x="108356" y="41910"/>
                </a:lnTo>
                <a:close/>
              </a:path>
              <a:path w="114300" h="182879">
                <a:moveTo>
                  <a:pt x="11772" y="36830"/>
                </a:moveTo>
                <a:lnTo>
                  <a:pt x="10972" y="38100"/>
                </a:lnTo>
                <a:lnTo>
                  <a:pt x="10629" y="39370"/>
                </a:lnTo>
                <a:lnTo>
                  <a:pt x="12026" y="38100"/>
                </a:lnTo>
                <a:lnTo>
                  <a:pt x="12763" y="38100"/>
                </a:lnTo>
                <a:lnTo>
                  <a:pt x="11772" y="36830"/>
                </a:lnTo>
                <a:close/>
              </a:path>
              <a:path w="114300" h="182879">
                <a:moveTo>
                  <a:pt x="14516" y="38100"/>
                </a:moveTo>
                <a:lnTo>
                  <a:pt x="12026" y="38100"/>
                </a:lnTo>
                <a:lnTo>
                  <a:pt x="10629" y="39370"/>
                </a:lnTo>
                <a:lnTo>
                  <a:pt x="15646" y="39370"/>
                </a:lnTo>
                <a:lnTo>
                  <a:pt x="14516" y="38100"/>
                </a:lnTo>
                <a:close/>
              </a:path>
              <a:path w="114300" h="182879">
                <a:moveTo>
                  <a:pt x="17851" y="37237"/>
                </a:moveTo>
                <a:lnTo>
                  <a:pt x="17424" y="38100"/>
                </a:lnTo>
                <a:lnTo>
                  <a:pt x="16306" y="38100"/>
                </a:lnTo>
                <a:lnTo>
                  <a:pt x="15646" y="39370"/>
                </a:lnTo>
                <a:lnTo>
                  <a:pt x="17627" y="39370"/>
                </a:lnTo>
                <a:lnTo>
                  <a:pt x="17851" y="37237"/>
                </a:lnTo>
                <a:close/>
              </a:path>
              <a:path w="114300" h="182879">
                <a:moveTo>
                  <a:pt x="15532" y="36830"/>
                </a:moveTo>
                <a:lnTo>
                  <a:pt x="11772" y="36830"/>
                </a:lnTo>
                <a:lnTo>
                  <a:pt x="12763" y="38100"/>
                </a:lnTo>
                <a:lnTo>
                  <a:pt x="16509" y="38100"/>
                </a:lnTo>
                <a:lnTo>
                  <a:pt x="15532" y="36830"/>
                </a:lnTo>
                <a:close/>
              </a:path>
              <a:path w="114300" h="182879">
                <a:moveTo>
                  <a:pt x="18126" y="36682"/>
                </a:moveTo>
                <a:lnTo>
                  <a:pt x="17894" y="36830"/>
                </a:lnTo>
                <a:lnTo>
                  <a:pt x="17851" y="37237"/>
                </a:lnTo>
                <a:lnTo>
                  <a:pt x="18126" y="36682"/>
                </a:lnTo>
                <a:close/>
              </a:path>
              <a:path w="114300" h="182879">
                <a:moveTo>
                  <a:pt x="21878" y="32198"/>
                </a:moveTo>
                <a:lnTo>
                  <a:pt x="21221" y="33020"/>
                </a:lnTo>
                <a:lnTo>
                  <a:pt x="11061" y="33020"/>
                </a:lnTo>
                <a:lnTo>
                  <a:pt x="9499" y="35560"/>
                </a:lnTo>
                <a:lnTo>
                  <a:pt x="7264" y="36830"/>
                </a:lnTo>
                <a:lnTo>
                  <a:pt x="16230" y="36830"/>
                </a:lnTo>
                <a:lnTo>
                  <a:pt x="16941" y="35560"/>
                </a:lnTo>
                <a:lnTo>
                  <a:pt x="16243" y="35560"/>
                </a:lnTo>
                <a:lnTo>
                  <a:pt x="16344" y="34290"/>
                </a:lnTo>
                <a:lnTo>
                  <a:pt x="21132" y="34290"/>
                </a:lnTo>
                <a:lnTo>
                  <a:pt x="22174" y="33020"/>
                </a:lnTo>
                <a:lnTo>
                  <a:pt x="21878" y="32198"/>
                </a:lnTo>
                <a:close/>
              </a:path>
              <a:path w="114300" h="182879">
                <a:moveTo>
                  <a:pt x="19888" y="35560"/>
                </a:moveTo>
                <a:lnTo>
                  <a:pt x="18681" y="35560"/>
                </a:lnTo>
                <a:lnTo>
                  <a:pt x="18126" y="36682"/>
                </a:lnTo>
                <a:lnTo>
                  <a:pt x="19888" y="35560"/>
                </a:lnTo>
                <a:close/>
              </a:path>
              <a:path w="114300" h="182879">
                <a:moveTo>
                  <a:pt x="16662" y="34290"/>
                </a:moveTo>
                <a:lnTo>
                  <a:pt x="16548" y="35560"/>
                </a:lnTo>
                <a:lnTo>
                  <a:pt x="17335" y="35560"/>
                </a:lnTo>
                <a:lnTo>
                  <a:pt x="16662" y="34290"/>
                </a:lnTo>
                <a:close/>
              </a:path>
              <a:path w="114300" h="182879">
                <a:moveTo>
                  <a:pt x="21132" y="34290"/>
                </a:moveTo>
                <a:lnTo>
                  <a:pt x="17221" y="34290"/>
                </a:lnTo>
                <a:lnTo>
                  <a:pt x="17424" y="35560"/>
                </a:lnTo>
                <a:lnTo>
                  <a:pt x="20091" y="35560"/>
                </a:lnTo>
                <a:lnTo>
                  <a:pt x="21132" y="34290"/>
                </a:lnTo>
                <a:close/>
              </a:path>
              <a:path w="114300" h="182879">
                <a:moveTo>
                  <a:pt x="98983" y="24130"/>
                </a:moveTo>
                <a:lnTo>
                  <a:pt x="94335" y="24130"/>
                </a:lnTo>
                <a:lnTo>
                  <a:pt x="96151" y="27940"/>
                </a:lnTo>
                <a:lnTo>
                  <a:pt x="95148" y="33020"/>
                </a:lnTo>
                <a:lnTo>
                  <a:pt x="97243" y="35560"/>
                </a:lnTo>
                <a:lnTo>
                  <a:pt x="97934" y="34650"/>
                </a:lnTo>
                <a:lnTo>
                  <a:pt x="97897" y="34290"/>
                </a:lnTo>
                <a:lnTo>
                  <a:pt x="97358" y="34290"/>
                </a:lnTo>
                <a:lnTo>
                  <a:pt x="96989" y="33020"/>
                </a:lnTo>
                <a:lnTo>
                  <a:pt x="97205" y="33020"/>
                </a:lnTo>
                <a:lnTo>
                  <a:pt x="97637" y="31750"/>
                </a:lnTo>
                <a:lnTo>
                  <a:pt x="106476" y="31750"/>
                </a:lnTo>
                <a:lnTo>
                  <a:pt x="105937" y="30480"/>
                </a:lnTo>
                <a:lnTo>
                  <a:pt x="100660" y="30480"/>
                </a:lnTo>
                <a:lnTo>
                  <a:pt x="98475" y="29210"/>
                </a:lnTo>
                <a:lnTo>
                  <a:pt x="99568" y="25400"/>
                </a:lnTo>
                <a:lnTo>
                  <a:pt x="98983" y="24130"/>
                </a:lnTo>
                <a:close/>
              </a:path>
              <a:path w="114300" h="182879">
                <a:moveTo>
                  <a:pt x="97851" y="33837"/>
                </a:moveTo>
                <a:lnTo>
                  <a:pt x="97934" y="34650"/>
                </a:lnTo>
                <a:lnTo>
                  <a:pt x="98209" y="34290"/>
                </a:lnTo>
                <a:lnTo>
                  <a:pt x="97851" y="33837"/>
                </a:lnTo>
                <a:close/>
              </a:path>
              <a:path w="114300" h="182879">
                <a:moveTo>
                  <a:pt x="11061" y="33020"/>
                </a:moveTo>
                <a:lnTo>
                  <a:pt x="10287" y="33020"/>
                </a:lnTo>
                <a:lnTo>
                  <a:pt x="9575" y="34290"/>
                </a:lnTo>
                <a:lnTo>
                  <a:pt x="11061" y="33020"/>
                </a:lnTo>
                <a:close/>
              </a:path>
              <a:path w="114300" h="182879">
                <a:moveTo>
                  <a:pt x="97205" y="33020"/>
                </a:moveTo>
                <a:lnTo>
                  <a:pt x="96989" y="33020"/>
                </a:lnTo>
                <a:lnTo>
                  <a:pt x="97358" y="34290"/>
                </a:lnTo>
                <a:lnTo>
                  <a:pt x="97586" y="34290"/>
                </a:lnTo>
                <a:lnTo>
                  <a:pt x="97205" y="33020"/>
                </a:lnTo>
                <a:close/>
              </a:path>
              <a:path w="114300" h="182879">
                <a:moveTo>
                  <a:pt x="97205" y="33020"/>
                </a:moveTo>
                <a:lnTo>
                  <a:pt x="97586" y="34290"/>
                </a:lnTo>
                <a:lnTo>
                  <a:pt x="97897" y="34290"/>
                </a:lnTo>
                <a:lnTo>
                  <a:pt x="97851" y="33837"/>
                </a:lnTo>
                <a:lnTo>
                  <a:pt x="97205" y="33020"/>
                </a:lnTo>
                <a:close/>
              </a:path>
              <a:path w="114300" h="182879">
                <a:moveTo>
                  <a:pt x="20967" y="30480"/>
                </a:moveTo>
                <a:lnTo>
                  <a:pt x="13995" y="30480"/>
                </a:lnTo>
                <a:lnTo>
                  <a:pt x="12166" y="33020"/>
                </a:lnTo>
                <a:lnTo>
                  <a:pt x="18999" y="33020"/>
                </a:lnTo>
                <a:lnTo>
                  <a:pt x="20967" y="30480"/>
                </a:lnTo>
                <a:close/>
              </a:path>
              <a:path w="114300" h="182879">
                <a:moveTo>
                  <a:pt x="22237" y="31750"/>
                </a:moveTo>
                <a:lnTo>
                  <a:pt x="21716" y="31750"/>
                </a:lnTo>
                <a:lnTo>
                  <a:pt x="21878" y="32198"/>
                </a:lnTo>
                <a:lnTo>
                  <a:pt x="22237" y="31750"/>
                </a:lnTo>
                <a:close/>
              </a:path>
              <a:path w="114300" h="182879">
                <a:moveTo>
                  <a:pt x="22021" y="27940"/>
                </a:moveTo>
                <a:lnTo>
                  <a:pt x="13271" y="27940"/>
                </a:lnTo>
                <a:lnTo>
                  <a:pt x="13127" y="28459"/>
                </a:lnTo>
                <a:lnTo>
                  <a:pt x="12992" y="29210"/>
                </a:lnTo>
                <a:lnTo>
                  <a:pt x="12509" y="30480"/>
                </a:lnTo>
                <a:lnTo>
                  <a:pt x="11049" y="31750"/>
                </a:lnTo>
                <a:lnTo>
                  <a:pt x="13995" y="30480"/>
                </a:lnTo>
                <a:lnTo>
                  <a:pt x="20967" y="30480"/>
                </a:lnTo>
                <a:lnTo>
                  <a:pt x="20904" y="29210"/>
                </a:lnTo>
                <a:lnTo>
                  <a:pt x="21666" y="29210"/>
                </a:lnTo>
                <a:lnTo>
                  <a:pt x="22021" y="27940"/>
                </a:lnTo>
                <a:close/>
              </a:path>
              <a:path w="114300" h="182879">
                <a:moveTo>
                  <a:pt x="21564" y="31326"/>
                </a:moveTo>
                <a:lnTo>
                  <a:pt x="21399" y="31750"/>
                </a:lnTo>
                <a:lnTo>
                  <a:pt x="21716" y="31750"/>
                </a:lnTo>
                <a:lnTo>
                  <a:pt x="21564" y="31326"/>
                </a:lnTo>
                <a:close/>
              </a:path>
              <a:path w="114300" h="182879">
                <a:moveTo>
                  <a:pt x="21894" y="30480"/>
                </a:moveTo>
                <a:lnTo>
                  <a:pt x="21259" y="30480"/>
                </a:lnTo>
                <a:lnTo>
                  <a:pt x="21564" y="31326"/>
                </a:lnTo>
                <a:lnTo>
                  <a:pt x="21894" y="30480"/>
                </a:lnTo>
                <a:close/>
              </a:path>
              <a:path w="114300" h="182879">
                <a:moveTo>
                  <a:pt x="11994" y="29803"/>
                </a:moveTo>
                <a:lnTo>
                  <a:pt x="10858" y="30480"/>
                </a:lnTo>
                <a:lnTo>
                  <a:pt x="11531" y="30480"/>
                </a:lnTo>
                <a:lnTo>
                  <a:pt x="11994" y="29803"/>
                </a:lnTo>
                <a:close/>
              </a:path>
              <a:path w="114300" h="182879">
                <a:moveTo>
                  <a:pt x="23101" y="29210"/>
                </a:moveTo>
                <a:lnTo>
                  <a:pt x="21666" y="29210"/>
                </a:lnTo>
                <a:lnTo>
                  <a:pt x="20967" y="30480"/>
                </a:lnTo>
                <a:lnTo>
                  <a:pt x="21399" y="30480"/>
                </a:lnTo>
                <a:lnTo>
                  <a:pt x="23101" y="29210"/>
                </a:lnTo>
                <a:close/>
              </a:path>
              <a:path w="114300" h="182879">
                <a:moveTo>
                  <a:pt x="25946" y="27940"/>
                </a:moveTo>
                <a:lnTo>
                  <a:pt x="22339" y="27940"/>
                </a:lnTo>
                <a:lnTo>
                  <a:pt x="22009" y="29210"/>
                </a:lnTo>
                <a:lnTo>
                  <a:pt x="23101" y="29210"/>
                </a:lnTo>
                <a:lnTo>
                  <a:pt x="23875" y="30480"/>
                </a:lnTo>
                <a:lnTo>
                  <a:pt x="24218" y="30480"/>
                </a:lnTo>
                <a:lnTo>
                  <a:pt x="24942" y="29210"/>
                </a:lnTo>
                <a:lnTo>
                  <a:pt x="25946" y="27940"/>
                </a:lnTo>
                <a:close/>
              </a:path>
              <a:path w="114300" h="182879">
                <a:moveTo>
                  <a:pt x="98983" y="24130"/>
                </a:moveTo>
                <a:lnTo>
                  <a:pt x="99568" y="25400"/>
                </a:lnTo>
                <a:lnTo>
                  <a:pt x="98718" y="28363"/>
                </a:lnTo>
                <a:lnTo>
                  <a:pt x="98602" y="29283"/>
                </a:lnTo>
                <a:lnTo>
                  <a:pt x="100660" y="30480"/>
                </a:lnTo>
                <a:lnTo>
                  <a:pt x="100431" y="29210"/>
                </a:lnTo>
                <a:lnTo>
                  <a:pt x="99314" y="29210"/>
                </a:lnTo>
                <a:lnTo>
                  <a:pt x="99584" y="26670"/>
                </a:lnTo>
                <a:lnTo>
                  <a:pt x="99632" y="25248"/>
                </a:lnTo>
                <a:lnTo>
                  <a:pt x="98983" y="24130"/>
                </a:lnTo>
                <a:close/>
              </a:path>
              <a:path w="114300" h="182879">
                <a:moveTo>
                  <a:pt x="104857" y="27940"/>
                </a:moveTo>
                <a:lnTo>
                  <a:pt x="100977" y="27940"/>
                </a:lnTo>
                <a:lnTo>
                  <a:pt x="100507" y="29210"/>
                </a:lnTo>
                <a:lnTo>
                  <a:pt x="100537" y="29796"/>
                </a:lnTo>
                <a:lnTo>
                  <a:pt x="100660" y="30480"/>
                </a:lnTo>
                <a:lnTo>
                  <a:pt x="105937" y="30480"/>
                </a:lnTo>
                <a:lnTo>
                  <a:pt x="104857" y="27940"/>
                </a:lnTo>
                <a:close/>
              </a:path>
              <a:path w="114300" h="182879">
                <a:moveTo>
                  <a:pt x="107212" y="29705"/>
                </a:moveTo>
                <a:lnTo>
                  <a:pt x="107911" y="30480"/>
                </a:lnTo>
                <a:lnTo>
                  <a:pt x="107454" y="29796"/>
                </a:lnTo>
                <a:lnTo>
                  <a:pt x="107212" y="29705"/>
                </a:lnTo>
                <a:close/>
              </a:path>
              <a:path w="114300" h="182879">
                <a:moveTo>
                  <a:pt x="107454" y="29796"/>
                </a:moveTo>
                <a:lnTo>
                  <a:pt x="107911" y="30480"/>
                </a:lnTo>
                <a:lnTo>
                  <a:pt x="109258" y="30480"/>
                </a:lnTo>
                <a:lnTo>
                  <a:pt x="107454" y="29796"/>
                </a:lnTo>
                <a:close/>
              </a:path>
              <a:path w="114300" h="182879">
                <a:moveTo>
                  <a:pt x="13202" y="28040"/>
                </a:moveTo>
                <a:lnTo>
                  <a:pt x="11994" y="29803"/>
                </a:lnTo>
                <a:lnTo>
                  <a:pt x="12868" y="29283"/>
                </a:lnTo>
                <a:lnTo>
                  <a:pt x="13115" y="28459"/>
                </a:lnTo>
                <a:lnTo>
                  <a:pt x="13202" y="28040"/>
                </a:lnTo>
                <a:close/>
              </a:path>
              <a:path w="114300" h="182879">
                <a:moveTo>
                  <a:pt x="102256" y="19050"/>
                </a:moveTo>
                <a:lnTo>
                  <a:pt x="89204" y="19050"/>
                </a:lnTo>
                <a:lnTo>
                  <a:pt x="91109" y="21590"/>
                </a:lnTo>
                <a:lnTo>
                  <a:pt x="100990" y="21590"/>
                </a:lnTo>
                <a:lnTo>
                  <a:pt x="104127" y="25400"/>
                </a:lnTo>
                <a:lnTo>
                  <a:pt x="103327" y="25400"/>
                </a:lnTo>
                <a:lnTo>
                  <a:pt x="107212" y="29705"/>
                </a:lnTo>
                <a:lnTo>
                  <a:pt x="107454" y="29796"/>
                </a:lnTo>
                <a:lnTo>
                  <a:pt x="104508" y="25400"/>
                </a:lnTo>
                <a:lnTo>
                  <a:pt x="103936" y="20319"/>
                </a:lnTo>
                <a:lnTo>
                  <a:pt x="102256" y="19050"/>
                </a:lnTo>
                <a:close/>
              </a:path>
              <a:path w="114300" h="182879">
                <a:moveTo>
                  <a:pt x="34645" y="15240"/>
                </a:moveTo>
                <a:lnTo>
                  <a:pt x="28409" y="15240"/>
                </a:lnTo>
                <a:lnTo>
                  <a:pt x="26822" y="16510"/>
                </a:lnTo>
                <a:lnTo>
                  <a:pt x="23075" y="16510"/>
                </a:lnTo>
                <a:lnTo>
                  <a:pt x="21412" y="17780"/>
                </a:lnTo>
                <a:lnTo>
                  <a:pt x="22326" y="17780"/>
                </a:lnTo>
                <a:lnTo>
                  <a:pt x="17373" y="21590"/>
                </a:lnTo>
                <a:lnTo>
                  <a:pt x="17246" y="24130"/>
                </a:lnTo>
                <a:lnTo>
                  <a:pt x="11976" y="27940"/>
                </a:lnTo>
                <a:lnTo>
                  <a:pt x="10807" y="29210"/>
                </a:lnTo>
                <a:lnTo>
                  <a:pt x="12877" y="27940"/>
                </a:lnTo>
                <a:lnTo>
                  <a:pt x="26479" y="27940"/>
                </a:lnTo>
                <a:lnTo>
                  <a:pt x="26466" y="26670"/>
                </a:lnTo>
                <a:lnTo>
                  <a:pt x="23215" y="26670"/>
                </a:lnTo>
                <a:lnTo>
                  <a:pt x="24117" y="25400"/>
                </a:lnTo>
                <a:lnTo>
                  <a:pt x="28879" y="25400"/>
                </a:lnTo>
                <a:lnTo>
                  <a:pt x="29041" y="25248"/>
                </a:lnTo>
                <a:lnTo>
                  <a:pt x="28549" y="24130"/>
                </a:lnTo>
                <a:lnTo>
                  <a:pt x="27381" y="24130"/>
                </a:lnTo>
                <a:lnTo>
                  <a:pt x="28689" y="21590"/>
                </a:lnTo>
                <a:lnTo>
                  <a:pt x="33451" y="21590"/>
                </a:lnTo>
                <a:lnTo>
                  <a:pt x="34645" y="15240"/>
                </a:lnTo>
                <a:close/>
              </a:path>
              <a:path w="114300" h="182879">
                <a:moveTo>
                  <a:pt x="102076" y="24130"/>
                </a:moveTo>
                <a:lnTo>
                  <a:pt x="98983" y="24130"/>
                </a:lnTo>
                <a:lnTo>
                  <a:pt x="99720" y="25400"/>
                </a:lnTo>
                <a:lnTo>
                  <a:pt x="99314" y="29210"/>
                </a:lnTo>
                <a:lnTo>
                  <a:pt x="100296" y="28459"/>
                </a:lnTo>
                <a:lnTo>
                  <a:pt x="100202" y="27940"/>
                </a:lnTo>
                <a:lnTo>
                  <a:pt x="104857" y="27940"/>
                </a:lnTo>
                <a:lnTo>
                  <a:pt x="104317" y="26670"/>
                </a:lnTo>
                <a:lnTo>
                  <a:pt x="103162" y="26670"/>
                </a:lnTo>
                <a:lnTo>
                  <a:pt x="102076" y="24130"/>
                </a:lnTo>
                <a:close/>
              </a:path>
              <a:path w="114300" h="182879">
                <a:moveTo>
                  <a:pt x="100296" y="28459"/>
                </a:moveTo>
                <a:lnTo>
                  <a:pt x="99314" y="29210"/>
                </a:lnTo>
                <a:lnTo>
                  <a:pt x="100431" y="29210"/>
                </a:lnTo>
                <a:lnTo>
                  <a:pt x="100296" y="28459"/>
                </a:lnTo>
                <a:close/>
              </a:path>
              <a:path w="114300" h="182879">
                <a:moveTo>
                  <a:pt x="100322" y="28439"/>
                </a:moveTo>
                <a:lnTo>
                  <a:pt x="100431" y="29210"/>
                </a:lnTo>
                <a:lnTo>
                  <a:pt x="100322" y="28439"/>
                </a:lnTo>
                <a:close/>
              </a:path>
              <a:path w="114300" h="182879">
                <a:moveTo>
                  <a:pt x="100977" y="27940"/>
                </a:moveTo>
                <a:lnTo>
                  <a:pt x="100423" y="28363"/>
                </a:lnTo>
                <a:lnTo>
                  <a:pt x="100507" y="29210"/>
                </a:lnTo>
                <a:lnTo>
                  <a:pt x="100977" y="27940"/>
                </a:lnTo>
                <a:close/>
              </a:path>
              <a:path w="114300" h="182879">
                <a:moveTo>
                  <a:pt x="100977" y="27940"/>
                </a:moveTo>
                <a:lnTo>
                  <a:pt x="100202" y="27940"/>
                </a:lnTo>
                <a:lnTo>
                  <a:pt x="100322" y="28439"/>
                </a:lnTo>
                <a:lnTo>
                  <a:pt x="100977" y="27940"/>
                </a:lnTo>
                <a:close/>
              </a:path>
              <a:path w="114300" h="182879">
                <a:moveTo>
                  <a:pt x="13271" y="27940"/>
                </a:moveTo>
                <a:close/>
              </a:path>
              <a:path w="114300" h="182879">
                <a:moveTo>
                  <a:pt x="27172" y="27434"/>
                </a:moveTo>
                <a:lnTo>
                  <a:pt x="26479" y="27940"/>
                </a:lnTo>
                <a:lnTo>
                  <a:pt x="27050" y="27940"/>
                </a:lnTo>
                <a:lnTo>
                  <a:pt x="27172" y="27434"/>
                </a:lnTo>
                <a:close/>
              </a:path>
              <a:path w="114300" h="182879">
                <a:moveTo>
                  <a:pt x="28879" y="25400"/>
                </a:moveTo>
                <a:lnTo>
                  <a:pt x="28511" y="25400"/>
                </a:lnTo>
                <a:lnTo>
                  <a:pt x="28219" y="26670"/>
                </a:lnTo>
                <a:lnTo>
                  <a:pt x="27709" y="27042"/>
                </a:lnTo>
                <a:lnTo>
                  <a:pt x="28562" y="27940"/>
                </a:lnTo>
                <a:lnTo>
                  <a:pt x="28879" y="25400"/>
                </a:lnTo>
                <a:close/>
              </a:path>
              <a:path w="114300" h="182879">
                <a:moveTo>
                  <a:pt x="27355" y="26670"/>
                </a:moveTo>
                <a:lnTo>
                  <a:pt x="27172" y="27434"/>
                </a:lnTo>
                <a:lnTo>
                  <a:pt x="27709" y="27042"/>
                </a:lnTo>
                <a:lnTo>
                  <a:pt x="27355" y="26670"/>
                </a:lnTo>
                <a:close/>
              </a:path>
              <a:path w="114300" h="182879">
                <a:moveTo>
                  <a:pt x="24117" y="25400"/>
                </a:moveTo>
                <a:lnTo>
                  <a:pt x="23215" y="26670"/>
                </a:lnTo>
                <a:lnTo>
                  <a:pt x="25019" y="26670"/>
                </a:lnTo>
                <a:lnTo>
                  <a:pt x="24117" y="25400"/>
                </a:lnTo>
                <a:close/>
              </a:path>
              <a:path w="114300" h="182879">
                <a:moveTo>
                  <a:pt x="28511" y="25400"/>
                </a:moveTo>
                <a:lnTo>
                  <a:pt x="24117" y="25400"/>
                </a:lnTo>
                <a:lnTo>
                  <a:pt x="25019" y="26670"/>
                </a:lnTo>
                <a:lnTo>
                  <a:pt x="26466" y="26670"/>
                </a:lnTo>
                <a:lnTo>
                  <a:pt x="28511" y="25400"/>
                </a:lnTo>
                <a:close/>
              </a:path>
              <a:path w="114300" h="182879">
                <a:moveTo>
                  <a:pt x="30238" y="24130"/>
                </a:moveTo>
                <a:lnTo>
                  <a:pt x="29041" y="25248"/>
                </a:lnTo>
                <a:lnTo>
                  <a:pt x="29108" y="25400"/>
                </a:lnTo>
                <a:lnTo>
                  <a:pt x="30238" y="24130"/>
                </a:lnTo>
                <a:close/>
              </a:path>
              <a:path w="114300" h="182879">
                <a:moveTo>
                  <a:pt x="92659" y="21590"/>
                </a:moveTo>
                <a:lnTo>
                  <a:pt x="90690" y="21590"/>
                </a:lnTo>
                <a:lnTo>
                  <a:pt x="92341" y="25400"/>
                </a:lnTo>
                <a:lnTo>
                  <a:pt x="92659" y="21590"/>
                </a:lnTo>
                <a:close/>
              </a:path>
              <a:path w="114300" h="182879">
                <a:moveTo>
                  <a:pt x="100990" y="21590"/>
                </a:moveTo>
                <a:lnTo>
                  <a:pt x="92659" y="21590"/>
                </a:lnTo>
                <a:lnTo>
                  <a:pt x="93535" y="25400"/>
                </a:lnTo>
                <a:lnTo>
                  <a:pt x="94335" y="24130"/>
                </a:lnTo>
                <a:lnTo>
                  <a:pt x="102076" y="24130"/>
                </a:lnTo>
                <a:lnTo>
                  <a:pt x="100990" y="21590"/>
                </a:lnTo>
                <a:close/>
              </a:path>
              <a:path w="114300" h="182879">
                <a:moveTo>
                  <a:pt x="32969" y="21590"/>
                </a:moveTo>
                <a:lnTo>
                  <a:pt x="28689" y="21590"/>
                </a:lnTo>
                <a:lnTo>
                  <a:pt x="30403" y="24130"/>
                </a:lnTo>
                <a:lnTo>
                  <a:pt x="32232" y="22860"/>
                </a:lnTo>
                <a:lnTo>
                  <a:pt x="30175" y="22860"/>
                </a:lnTo>
                <a:lnTo>
                  <a:pt x="31969" y="22164"/>
                </a:lnTo>
                <a:lnTo>
                  <a:pt x="32969" y="21590"/>
                </a:lnTo>
                <a:close/>
              </a:path>
              <a:path w="114300" h="182879">
                <a:moveTo>
                  <a:pt x="32829" y="21831"/>
                </a:moveTo>
                <a:lnTo>
                  <a:pt x="31969" y="22164"/>
                </a:lnTo>
                <a:lnTo>
                  <a:pt x="30759" y="22860"/>
                </a:lnTo>
                <a:lnTo>
                  <a:pt x="32232" y="22860"/>
                </a:lnTo>
                <a:lnTo>
                  <a:pt x="32829" y="21831"/>
                </a:lnTo>
                <a:close/>
              </a:path>
              <a:path w="114300" h="182879">
                <a:moveTo>
                  <a:pt x="32969" y="21590"/>
                </a:moveTo>
                <a:lnTo>
                  <a:pt x="31969" y="22164"/>
                </a:lnTo>
                <a:lnTo>
                  <a:pt x="32829" y="21831"/>
                </a:lnTo>
                <a:lnTo>
                  <a:pt x="32969" y="21590"/>
                </a:lnTo>
                <a:close/>
              </a:path>
              <a:path w="114300" h="182879">
                <a:moveTo>
                  <a:pt x="33451" y="21590"/>
                </a:moveTo>
                <a:lnTo>
                  <a:pt x="32969" y="21590"/>
                </a:lnTo>
                <a:lnTo>
                  <a:pt x="32829" y="21831"/>
                </a:lnTo>
                <a:lnTo>
                  <a:pt x="33451" y="21590"/>
                </a:lnTo>
                <a:close/>
              </a:path>
              <a:path w="114300" h="182879">
                <a:moveTo>
                  <a:pt x="90271" y="16510"/>
                </a:moveTo>
                <a:lnTo>
                  <a:pt x="87464" y="16510"/>
                </a:lnTo>
                <a:lnTo>
                  <a:pt x="88493" y="20319"/>
                </a:lnTo>
                <a:lnTo>
                  <a:pt x="90055" y="21590"/>
                </a:lnTo>
                <a:lnTo>
                  <a:pt x="89204" y="19050"/>
                </a:lnTo>
                <a:lnTo>
                  <a:pt x="102256" y="19050"/>
                </a:lnTo>
                <a:lnTo>
                  <a:pt x="100575" y="17780"/>
                </a:lnTo>
                <a:lnTo>
                  <a:pt x="91249" y="17780"/>
                </a:lnTo>
                <a:lnTo>
                  <a:pt x="90271" y="16510"/>
                </a:lnTo>
                <a:close/>
              </a:path>
              <a:path w="114300" h="182879">
                <a:moveTo>
                  <a:pt x="89293" y="15240"/>
                </a:moveTo>
                <a:lnTo>
                  <a:pt x="81572" y="15240"/>
                </a:lnTo>
                <a:lnTo>
                  <a:pt x="83807" y="17780"/>
                </a:lnTo>
                <a:lnTo>
                  <a:pt x="86245" y="20319"/>
                </a:lnTo>
                <a:lnTo>
                  <a:pt x="87464" y="16510"/>
                </a:lnTo>
                <a:lnTo>
                  <a:pt x="90271" y="16510"/>
                </a:lnTo>
                <a:lnTo>
                  <a:pt x="89293" y="15240"/>
                </a:lnTo>
                <a:close/>
              </a:path>
              <a:path w="114300" h="182879">
                <a:moveTo>
                  <a:pt x="39090" y="15240"/>
                </a:moveTo>
                <a:lnTo>
                  <a:pt x="34645" y="15240"/>
                </a:lnTo>
                <a:lnTo>
                  <a:pt x="38150" y="16510"/>
                </a:lnTo>
                <a:lnTo>
                  <a:pt x="37223" y="19050"/>
                </a:lnTo>
                <a:lnTo>
                  <a:pt x="38773" y="19050"/>
                </a:lnTo>
                <a:lnTo>
                  <a:pt x="39433" y="17780"/>
                </a:lnTo>
                <a:lnTo>
                  <a:pt x="38277" y="17780"/>
                </a:lnTo>
                <a:lnTo>
                  <a:pt x="39635" y="16118"/>
                </a:lnTo>
                <a:lnTo>
                  <a:pt x="39090" y="15240"/>
                </a:lnTo>
                <a:close/>
              </a:path>
              <a:path w="114300" h="182879">
                <a:moveTo>
                  <a:pt x="89293" y="15240"/>
                </a:moveTo>
                <a:lnTo>
                  <a:pt x="91249" y="17780"/>
                </a:lnTo>
                <a:lnTo>
                  <a:pt x="91046" y="16510"/>
                </a:lnTo>
                <a:lnTo>
                  <a:pt x="89293" y="15240"/>
                </a:lnTo>
                <a:close/>
              </a:path>
              <a:path w="114300" h="182879">
                <a:moveTo>
                  <a:pt x="94310" y="12700"/>
                </a:moveTo>
                <a:lnTo>
                  <a:pt x="72796" y="12700"/>
                </a:lnTo>
                <a:lnTo>
                  <a:pt x="76606" y="13969"/>
                </a:lnTo>
                <a:lnTo>
                  <a:pt x="76426" y="15027"/>
                </a:lnTo>
                <a:lnTo>
                  <a:pt x="76974" y="15240"/>
                </a:lnTo>
                <a:lnTo>
                  <a:pt x="89293" y="15240"/>
                </a:lnTo>
                <a:lnTo>
                  <a:pt x="91046" y="16510"/>
                </a:lnTo>
                <a:lnTo>
                  <a:pt x="91249" y="17780"/>
                </a:lnTo>
                <a:lnTo>
                  <a:pt x="98082" y="17780"/>
                </a:lnTo>
                <a:lnTo>
                  <a:pt x="98437" y="15240"/>
                </a:lnTo>
                <a:lnTo>
                  <a:pt x="94310" y="12700"/>
                </a:lnTo>
                <a:close/>
              </a:path>
              <a:path w="114300" h="182879">
                <a:moveTo>
                  <a:pt x="98894" y="16510"/>
                </a:moveTo>
                <a:lnTo>
                  <a:pt x="98755" y="16510"/>
                </a:lnTo>
                <a:lnTo>
                  <a:pt x="99377" y="17780"/>
                </a:lnTo>
                <a:lnTo>
                  <a:pt x="100575" y="17780"/>
                </a:lnTo>
                <a:lnTo>
                  <a:pt x="98894" y="16510"/>
                </a:lnTo>
                <a:close/>
              </a:path>
              <a:path w="114300" h="182879">
                <a:moveTo>
                  <a:pt x="24956" y="15027"/>
                </a:moveTo>
                <a:lnTo>
                  <a:pt x="22440" y="16510"/>
                </a:lnTo>
                <a:lnTo>
                  <a:pt x="26822" y="16510"/>
                </a:lnTo>
                <a:lnTo>
                  <a:pt x="26136" y="15240"/>
                </a:lnTo>
                <a:lnTo>
                  <a:pt x="24752" y="15240"/>
                </a:lnTo>
                <a:lnTo>
                  <a:pt x="24956" y="15027"/>
                </a:lnTo>
                <a:close/>
              </a:path>
              <a:path w="114300" h="182879">
                <a:moveTo>
                  <a:pt x="40982" y="15240"/>
                </a:moveTo>
                <a:lnTo>
                  <a:pt x="40352" y="15240"/>
                </a:lnTo>
                <a:lnTo>
                  <a:pt x="39635" y="16118"/>
                </a:lnTo>
                <a:lnTo>
                  <a:pt x="39877" y="16510"/>
                </a:lnTo>
                <a:lnTo>
                  <a:pt x="40982" y="15240"/>
                </a:lnTo>
                <a:close/>
              </a:path>
              <a:path w="114300" h="182879">
                <a:moveTo>
                  <a:pt x="47523" y="13969"/>
                </a:moveTo>
                <a:lnTo>
                  <a:pt x="43472" y="13969"/>
                </a:lnTo>
                <a:lnTo>
                  <a:pt x="43573" y="15240"/>
                </a:lnTo>
                <a:lnTo>
                  <a:pt x="43268" y="15240"/>
                </a:lnTo>
                <a:lnTo>
                  <a:pt x="45148" y="16510"/>
                </a:lnTo>
                <a:lnTo>
                  <a:pt x="48780" y="15240"/>
                </a:lnTo>
                <a:lnTo>
                  <a:pt x="47523" y="13969"/>
                </a:lnTo>
                <a:close/>
              </a:path>
              <a:path w="114300" h="182879">
                <a:moveTo>
                  <a:pt x="52958" y="12700"/>
                </a:moveTo>
                <a:lnTo>
                  <a:pt x="49187" y="12700"/>
                </a:lnTo>
                <a:lnTo>
                  <a:pt x="50126" y="16510"/>
                </a:lnTo>
                <a:lnTo>
                  <a:pt x="52781" y="13969"/>
                </a:lnTo>
                <a:lnTo>
                  <a:pt x="52031" y="13969"/>
                </a:lnTo>
                <a:lnTo>
                  <a:pt x="52958" y="12700"/>
                </a:lnTo>
                <a:close/>
              </a:path>
              <a:path w="114300" h="182879">
                <a:moveTo>
                  <a:pt x="62077" y="10160"/>
                </a:moveTo>
                <a:lnTo>
                  <a:pt x="32448" y="10160"/>
                </a:lnTo>
                <a:lnTo>
                  <a:pt x="28905" y="12700"/>
                </a:lnTo>
                <a:lnTo>
                  <a:pt x="26167" y="14313"/>
                </a:lnTo>
                <a:lnTo>
                  <a:pt x="26695" y="15240"/>
                </a:lnTo>
                <a:lnTo>
                  <a:pt x="28651" y="15240"/>
                </a:lnTo>
                <a:lnTo>
                  <a:pt x="29730" y="13969"/>
                </a:lnTo>
                <a:lnTo>
                  <a:pt x="47523" y="13969"/>
                </a:lnTo>
                <a:lnTo>
                  <a:pt x="49187" y="12700"/>
                </a:lnTo>
                <a:lnTo>
                  <a:pt x="53600" y="12700"/>
                </a:lnTo>
                <a:lnTo>
                  <a:pt x="53390" y="11430"/>
                </a:lnTo>
                <a:lnTo>
                  <a:pt x="61067" y="11430"/>
                </a:lnTo>
                <a:lnTo>
                  <a:pt x="62077" y="10160"/>
                </a:lnTo>
                <a:close/>
              </a:path>
              <a:path w="114300" h="182879">
                <a:moveTo>
                  <a:pt x="41389" y="13969"/>
                </a:moveTo>
                <a:lnTo>
                  <a:pt x="30721" y="13969"/>
                </a:lnTo>
                <a:lnTo>
                  <a:pt x="29857" y="15240"/>
                </a:lnTo>
                <a:lnTo>
                  <a:pt x="40352" y="15240"/>
                </a:lnTo>
                <a:lnTo>
                  <a:pt x="41389" y="13969"/>
                </a:lnTo>
                <a:close/>
              </a:path>
              <a:path w="114300" h="182879">
                <a:moveTo>
                  <a:pt x="42194" y="14513"/>
                </a:moveTo>
                <a:lnTo>
                  <a:pt x="40487" y="15240"/>
                </a:lnTo>
                <a:lnTo>
                  <a:pt x="43268" y="15240"/>
                </a:lnTo>
                <a:lnTo>
                  <a:pt x="42194" y="14513"/>
                </a:lnTo>
                <a:close/>
              </a:path>
              <a:path w="114300" h="182879">
                <a:moveTo>
                  <a:pt x="74905" y="14437"/>
                </a:moveTo>
                <a:lnTo>
                  <a:pt x="76365" y="15240"/>
                </a:lnTo>
                <a:lnTo>
                  <a:pt x="76406" y="15019"/>
                </a:lnTo>
                <a:lnTo>
                  <a:pt x="74905" y="14437"/>
                </a:lnTo>
                <a:close/>
              </a:path>
              <a:path w="114300" h="182879">
                <a:moveTo>
                  <a:pt x="25971" y="13969"/>
                </a:moveTo>
                <a:lnTo>
                  <a:pt x="24956" y="15027"/>
                </a:lnTo>
                <a:lnTo>
                  <a:pt x="26167" y="14313"/>
                </a:lnTo>
                <a:lnTo>
                  <a:pt x="25971" y="13969"/>
                </a:lnTo>
                <a:close/>
              </a:path>
              <a:path w="114300" h="182879">
                <a:moveTo>
                  <a:pt x="43472" y="13969"/>
                </a:moveTo>
                <a:lnTo>
                  <a:pt x="41389" y="13969"/>
                </a:lnTo>
                <a:lnTo>
                  <a:pt x="42194" y="14513"/>
                </a:lnTo>
                <a:lnTo>
                  <a:pt x="43472" y="13969"/>
                </a:lnTo>
                <a:close/>
              </a:path>
              <a:path w="114300" h="182879">
                <a:moveTo>
                  <a:pt x="74053" y="13969"/>
                </a:moveTo>
                <a:lnTo>
                  <a:pt x="73698" y="13969"/>
                </a:lnTo>
                <a:lnTo>
                  <a:pt x="74905" y="14437"/>
                </a:lnTo>
                <a:lnTo>
                  <a:pt x="74053" y="13969"/>
                </a:lnTo>
                <a:close/>
              </a:path>
              <a:path w="114300" h="182879">
                <a:moveTo>
                  <a:pt x="53784" y="13815"/>
                </a:moveTo>
                <a:lnTo>
                  <a:pt x="53809" y="13969"/>
                </a:lnTo>
                <a:lnTo>
                  <a:pt x="53784" y="13815"/>
                </a:lnTo>
                <a:close/>
              </a:path>
              <a:path w="114300" h="182879">
                <a:moveTo>
                  <a:pt x="70294" y="11430"/>
                </a:moveTo>
                <a:lnTo>
                  <a:pt x="69253" y="11430"/>
                </a:lnTo>
                <a:lnTo>
                  <a:pt x="68900" y="11750"/>
                </a:lnTo>
                <a:lnTo>
                  <a:pt x="72085" y="13969"/>
                </a:lnTo>
                <a:lnTo>
                  <a:pt x="72749" y="12783"/>
                </a:lnTo>
                <a:lnTo>
                  <a:pt x="72478" y="12700"/>
                </a:lnTo>
                <a:lnTo>
                  <a:pt x="71259" y="12700"/>
                </a:lnTo>
                <a:lnTo>
                  <a:pt x="70294" y="11430"/>
                </a:lnTo>
                <a:close/>
              </a:path>
              <a:path w="114300" h="182879">
                <a:moveTo>
                  <a:pt x="53600" y="12700"/>
                </a:moveTo>
                <a:lnTo>
                  <a:pt x="52958" y="12700"/>
                </a:lnTo>
                <a:lnTo>
                  <a:pt x="53784" y="13815"/>
                </a:lnTo>
                <a:lnTo>
                  <a:pt x="53600" y="12700"/>
                </a:lnTo>
                <a:close/>
              </a:path>
              <a:path w="114300" h="182879">
                <a:moveTo>
                  <a:pt x="72796" y="12700"/>
                </a:moveTo>
                <a:lnTo>
                  <a:pt x="72478" y="12700"/>
                </a:lnTo>
                <a:lnTo>
                  <a:pt x="72749" y="12783"/>
                </a:lnTo>
                <a:close/>
              </a:path>
              <a:path w="114300" h="182879">
                <a:moveTo>
                  <a:pt x="61067" y="11430"/>
                </a:moveTo>
                <a:lnTo>
                  <a:pt x="53390" y="11430"/>
                </a:lnTo>
                <a:lnTo>
                  <a:pt x="60058" y="12700"/>
                </a:lnTo>
                <a:lnTo>
                  <a:pt x="61067" y="11430"/>
                </a:lnTo>
                <a:close/>
              </a:path>
              <a:path w="114300" h="182879">
                <a:moveTo>
                  <a:pt x="71399" y="10160"/>
                </a:moveTo>
                <a:lnTo>
                  <a:pt x="68008" y="10160"/>
                </a:lnTo>
                <a:lnTo>
                  <a:pt x="65385" y="11165"/>
                </a:lnTo>
                <a:lnTo>
                  <a:pt x="67856" y="12700"/>
                </a:lnTo>
                <a:lnTo>
                  <a:pt x="68900" y="11750"/>
                </a:lnTo>
                <a:lnTo>
                  <a:pt x="68440" y="11430"/>
                </a:lnTo>
                <a:lnTo>
                  <a:pt x="69253" y="11430"/>
                </a:lnTo>
                <a:lnTo>
                  <a:pt x="71399" y="10160"/>
                </a:lnTo>
                <a:close/>
              </a:path>
              <a:path w="114300" h="182879">
                <a:moveTo>
                  <a:pt x="87883" y="6350"/>
                </a:moveTo>
                <a:lnTo>
                  <a:pt x="87922" y="7619"/>
                </a:lnTo>
                <a:lnTo>
                  <a:pt x="88204" y="9588"/>
                </a:lnTo>
                <a:lnTo>
                  <a:pt x="88633" y="10160"/>
                </a:lnTo>
                <a:lnTo>
                  <a:pt x="88849" y="11430"/>
                </a:lnTo>
                <a:lnTo>
                  <a:pt x="70294" y="11430"/>
                </a:lnTo>
                <a:lnTo>
                  <a:pt x="72110" y="12700"/>
                </a:lnTo>
                <a:lnTo>
                  <a:pt x="92989" y="12700"/>
                </a:lnTo>
                <a:lnTo>
                  <a:pt x="91998" y="11430"/>
                </a:lnTo>
                <a:lnTo>
                  <a:pt x="90741" y="10160"/>
                </a:lnTo>
                <a:lnTo>
                  <a:pt x="89623" y="7619"/>
                </a:lnTo>
                <a:lnTo>
                  <a:pt x="87883" y="6350"/>
                </a:lnTo>
                <a:close/>
              </a:path>
              <a:path w="114300" h="182879">
                <a:moveTo>
                  <a:pt x="94056" y="11430"/>
                </a:moveTo>
                <a:lnTo>
                  <a:pt x="92989" y="12700"/>
                </a:lnTo>
                <a:lnTo>
                  <a:pt x="95834" y="12700"/>
                </a:lnTo>
                <a:lnTo>
                  <a:pt x="94056" y="11430"/>
                </a:lnTo>
                <a:close/>
              </a:path>
              <a:path w="114300" h="182879">
                <a:moveTo>
                  <a:pt x="69253" y="11430"/>
                </a:moveTo>
                <a:lnTo>
                  <a:pt x="68440" y="11430"/>
                </a:lnTo>
                <a:lnTo>
                  <a:pt x="68900" y="11750"/>
                </a:lnTo>
                <a:lnTo>
                  <a:pt x="69253" y="11430"/>
                </a:lnTo>
                <a:close/>
              </a:path>
              <a:path w="114300" h="182879">
                <a:moveTo>
                  <a:pt x="64012" y="10312"/>
                </a:moveTo>
                <a:lnTo>
                  <a:pt x="64693" y="11430"/>
                </a:lnTo>
                <a:lnTo>
                  <a:pt x="65385" y="11165"/>
                </a:lnTo>
                <a:lnTo>
                  <a:pt x="64012" y="10312"/>
                </a:lnTo>
                <a:close/>
              </a:path>
              <a:path w="114300" h="182879">
                <a:moveTo>
                  <a:pt x="88204" y="9588"/>
                </a:moveTo>
                <a:lnTo>
                  <a:pt x="88290" y="10160"/>
                </a:lnTo>
                <a:lnTo>
                  <a:pt x="73126" y="10160"/>
                </a:lnTo>
                <a:lnTo>
                  <a:pt x="72745" y="11430"/>
                </a:lnTo>
                <a:lnTo>
                  <a:pt x="88849" y="11430"/>
                </a:lnTo>
                <a:lnTo>
                  <a:pt x="88633" y="10160"/>
                </a:lnTo>
                <a:lnTo>
                  <a:pt x="88204" y="9588"/>
                </a:lnTo>
                <a:close/>
              </a:path>
              <a:path w="114300" h="182879">
                <a:moveTo>
                  <a:pt x="63919" y="10160"/>
                </a:moveTo>
                <a:lnTo>
                  <a:pt x="63766" y="10160"/>
                </a:lnTo>
                <a:lnTo>
                  <a:pt x="64012" y="10312"/>
                </a:lnTo>
                <a:lnTo>
                  <a:pt x="63919" y="10160"/>
                </a:lnTo>
                <a:close/>
              </a:path>
              <a:path w="114300" h="182879">
                <a:moveTo>
                  <a:pt x="60426" y="8890"/>
                </a:moveTo>
                <a:lnTo>
                  <a:pt x="32893" y="8890"/>
                </a:lnTo>
                <a:lnTo>
                  <a:pt x="33934" y="10160"/>
                </a:lnTo>
                <a:lnTo>
                  <a:pt x="60528" y="10160"/>
                </a:lnTo>
                <a:lnTo>
                  <a:pt x="60426" y="8890"/>
                </a:lnTo>
                <a:close/>
              </a:path>
              <a:path w="114300" h="182879">
                <a:moveTo>
                  <a:pt x="67945" y="8890"/>
                </a:moveTo>
                <a:lnTo>
                  <a:pt x="61175" y="8890"/>
                </a:lnTo>
                <a:lnTo>
                  <a:pt x="60528" y="10160"/>
                </a:lnTo>
                <a:lnTo>
                  <a:pt x="67462" y="10160"/>
                </a:lnTo>
                <a:lnTo>
                  <a:pt x="67945" y="8890"/>
                </a:lnTo>
                <a:close/>
              </a:path>
              <a:path w="114300" h="182879">
                <a:moveTo>
                  <a:pt x="67991" y="9829"/>
                </a:moveTo>
                <a:lnTo>
                  <a:pt x="67767" y="10160"/>
                </a:lnTo>
                <a:lnTo>
                  <a:pt x="68008" y="10160"/>
                </a:lnTo>
                <a:lnTo>
                  <a:pt x="67991" y="9829"/>
                </a:lnTo>
                <a:close/>
              </a:path>
              <a:path w="114300" h="182879">
                <a:moveTo>
                  <a:pt x="81330" y="7619"/>
                </a:moveTo>
                <a:lnTo>
                  <a:pt x="58813" y="7619"/>
                </a:lnTo>
                <a:lnTo>
                  <a:pt x="58577" y="7911"/>
                </a:lnTo>
                <a:lnTo>
                  <a:pt x="59791" y="8890"/>
                </a:lnTo>
                <a:lnTo>
                  <a:pt x="70256" y="8890"/>
                </a:lnTo>
                <a:lnTo>
                  <a:pt x="70840" y="10160"/>
                </a:lnTo>
                <a:lnTo>
                  <a:pt x="81495" y="10160"/>
                </a:lnTo>
                <a:lnTo>
                  <a:pt x="82962" y="8937"/>
                </a:lnTo>
                <a:lnTo>
                  <a:pt x="81510" y="7717"/>
                </a:lnTo>
                <a:lnTo>
                  <a:pt x="81330" y="7619"/>
                </a:lnTo>
                <a:close/>
              </a:path>
              <a:path w="114300" h="182879">
                <a:moveTo>
                  <a:pt x="76744" y="2540"/>
                </a:moveTo>
                <a:lnTo>
                  <a:pt x="49783" y="2540"/>
                </a:lnTo>
                <a:lnTo>
                  <a:pt x="48298" y="3810"/>
                </a:lnTo>
                <a:lnTo>
                  <a:pt x="42621" y="3810"/>
                </a:lnTo>
                <a:lnTo>
                  <a:pt x="43522" y="5080"/>
                </a:lnTo>
                <a:lnTo>
                  <a:pt x="71374" y="5080"/>
                </a:lnTo>
                <a:lnTo>
                  <a:pt x="70942" y="6350"/>
                </a:lnTo>
                <a:lnTo>
                  <a:pt x="81432" y="6350"/>
                </a:lnTo>
                <a:lnTo>
                  <a:pt x="82740" y="7619"/>
                </a:lnTo>
                <a:lnTo>
                  <a:pt x="85026" y="8890"/>
                </a:lnTo>
                <a:lnTo>
                  <a:pt x="83019" y="8890"/>
                </a:lnTo>
                <a:lnTo>
                  <a:pt x="84416" y="10160"/>
                </a:lnTo>
                <a:lnTo>
                  <a:pt x="86067" y="10160"/>
                </a:lnTo>
                <a:lnTo>
                  <a:pt x="85686" y="7619"/>
                </a:lnTo>
                <a:lnTo>
                  <a:pt x="87922" y="7619"/>
                </a:lnTo>
                <a:lnTo>
                  <a:pt x="80400" y="3810"/>
                </a:lnTo>
                <a:lnTo>
                  <a:pt x="76744" y="2540"/>
                </a:lnTo>
                <a:close/>
              </a:path>
              <a:path w="114300" h="182879">
                <a:moveTo>
                  <a:pt x="87680" y="8890"/>
                </a:moveTo>
                <a:lnTo>
                  <a:pt x="86067" y="10160"/>
                </a:lnTo>
                <a:lnTo>
                  <a:pt x="88290" y="10160"/>
                </a:lnTo>
                <a:lnTo>
                  <a:pt x="88204" y="9588"/>
                </a:lnTo>
                <a:lnTo>
                  <a:pt x="87680" y="8890"/>
                </a:lnTo>
                <a:close/>
              </a:path>
              <a:path w="114300" h="182879">
                <a:moveTo>
                  <a:pt x="68630" y="8890"/>
                </a:moveTo>
                <a:lnTo>
                  <a:pt x="67945" y="8890"/>
                </a:lnTo>
                <a:lnTo>
                  <a:pt x="67991" y="9829"/>
                </a:lnTo>
                <a:lnTo>
                  <a:pt x="68630" y="8890"/>
                </a:lnTo>
                <a:close/>
              </a:path>
              <a:path w="114300" h="182879">
                <a:moveTo>
                  <a:pt x="81510" y="7717"/>
                </a:moveTo>
                <a:lnTo>
                  <a:pt x="82962" y="8937"/>
                </a:lnTo>
                <a:lnTo>
                  <a:pt x="83667" y="8890"/>
                </a:lnTo>
                <a:lnTo>
                  <a:pt x="81510" y="7717"/>
                </a:lnTo>
                <a:close/>
              </a:path>
              <a:path w="114300" h="182879">
                <a:moveTo>
                  <a:pt x="68287" y="5080"/>
                </a:moveTo>
                <a:lnTo>
                  <a:pt x="41668" y="5080"/>
                </a:lnTo>
                <a:lnTo>
                  <a:pt x="38061" y="6350"/>
                </a:lnTo>
                <a:lnTo>
                  <a:pt x="34721" y="8890"/>
                </a:lnTo>
                <a:lnTo>
                  <a:pt x="57289" y="8890"/>
                </a:lnTo>
                <a:lnTo>
                  <a:pt x="56616" y="7619"/>
                </a:lnTo>
                <a:lnTo>
                  <a:pt x="81330" y="7619"/>
                </a:lnTo>
                <a:lnTo>
                  <a:pt x="81432" y="6350"/>
                </a:lnTo>
                <a:lnTo>
                  <a:pt x="68364" y="6350"/>
                </a:lnTo>
                <a:lnTo>
                  <a:pt x="68287" y="5080"/>
                </a:lnTo>
                <a:close/>
              </a:path>
              <a:path w="114300" h="182879">
                <a:moveTo>
                  <a:pt x="58216" y="7619"/>
                </a:moveTo>
                <a:lnTo>
                  <a:pt x="56616" y="7619"/>
                </a:lnTo>
                <a:lnTo>
                  <a:pt x="57784" y="8890"/>
                </a:lnTo>
                <a:lnTo>
                  <a:pt x="58577" y="7911"/>
                </a:lnTo>
                <a:lnTo>
                  <a:pt x="58216" y="7619"/>
                </a:lnTo>
                <a:close/>
              </a:path>
              <a:path w="114300" h="182879">
                <a:moveTo>
                  <a:pt x="81394" y="7619"/>
                </a:moveTo>
                <a:lnTo>
                  <a:pt x="83667" y="8890"/>
                </a:lnTo>
                <a:lnTo>
                  <a:pt x="83972" y="8890"/>
                </a:lnTo>
                <a:lnTo>
                  <a:pt x="81394" y="7619"/>
                </a:lnTo>
                <a:close/>
              </a:path>
              <a:path w="114300" h="182879">
                <a:moveTo>
                  <a:pt x="58813" y="7619"/>
                </a:moveTo>
                <a:lnTo>
                  <a:pt x="58216" y="7619"/>
                </a:lnTo>
                <a:lnTo>
                  <a:pt x="58577" y="7911"/>
                </a:lnTo>
                <a:lnTo>
                  <a:pt x="58813" y="7619"/>
                </a:lnTo>
                <a:close/>
              </a:path>
              <a:path w="114300" h="182879">
                <a:moveTo>
                  <a:pt x="71374" y="5080"/>
                </a:moveTo>
                <a:lnTo>
                  <a:pt x="68287" y="5080"/>
                </a:lnTo>
                <a:lnTo>
                  <a:pt x="68364" y="6350"/>
                </a:lnTo>
                <a:lnTo>
                  <a:pt x="70942" y="6350"/>
                </a:lnTo>
                <a:lnTo>
                  <a:pt x="71374" y="5080"/>
                </a:lnTo>
                <a:close/>
              </a:path>
              <a:path w="114300" h="182879">
                <a:moveTo>
                  <a:pt x="48095" y="3483"/>
                </a:moveTo>
                <a:lnTo>
                  <a:pt x="47510" y="3810"/>
                </a:lnTo>
                <a:lnTo>
                  <a:pt x="48298" y="3810"/>
                </a:lnTo>
                <a:lnTo>
                  <a:pt x="48095" y="3483"/>
                </a:lnTo>
                <a:close/>
              </a:path>
              <a:path w="114300" h="182879">
                <a:moveTo>
                  <a:pt x="49783" y="2540"/>
                </a:moveTo>
                <a:lnTo>
                  <a:pt x="48095" y="3483"/>
                </a:lnTo>
                <a:lnTo>
                  <a:pt x="48298" y="3810"/>
                </a:lnTo>
                <a:lnTo>
                  <a:pt x="49783" y="2540"/>
                </a:lnTo>
                <a:close/>
              </a:path>
              <a:path w="114300" h="182879">
                <a:moveTo>
                  <a:pt x="66035" y="68"/>
                </a:moveTo>
                <a:lnTo>
                  <a:pt x="68186" y="1269"/>
                </a:lnTo>
                <a:lnTo>
                  <a:pt x="47485" y="1269"/>
                </a:lnTo>
                <a:lnTo>
                  <a:pt x="47510" y="2540"/>
                </a:lnTo>
                <a:lnTo>
                  <a:pt x="48095" y="3483"/>
                </a:lnTo>
                <a:lnTo>
                  <a:pt x="49783" y="2540"/>
                </a:lnTo>
                <a:lnTo>
                  <a:pt x="76744" y="2540"/>
                </a:lnTo>
                <a:lnTo>
                  <a:pt x="73088" y="1269"/>
                </a:lnTo>
                <a:lnTo>
                  <a:pt x="66035" y="68"/>
                </a:lnTo>
                <a:close/>
              </a:path>
              <a:path w="114300" h="182879">
                <a:moveTo>
                  <a:pt x="65633" y="0"/>
                </a:moveTo>
                <a:lnTo>
                  <a:pt x="57365" y="0"/>
                </a:lnTo>
                <a:lnTo>
                  <a:pt x="54343" y="1269"/>
                </a:lnTo>
                <a:lnTo>
                  <a:pt x="67995" y="1269"/>
                </a:lnTo>
                <a:lnTo>
                  <a:pt x="65761" y="21"/>
                </a:lnTo>
                <a:lnTo>
                  <a:pt x="65633" y="0"/>
                </a:lnTo>
                <a:close/>
              </a:path>
              <a:path w="114300" h="182879">
                <a:moveTo>
                  <a:pt x="65913" y="0"/>
                </a:moveTo>
                <a:lnTo>
                  <a:pt x="65722" y="0"/>
                </a:lnTo>
                <a:lnTo>
                  <a:pt x="66035" y="68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8194738" y="6084595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4">
                <a:moveTo>
                  <a:pt x="0" y="0"/>
                </a:moveTo>
                <a:lnTo>
                  <a:pt x="1028" y="1079"/>
                </a:lnTo>
                <a:lnTo>
                  <a:pt x="1714" y="1663"/>
                </a:lnTo>
                <a:lnTo>
                  <a:pt x="1917" y="838"/>
                </a:lnTo>
                <a:lnTo>
                  <a:pt x="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8200097" y="6086386"/>
            <a:ext cx="2540" cy="635"/>
          </a:xfrm>
          <a:custGeom>
            <a:avLst/>
            <a:gdLst/>
            <a:ahLst/>
            <a:cxnLst/>
            <a:rect l="l" t="t" r="r" b="b"/>
            <a:pathLst>
              <a:path w="2540" h="635">
                <a:moveTo>
                  <a:pt x="2006" y="342"/>
                </a:moveTo>
                <a:lnTo>
                  <a:pt x="0" y="190"/>
                </a:lnTo>
                <a:lnTo>
                  <a:pt x="482" y="25"/>
                </a:lnTo>
                <a:lnTo>
                  <a:pt x="1028" y="0"/>
                </a:lnTo>
                <a:lnTo>
                  <a:pt x="2006" y="342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8197036" y="6086576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0" y="431"/>
                </a:moveTo>
                <a:lnTo>
                  <a:pt x="3060" y="0"/>
                </a:lnTo>
                <a:lnTo>
                  <a:pt x="2298" y="254"/>
                </a:lnTo>
                <a:lnTo>
                  <a:pt x="1663" y="609"/>
                </a:lnTo>
                <a:lnTo>
                  <a:pt x="0" y="431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8213331" y="6079502"/>
            <a:ext cx="5715" cy="2540"/>
          </a:xfrm>
          <a:custGeom>
            <a:avLst/>
            <a:gdLst/>
            <a:ahLst/>
            <a:cxnLst/>
            <a:rect l="l" t="t" r="r" b="b"/>
            <a:pathLst>
              <a:path w="5715" h="2539">
                <a:moveTo>
                  <a:pt x="3327" y="1168"/>
                </a:moveTo>
                <a:lnTo>
                  <a:pt x="1777" y="2260"/>
                </a:lnTo>
                <a:lnTo>
                  <a:pt x="3419" y="1186"/>
                </a:lnTo>
                <a:close/>
              </a:path>
              <a:path w="5715" h="2539">
                <a:moveTo>
                  <a:pt x="2362" y="241"/>
                </a:moveTo>
                <a:lnTo>
                  <a:pt x="0" y="1028"/>
                </a:lnTo>
                <a:lnTo>
                  <a:pt x="482" y="1396"/>
                </a:lnTo>
                <a:lnTo>
                  <a:pt x="2614" y="770"/>
                </a:lnTo>
                <a:lnTo>
                  <a:pt x="2362" y="241"/>
                </a:lnTo>
                <a:close/>
              </a:path>
              <a:path w="5715" h="2539">
                <a:moveTo>
                  <a:pt x="3430" y="1178"/>
                </a:moveTo>
                <a:lnTo>
                  <a:pt x="4521" y="1396"/>
                </a:lnTo>
                <a:lnTo>
                  <a:pt x="3430" y="1178"/>
                </a:lnTo>
                <a:close/>
              </a:path>
              <a:path w="5715" h="2539">
                <a:moveTo>
                  <a:pt x="5232" y="0"/>
                </a:moveTo>
                <a:lnTo>
                  <a:pt x="2614" y="770"/>
                </a:lnTo>
                <a:lnTo>
                  <a:pt x="2743" y="1041"/>
                </a:lnTo>
                <a:lnTo>
                  <a:pt x="3430" y="1178"/>
                </a:lnTo>
                <a:lnTo>
                  <a:pt x="5232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8222919" y="6076873"/>
            <a:ext cx="4445" cy="2540"/>
          </a:xfrm>
          <a:custGeom>
            <a:avLst/>
            <a:gdLst/>
            <a:ahLst/>
            <a:cxnLst/>
            <a:rect l="l" t="t" r="r" b="b"/>
            <a:pathLst>
              <a:path w="4445" h="2539">
                <a:moveTo>
                  <a:pt x="3226" y="1498"/>
                </a:moveTo>
                <a:lnTo>
                  <a:pt x="1193" y="1498"/>
                </a:lnTo>
                <a:lnTo>
                  <a:pt x="2781" y="2019"/>
                </a:lnTo>
                <a:lnTo>
                  <a:pt x="3226" y="1498"/>
                </a:lnTo>
                <a:close/>
              </a:path>
              <a:path w="4445" h="2539">
                <a:moveTo>
                  <a:pt x="2285" y="0"/>
                </a:moveTo>
                <a:lnTo>
                  <a:pt x="990" y="596"/>
                </a:lnTo>
                <a:lnTo>
                  <a:pt x="1752" y="1015"/>
                </a:lnTo>
                <a:lnTo>
                  <a:pt x="785" y="1498"/>
                </a:lnTo>
                <a:lnTo>
                  <a:pt x="0" y="2006"/>
                </a:lnTo>
                <a:lnTo>
                  <a:pt x="1193" y="1498"/>
                </a:lnTo>
                <a:lnTo>
                  <a:pt x="3226" y="1498"/>
                </a:lnTo>
                <a:lnTo>
                  <a:pt x="3987" y="609"/>
                </a:lnTo>
                <a:lnTo>
                  <a:pt x="3111" y="419"/>
                </a:lnTo>
                <a:lnTo>
                  <a:pt x="2285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8253653" y="6045314"/>
            <a:ext cx="2540" cy="3175"/>
          </a:xfrm>
          <a:custGeom>
            <a:avLst/>
            <a:gdLst/>
            <a:ahLst/>
            <a:cxnLst/>
            <a:rect l="l" t="t" r="r" b="b"/>
            <a:pathLst>
              <a:path w="2540" h="3175">
                <a:moveTo>
                  <a:pt x="2349" y="0"/>
                </a:moveTo>
                <a:lnTo>
                  <a:pt x="1536" y="533"/>
                </a:lnTo>
                <a:lnTo>
                  <a:pt x="0" y="2285"/>
                </a:lnTo>
                <a:lnTo>
                  <a:pt x="342" y="2565"/>
                </a:lnTo>
                <a:lnTo>
                  <a:pt x="850" y="1981"/>
                </a:lnTo>
                <a:lnTo>
                  <a:pt x="1130" y="1803"/>
                </a:lnTo>
                <a:lnTo>
                  <a:pt x="1371" y="1396"/>
                </a:lnTo>
                <a:lnTo>
                  <a:pt x="2349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8261870" y="6040043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444" y="611"/>
                </a:moveTo>
                <a:lnTo>
                  <a:pt x="292" y="2006"/>
                </a:lnTo>
                <a:lnTo>
                  <a:pt x="1892" y="1028"/>
                </a:lnTo>
                <a:lnTo>
                  <a:pt x="1444" y="611"/>
                </a:lnTo>
                <a:close/>
              </a:path>
              <a:path w="1904" h="2539">
                <a:moveTo>
                  <a:pt x="787" y="0"/>
                </a:moveTo>
                <a:lnTo>
                  <a:pt x="0" y="596"/>
                </a:lnTo>
                <a:lnTo>
                  <a:pt x="1378" y="550"/>
                </a:lnTo>
                <a:lnTo>
                  <a:pt x="78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8266862" y="604758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482" y="0"/>
                </a:moveTo>
                <a:lnTo>
                  <a:pt x="0" y="444"/>
                </a:lnTo>
                <a:lnTo>
                  <a:pt x="508" y="114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8264283" y="6032918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2120" y="965"/>
                </a:moveTo>
                <a:lnTo>
                  <a:pt x="0" y="990"/>
                </a:lnTo>
                <a:lnTo>
                  <a:pt x="1270" y="0"/>
                </a:lnTo>
                <a:lnTo>
                  <a:pt x="2362" y="761"/>
                </a:lnTo>
                <a:lnTo>
                  <a:pt x="2120" y="965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8268614" y="6025464"/>
            <a:ext cx="2540" cy="3175"/>
          </a:xfrm>
          <a:custGeom>
            <a:avLst/>
            <a:gdLst/>
            <a:ahLst/>
            <a:cxnLst/>
            <a:rect l="l" t="t" r="r" b="b"/>
            <a:pathLst>
              <a:path w="2540" h="3175">
                <a:moveTo>
                  <a:pt x="2209" y="0"/>
                </a:moveTo>
                <a:lnTo>
                  <a:pt x="0" y="2616"/>
                </a:lnTo>
                <a:lnTo>
                  <a:pt x="1003" y="1981"/>
                </a:lnTo>
                <a:lnTo>
                  <a:pt x="2209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8274659" y="6018390"/>
            <a:ext cx="1905" cy="2540"/>
          </a:xfrm>
          <a:custGeom>
            <a:avLst/>
            <a:gdLst/>
            <a:ahLst/>
            <a:cxnLst/>
            <a:rect l="l" t="t" r="r" b="b"/>
            <a:pathLst>
              <a:path w="1904" h="2539">
                <a:moveTo>
                  <a:pt x="1612" y="0"/>
                </a:moveTo>
                <a:lnTo>
                  <a:pt x="0" y="1777"/>
                </a:lnTo>
                <a:lnTo>
                  <a:pt x="152" y="2209"/>
                </a:lnTo>
                <a:lnTo>
                  <a:pt x="1612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8283219" y="5933389"/>
            <a:ext cx="3810" cy="4445"/>
          </a:xfrm>
          <a:custGeom>
            <a:avLst/>
            <a:gdLst/>
            <a:ahLst/>
            <a:cxnLst/>
            <a:rect l="l" t="t" r="r" b="b"/>
            <a:pathLst>
              <a:path w="3809" h="4445">
                <a:moveTo>
                  <a:pt x="2145" y="2075"/>
                </a:moveTo>
                <a:lnTo>
                  <a:pt x="1790" y="4165"/>
                </a:lnTo>
                <a:lnTo>
                  <a:pt x="3505" y="3975"/>
                </a:lnTo>
                <a:lnTo>
                  <a:pt x="2794" y="3136"/>
                </a:lnTo>
                <a:lnTo>
                  <a:pt x="2145" y="2075"/>
                </a:lnTo>
                <a:close/>
              </a:path>
              <a:path w="3809" h="4445">
                <a:moveTo>
                  <a:pt x="1607" y="1195"/>
                </a:moveTo>
                <a:lnTo>
                  <a:pt x="2145" y="2075"/>
                </a:lnTo>
                <a:lnTo>
                  <a:pt x="2286" y="1244"/>
                </a:lnTo>
                <a:lnTo>
                  <a:pt x="1607" y="1195"/>
                </a:lnTo>
                <a:close/>
              </a:path>
              <a:path w="3809" h="4445">
                <a:moveTo>
                  <a:pt x="876" y="0"/>
                </a:moveTo>
                <a:lnTo>
                  <a:pt x="0" y="1079"/>
                </a:lnTo>
                <a:lnTo>
                  <a:pt x="1607" y="1195"/>
                </a:lnTo>
                <a:lnTo>
                  <a:pt x="87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8225078" y="5928524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702" y="381"/>
                </a:moveTo>
                <a:lnTo>
                  <a:pt x="2489" y="381"/>
                </a:lnTo>
                <a:lnTo>
                  <a:pt x="1066" y="1816"/>
                </a:lnTo>
                <a:lnTo>
                  <a:pt x="2702" y="381"/>
                </a:lnTo>
                <a:close/>
              </a:path>
              <a:path w="3175" h="1904">
                <a:moveTo>
                  <a:pt x="3136" y="0"/>
                </a:moveTo>
                <a:lnTo>
                  <a:pt x="0" y="1612"/>
                </a:lnTo>
                <a:lnTo>
                  <a:pt x="2489" y="381"/>
                </a:lnTo>
                <a:lnTo>
                  <a:pt x="2702" y="381"/>
                </a:lnTo>
                <a:lnTo>
                  <a:pt x="313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8197545" y="6018288"/>
            <a:ext cx="3810" cy="1905"/>
          </a:xfrm>
          <a:custGeom>
            <a:avLst/>
            <a:gdLst/>
            <a:ahLst/>
            <a:cxnLst/>
            <a:rect l="l" t="t" r="r" b="b"/>
            <a:pathLst>
              <a:path w="3809" h="1904">
                <a:moveTo>
                  <a:pt x="25" y="0"/>
                </a:moveTo>
                <a:lnTo>
                  <a:pt x="0" y="1689"/>
                </a:lnTo>
                <a:lnTo>
                  <a:pt x="2794" y="1003"/>
                </a:lnTo>
                <a:lnTo>
                  <a:pt x="3708" y="901"/>
                </a:lnTo>
                <a:lnTo>
                  <a:pt x="2705" y="215"/>
                </a:lnTo>
                <a:lnTo>
                  <a:pt x="1079" y="63"/>
                </a:lnTo>
                <a:lnTo>
                  <a:pt x="25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8200161" y="602112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397" y="1016"/>
                </a:moveTo>
                <a:lnTo>
                  <a:pt x="0" y="381"/>
                </a:lnTo>
                <a:lnTo>
                  <a:pt x="876" y="0"/>
                </a:lnTo>
                <a:lnTo>
                  <a:pt x="647" y="787"/>
                </a:lnTo>
                <a:lnTo>
                  <a:pt x="1397" y="101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8201164" y="601990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26" y="0"/>
                </a:moveTo>
                <a:lnTo>
                  <a:pt x="0" y="609"/>
                </a:lnTo>
                <a:lnTo>
                  <a:pt x="800" y="660"/>
                </a:lnTo>
                <a:lnTo>
                  <a:pt x="12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8227034" y="6006985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727" y="1130"/>
                </a:moveTo>
                <a:lnTo>
                  <a:pt x="0" y="901"/>
                </a:lnTo>
                <a:lnTo>
                  <a:pt x="495" y="0"/>
                </a:lnTo>
                <a:lnTo>
                  <a:pt x="1155" y="787"/>
                </a:lnTo>
                <a:lnTo>
                  <a:pt x="1727" y="113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8259038" y="59614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520" y="444"/>
                </a:moveTo>
                <a:lnTo>
                  <a:pt x="0" y="457"/>
                </a:lnTo>
                <a:lnTo>
                  <a:pt x="152" y="190"/>
                </a:lnTo>
                <a:lnTo>
                  <a:pt x="317" y="0"/>
                </a:lnTo>
                <a:lnTo>
                  <a:pt x="520" y="444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8258936" y="597858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152" y="0"/>
                </a:moveTo>
                <a:lnTo>
                  <a:pt x="0" y="152"/>
                </a:lnTo>
                <a:lnTo>
                  <a:pt x="622" y="381"/>
                </a:lnTo>
                <a:lnTo>
                  <a:pt x="152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8246948" y="5984341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93" y="0"/>
                </a:moveTo>
                <a:lnTo>
                  <a:pt x="0" y="292"/>
                </a:lnTo>
                <a:lnTo>
                  <a:pt x="431" y="5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8257146" y="5954903"/>
            <a:ext cx="635" cy="1905"/>
          </a:xfrm>
          <a:custGeom>
            <a:avLst/>
            <a:gdLst/>
            <a:ahLst/>
            <a:cxnLst/>
            <a:rect l="l" t="t" r="r" b="b"/>
            <a:pathLst>
              <a:path w="634" h="1904">
                <a:moveTo>
                  <a:pt x="0" y="1320"/>
                </a:moveTo>
                <a:lnTo>
                  <a:pt x="406" y="0"/>
                </a:lnTo>
                <a:lnTo>
                  <a:pt x="596" y="673"/>
                </a:lnTo>
                <a:lnTo>
                  <a:pt x="368" y="1193"/>
                </a:lnTo>
                <a:lnTo>
                  <a:pt x="0" y="132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8251570" y="597721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38" y="0"/>
                </a:move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8199170" y="5943307"/>
            <a:ext cx="64135" cy="80010"/>
          </a:xfrm>
          <a:custGeom>
            <a:avLst/>
            <a:gdLst/>
            <a:ahLst/>
            <a:cxnLst/>
            <a:rect l="l" t="t" r="r" b="b"/>
            <a:pathLst>
              <a:path w="64134" h="80010">
                <a:moveTo>
                  <a:pt x="6409" y="76295"/>
                </a:moveTo>
                <a:lnTo>
                  <a:pt x="6470" y="76454"/>
                </a:lnTo>
                <a:lnTo>
                  <a:pt x="6560" y="77763"/>
                </a:lnTo>
                <a:lnTo>
                  <a:pt x="7200" y="77851"/>
                </a:lnTo>
                <a:lnTo>
                  <a:pt x="7467" y="79756"/>
                </a:lnTo>
                <a:lnTo>
                  <a:pt x="9867" y="78613"/>
                </a:lnTo>
                <a:lnTo>
                  <a:pt x="9385" y="78232"/>
                </a:lnTo>
                <a:lnTo>
                  <a:pt x="9651" y="77978"/>
                </a:lnTo>
                <a:lnTo>
                  <a:pt x="8508" y="77978"/>
                </a:lnTo>
                <a:lnTo>
                  <a:pt x="7797" y="76581"/>
                </a:lnTo>
                <a:lnTo>
                  <a:pt x="8502" y="76454"/>
                </a:lnTo>
                <a:lnTo>
                  <a:pt x="6908" y="76454"/>
                </a:lnTo>
                <a:lnTo>
                  <a:pt x="6409" y="76295"/>
                </a:lnTo>
                <a:close/>
              </a:path>
              <a:path w="64134" h="80010">
                <a:moveTo>
                  <a:pt x="15251" y="78232"/>
                </a:moveTo>
                <a:lnTo>
                  <a:pt x="13931" y="78232"/>
                </a:lnTo>
                <a:lnTo>
                  <a:pt x="13893" y="79375"/>
                </a:lnTo>
                <a:lnTo>
                  <a:pt x="15251" y="78232"/>
                </a:lnTo>
                <a:close/>
              </a:path>
              <a:path w="64134" h="80010">
                <a:moveTo>
                  <a:pt x="14871" y="76835"/>
                </a:moveTo>
                <a:lnTo>
                  <a:pt x="14147" y="76962"/>
                </a:lnTo>
                <a:lnTo>
                  <a:pt x="10718" y="76962"/>
                </a:lnTo>
                <a:lnTo>
                  <a:pt x="12636" y="78740"/>
                </a:lnTo>
                <a:lnTo>
                  <a:pt x="13931" y="78232"/>
                </a:lnTo>
                <a:lnTo>
                  <a:pt x="15251" y="78232"/>
                </a:lnTo>
                <a:lnTo>
                  <a:pt x="15553" y="77978"/>
                </a:lnTo>
                <a:lnTo>
                  <a:pt x="15450" y="77597"/>
                </a:lnTo>
                <a:lnTo>
                  <a:pt x="14871" y="76835"/>
                </a:lnTo>
                <a:close/>
              </a:path>
              <a:path w="64134" h="80010">
                <a:moveTo>
                  <a:pt x="5354" y="77598"/>
                </a:moveTo>
                <a:lnTo>
                  <a:pt x="6540" y="78105"/>
                </a:lnTo>
                <a:lnTo>
                  <a:pt x="6560" y="77763"/>
                </a:lnTo>
                <a:lnTo>
                  <a:pt x="5354" y="77598"/>
                </a:lnTo>
                <a:close/>
              </a:path>
              <a:path w="64134" h="80010">
                <a:moveTo>
                  <a:pt x="16250" y="77391"/>
                </a:moveTo>
                <a:lnTo>
                  <a:pt x="15808" y="77763"/>
                </a:lnTo>
                <a:lnTo>
                  <a:pt x="15740" y="77978"/>
                </a:lnTo>
                <a:lnTo>
                  <a:pt x="15836" y="78105"/>
                </a:lnTo>
                <a:lnTo>
                  <a:pt x="16250" y="77391"/>
                </a:lnTo>
                <a:close/>
              </a:path>
              <a:path w="64134" h="80010">
                <a:moveTo>
                  <a:pt x="10172" y="76327"/>
                </a:moveTo>
                <a:lnTo>
                  <a:pt x="8508" y="77978"/>
                </a:lnTo>
                <a:lnTo>
                  <a:pt x="9651" y="77978"/>
                </a:lnTo>
                <a:lnTo>
                  <a:pt x="10718" y="76962"/>
                </a:lnTo>
                <a:lnTo>
                  <a:pt x="14147" y="76962"/>
                </a:lnTo>
                <a:lnTo>
                  <a:pt x="14254" y="76708"/>
                </a:lnTo>
                <a:lnTo>
                  <a:pt x="10794" y="76708"/>
                </a:lnTo>
                <a:lnTo>
                  <a:pt x="10172" y="76327"/>
                </a:lnTo>
                <a:close/>
              </a:path>
              <a:path w="64134" h="80010">
                <a:moveTo>
                  <a:pt x="5054" y="77470"/>
                </a:moveTo>
                <a:lnTo>
                  <a:pt x="4419" y="77470"/>
                </a:lnTo>
                <a:lnTo>
                  <a:pt x="5354" y="77598"/>
                </a:lnTo>
                <a:lnTo>
                  <a:pt x="5054" y="77470"/>
                </a:lnTo>
                <a:close/>
              </a:path>
              <a:path w="64134" h="80010">
                <a:moveTo>
                  <a:pt x="20190" y="77216"/>
                </a:moveTo>
                <a:lnTo>
                  <a:pt x="16459" y="77216"/>
                </a:lnTo>
                <a:lnTo>
                  <a:pt x="19735" y="77597"/>
                </a:lnTo>
                <a:lnTo>
                  <a:pt x="20190" y="77216"/>
                </a:lnTo>
                <a:close/>
              </a:path>
              <a:path w="64134" h="80010">
                <a:moveTo>
                  <a:pt x="16556" y="76779"/>
                </a:moveTo>
                <a:lnTo>
                  <a:pt x="16499" y="76962"/>
                </a:lnTo>
                <a:lnTo>
                  <a:pt x="16250" y="77391"/>
                </a:lnTo>
                <a:lnTo>
                  <a:pt x="16459" y="77216"/>
                </a:lnTo>
                <a:lnTo>
                  <a:pt x="20190" y="77216"/>
                </a:lnTo>
                <a:lnTo>
                  <a:pt x="20494" y="76962"/>
                </a:lnTo>
                <a:lnTo>
                  <a:pt x="16738" y="76962"/>
                </a:lnTo>
                <a:lnTo>
                  <a:pt x="16556" y="76779"/>
                </a:lnTo>
                <a:close/>
              </a:path>
              <a:path w="64134" h="80010">
                <a:moveTo>
                  <a:pt x="19415" y="74930"/>
                </a:moveTo>
                <a:lnTo>
                  <a:pt x="16192" y="74930"/>
                </a:lnTo>
                <a:lnTo>
                  <a:pt x="17103" y="75819"/>
                </a:lnTo>
                <a:lnTo>
                  <a:pt x="17110" y="76200"/>
                </a:lnTo>
                <a:lnTo>
                  <a:pt x="16738" y="76962"/>
                </a:lnTo>
                <a:lnTo>
                  <a:pt x="20494" y="76962"/>
                </a:lnTo>
                <a:lnTo>
                  <a:pt x="22011" y="75692"/>
                </a:lnTo>
                <a:lnTo>
                  <a:pt x="20091" y="75692"/>
                </a:lnTo>
                <a:lnTo>
                  <a:pt x="19415" y="74930"/>
                </a:lnTo>
                <a:close/>
              </a:path>
              <a:path w="64134" h="80010">
                <a:moveTo>
                  <a:pt x="4711" y="75438"/>
                </a:moveTo>
                <a:lnTo>
                  <a:pt x="4483" y="76835"/>
                </a:lnTo>
                <a:lnTo>
                  <a:pt x="4978" y="76327"/>
                </a:lnTo>
                <a:lnTo>
                  <a:pt x="4859" y="75819"/>
                </a:lnTo>
                <a:lnTo>
                  <a:pt x="4711" y="75438"/>
                </a:lnTo>
                <a:close/>
              </a:path>
              <a:path w="64134" h="80010">
                <a:moveTo>
                  <a:pt x="16294" y="75946"/>
                </a:moveTo>
                <a:lnTo>
                  <a:pt x="15913" y="76073"/>
                </a:lnTo>
                <a:lnTo>
                  <a:pt x="15976" y="76200"/>
                </a:lnTo>
                <a:lnTo>
                  <a:pt x="16556" y="76779"/>
                </a:lnTo>
                <a:lnTo>
                  <a:pt x="16294" y="75946"/>
                </a:lnTo>
                <a:close/>
              </a:path>
              <a:path w="64134" h="80010">
                <a:moveTo>
                  <a:pt x="12062" y="75438"/>
                </a:moveTo>
                <a:lnTo>
                  <a:pt x="10540" y="75438"/>
                </a:lnTo>
                <a:lnTo>
                  <a:pt x="10794" y="76708"/>
                </a:lnTo>
                <a:lnTo>
                  <a:pt x="14254" y="76708"/>
                </a:lnTo>
                <a:lnTo>
                  <a:pt x="14361" y="76454"/>
                </a:lnTo>
                <a:lnTo>
                  <a:pt x="14262" y="76295"/>
                </a:lnTo>
                <a:lnTo>
                  <a:pt x="11950" y="75819"/>
                </a:lnTo>
                <a:lnTo>
                  <a:pt x="12062" y="75438"/>
                </a:lnTo>
                <a:close/>
              </a:path>
              <a:path w="64134" h="80010">
                <a:moveTo>
                  <a:pt x="6324" y="76073"/>
                </a:moveTo>
                <a:lnTo>
                  <a:pt x="5144" y="76295"/>
                </a:lnTo>
                <a:lnTo>
                  <a:pt x="5105" y="76454"/>
                </a:lnTo>
                <a:lnTo>
                  <a:pt x="6108" y="76200"/>
                </a:lnTo>
                <a:lnTo>
                  <a:pt x="6373" y="76200"/>
                </a:lnTo>
                <a:lnTo>
                  <a:pt x="6324" y="76073"/>
                </a:lnTo>
                <a:close/>
              </a:path>
              <a:path w="64134" h="80010">
                <a:moveTo>
                  <a:pt x="6540" y="75819"/>
                </a:moveTo>
                <a:lnTo>
                  <a:pt x="6908" y="76454"/>
                </a:lnTo>
                <a:lnTo>
                  <a:pt x="8502" y="76454"/>
                </a:lnTo>
                <a:lnTo>
                  <a:pt x="9207" y="76327"/>
                </a:lnTo>
                <a:lnTo>
                  <a:pt x="6540" y="75819"/>
                </a:lnTo>
                <a:close/>
              </a:path>
              <a:path w="64134" h="80010">
                <a:moveTo>
                  <a:pt x="25565" y="73279"/>
                </a:moveTo>
                <a:lnTo>
                  <a:pt x="24866" y="74130"/>
                </a:lnTo>
                <a:lnTo>
                  <a:pt x="24561" y="76327"/>
                </a:lnTo>
                <a:lnTo>
                  <a:pt x="25501" y="75819"/>
                </a:lnTo>
                <a:lnTo>
                  <a:pt x="24917" y="75565"/>
                </a:lnTo>
                <a:lnTo>
                  <a:pt x="26966" y="75565"/>
                </a:lnTo>
                <a:lnTo>
                  <a:pt x="25450" y="74168"/>
                </a:lnTo>
                <a:lnTo>
                  <a:pt x="26568" y="74041"/>
                </a:lnTo>
                <a:lnTo>
                  <a:pt x="25565" y="73279"/>
                </a:lnTo>
                <a:close/>
              </a:path>
              <a:path w="64134" h="80010">
                <a:moveTo>
                  <a:pt x="6373" y="76200"/>
                </a:moveTo>
                <a:lnTo>
                  <a:pt x="6108" y="76200"/>
                </a:lnTo>
                <a:lnTo>
                  <a:pt x="6409" y="76295"/>
                </a:lnTo>
                <a:close/>
              </a:path>
              <a:path w="64134" h="80010">
                <a:moveTo>
                  <a:pt x="15087" y="75311"/>
                </a:moveTo>
                <a:lnTo>
                  <a:pt x="15024" y="75946"/>
                </a:lnTo>
                <a:lnTo>
                  <a:pt x="15532" y="76200"/>
                </a:lnTo>
                <a:lnTo>
                  <a:pt x="15865" y="76088"/>
                </a:lnTo>
                <a:lnTo>
                  <a:pt x="15087" y="75311"/>
                </a:lnTo>
                <a:close/>
              </a:path>
              <a:path w="64134" h="80010">
                <a:moveTo>
                  <a:pt x="23634" y="75311"/>
                </a:moveTo>
                <a:lnTo>
                  <a:pt x="22466" y="75311"/>
                </a:lnTo>
                <a:lnTo>
                  <a:pt x="23990" y="76200"/>
                </a:lnTo>
                <a:lnTo>
                  <a:pt x="23634" y="75311"/>
                </a:lnTo>
                <a:close/>
              </a:path>
              <a:path w="64134" h="80010">
                <a:moveTo>
                  <a:pt x="26966" y="75565"/>
                </a:moveTo>
                <a:lnTo>
                  <a:pt x="24917" y="75565"/>
                </a:lnTo>
                <a:lnTo>
                  <a:pt x="27241" y="75819"/>
                </a:lnTo>
                <a:lnTo>
                  <a:pt x="26966" y="75565"/>
                </a:lnTo>
                <a:close/>
              </a:path>
              <a:path w="64134" h="80010">
                <a:moveTo>
                  <a:pt x="12547" y="73787"/>
                </a:moveTo>
                <a:lnTo>
                  <a:pt x="10401" y="74549"/>
                </a:lnTo>
                <a:lnTo>
                  <a:pt x="9753" y="75692"/>
                </a:lnTo>
                <a:lnTo>
                  <a:pt x="10540" y="75438"/>
                </a:lnTo>
                <a:lnTo>
                  <a:pt x="12062" y="75438"/>
                </a:lnTo>
                <a:lnTo>
                  <a:pt x="12547" y="73787"/>
                </a:lnTo>
                <a:close/>
              </a:path>
              <a:path w="64134" h="80010">
                <a:moveTo>
                  <a:pt x="20116" y="74422"/>
                </a:moveTo>
                <a:lnTo>
                  <a:pt x="19189" y="74676"/>
                </a:lnTo>
                <a:lnTo>
                  <a:pt x="20091" y="75692"/>
                </a:lnTo>
                <a:lnTo>
                  <a:pt x="20116" y="74422"/>
                </a:lnTo>
                <a:close/>
              </a:path>
              <a:path w="64134" h="80010">
                <a:moveTo>
                  <a:pt x="21094" y="71374"/>
                </a:moveTo>
                <a:lnTo>
                  <a:pt x="23469" y="72009"/>
                </a:lnTo>
                <a:lnTo>
                  <a:pt x="20751" y="74422"/>
                </a:lnTo>
                <a:lnTo>
                  <a:pt x="20116" y="74422"/>
                </a:lnTo>
                <a:lnTo>
                  <a:pt x="20091" y="75692"/>
                </a:lnTo>
                <a:lnTo>
                  <a:pt x="22011" y="75692"/>
                </a:lnTo>
                <a:lnTo>
                  <a:pt x="22466" y="75311"/>
                </a:lnTo>
                <a:lnTo>
                  <a:pt x="23634" y="75311"/>
                </a:lnTo>
                <a:lnTo>
                  <a:pt x="23583" y="75184"/>
                </a:lnTo>
                <a:lnTo>
                  <a:pt x="24447" y="74422"/>
                </a:lnTo>
                <a:lnTo>
                  <a:pt x="24323" y="73406"/>
                </a:lnTo>
                <a:lnTo>
                  <a:pt x="24256" y="73025"/>
                </a:lnTo>
                <a:lnTo>
                  <a:pt x="26951" y="73025"/>
                </a:lnTo>
                <a:lnTo>
                  <a:pt x="28356" y="71628"/>
                </a:lnTo>
                <a:lnTo>
                  <a:pt x="24168" y="71628"/>
                </a:lnTo>
                <a:lnTo>
                  <a:pt x="21094" y="71374"/>
                </a:lnTo>
                <a:close/>
              </a:path>
              <a:path w="64134" h="80010">
                <a:moveTo>
                  <a:pt x="16382" y="74041"/>
                </a:moveTo>
                <a:lnTo>
                  <a:pt x="12979" y="74041"/>
                </a:lnTo>
                <a:lnTo>
                  <a:pt x="13309" y="75311"/>
                </a:lnTo>
                <a:lnTo>
                  <a:pt x="14427" y="74930"/>
                </a:lnTo>
                <a:lnTo>
                  <a:pt x="19415" y="74930"/>
                </a:lnTo>
                <a:lnTo>
                  <a:pt x="19189" y="74676"/>
                </a:lnTo>
                <a:lnTo>
                  <a:pt x="20116" y="74422"/>
                </a:lnTo>
                <a:lnTo>
                  <a:pt x="20751" y="74422"/>
                </a:lnTo>
                <a:lnTo>
                  <a:pt x="16382" y="74041"/>
                </a:lnTo>
                <a:close/>
              </a:path>
              <a:path w="64134" h="80010">
                <a:moveTo>
                  <a:pt x="24879" y="74041"/>
                </a:moveTo>
                <a:lnTo>
                  <a:pt x="24494" y="74380"/>
                </a:lnTo>
                <a:lnTo>
                  <a:pt x="24523" y="74549"/>
                </a:lnTo>
                <a:lnTo>
                  <a:pt x="24836" y="74168"/>
                </a:lnTo>
                <a:lnTo>
                  <a:pt x="24879" y="74041"/>
                </a:lnTo>
                <a:close/>
              </a:path>
              <a:path w="64134" h="80010">
                <a:moveTo>
                  <a:pt x="26951" y="73025"/>
                </a:moveTo>
                <a:lnTo>
                  <a:pt x="24256" y="73025"/>
                </a:lnTo>
                <a:lnTo>
                  <a:pt x="26568" y="73406"/>
                </a:lnTo>
                <a:lnTo>
                  <a:pt x="26951" y="73025"/>
                </a:lnTo>
                <a:close/>
              </a:path>
              <a:path w="64134" h="80010">
                <a:moveTo>
                  <a:pt x="31442" y="71247"/>
                </a:moveTo>
                <a:lnTo>
                  <a:pt x="28740" y="71247"/>
                </a:lnTo>
                <a:lnTo>
                  <a:pt x="30289" y="73279"/>
                </a:lnTo>
                <a:lnTo>
                  <a:pt x="31432" y="72009"/>
                </a:lnTo>
                <a:lnTo>
                  <a:pt x="30873" y="72009"/>
                </a:lnTo>
                <a:lnTo>
                  <a:pt x="30810" y="71628"/>
                </a:lnTo>
                <a:lnTo>
                  <a:pt x="31006" y="71509"/>
                </a:lnTo>
                <a:lnTo>
                  <a:pt x="30784" y="71374"/>
                </a:lnTo>
                <a:lnTo>
                  <a:pt x="31363" y="71294"/>
                </a:lnTo>
                <a:close/>
              </a:path>
              <a:path w="64134" h="80010">
                <a:moveTo>
                  <a:pt x="32346" y="70993"/>
                </a:moveTo>
                <a:lnTo>
                  <a:pt x="31864" y="70993"/>
                </a:lnTo>
                <a:lnTo>
                  <a:pt x="31711" y="71247"/>
                </a:lnTo>
                <a:lnTo>
                  <a:pt x="31363" y="71294"/>
                </a:lnTo>
                <a:lnTo>
                  <a:pt x="31006" y="71509"/>
                </a:lnTo>
                <a:lnTo>
                  <a:pt x="31407" y="71755"/>
                </a:lnTo>
                <a:lnTo>
                  <a:pt x="31216" y="71755"/>
                </a:lnTo>
                <a:lnTo>
                  <a:pt x="30873" y="72009"/>
                </a:lnTo>
                <a:lnTo>
                  <a:pt x="31432" y="72009"/>
                </a:lnTo>
                <a:lnTo>
                  <a:pt x="32346" y="70993"/>
                </a:lnTo>
                <a:close/>
              </a:path>
              <a:path w="64134" h="80010">
                <a:moveTo>
                  <a:pt x="25882" y="68453"/>
                </a:moveTo>
                <a:lnTo>
                  <a:pt x="24942" y="68453"/>
                </a:lnTo>
                <a:lnTo>
                  <a:pt x="25273" y="69850"/>
                </a:lnTo>
                <a:lnTo>
                  <a:pt x="24159" y="69850"/>
                </a:lnTo>
                <a:lnTo>
                  <a:pt x="23854" y="70993"/>
                </a:lnTo>
                <a:lnTo>
                  <a:pt x="23845" y="71247"/>
                </a:lnTo>
                <a:lnTo>
                  <a:pt x="24168" y="71628"/>
                </a:lnTo>
                <a:lnTo>
                  <a:pt x="28356" y="71628"/>
                </a:lnTo>
                <a:lnTo>
                  <a:pt x="28740" y="71247"/>
                </a:lnTo>
                <a:lnTo>
                  <a:pt x="31442" y="71247"/>
                </a:lnTo>
                <a:lnTo>
                  <a:pt x="31864" y="70993"/>
                </a:lnTo>
                <a:lnTo>
                  <a:pt x="32346" y="70993"/>
                </a:lnTo>
                <a:lnTo>
                  <a:pt x="32804" y="70485"/>
                </a:lnTo>
                <a:lnTo>
                  <a:pt x="34853" y="69850"/>
                </a:lnTo>
                <a:lnTo>
                  <a:pt x="25273" y="69850"/>
                </a:lnTo>
                <a:lnTo>
                  <a:pt x="24193" y="69723"/>
                </a:lnTo>
                <a:lnTo>
                  <a:pt x="35263" y="69723"/>
                </a:lnTo>
                <a:lnTo>
                  <a:pt x="35673" y="69596"/>
                </a:lnTo>
                <a:lnTo>
                  <a:pt x="28282" y="69596"/>
                </a:lnTo>
                <a:lnTo>
                  <a:pt x="28689" y="68834"/>
                </a:lnTo>
                <a:lnTo>
                  <a:pt x="28282" y="68834"/>
                </a:lnTo>
                <a:lnTo>
                  <a:pt x="25882" y="68453"/>
                </a:lnTo>
                <a:close/>
              </a:path>
              <a:path w="64134" h="80010">
                <a:moveTo>
                  <a:pt x="31363" y="71294"/>
                </a:moveTo>
                <a:lnTo>
                  <a:pt x="30784" y="71374"/>
                </a:lnTo>
                <a:lnTo>
                  <a:pt x="31006" y="71509"/>
                </a:lnTo>
                <a:lnTo>
                  <a:pt x="31363" y="71294"/>
                </a:lnTo>
                <a:close/>
              </a:path>
              <a:path w="64134" h="80010">
                <a:moveTo>
                  <a:pt x="22986" y="70231"/>
                </a:moveTo>
                <a:lnTo>
                  <a:pt x="23787" y="71247"/>
                </a:lnTo>
                <a:lnTo>
                  <a:pt x="22986" y="70231"/>
                </a:lnTo>
                <a:close/>
              </a:path>
              <a:path w="64134" h="80010">
                <a:moveTo>
                  <a:pt x="25082" y="68326"/>
                </a:moveTo>
                <a:lnTo>
                  <a:pt x="23355" y="68580"/>
                </a:lnTo>
                <a:lnTo>
                  <a:pt x="23126" y="69723"/>
                </a:lnTo>
                <a:lnTo>
                  <a:pt x="24942" y="68453"/>
                </a:lnTo>
                <a:lnTo>
                  <a:pt x="25882" y="68453"/>
                </a:lnTo>
                <a:lnTo>
                  <a:pt x="25082" y="68326"/>
                </a:lnTo>
                <a:close/>
              </a:path>
              <a:path w="64134" h="80010">
                <a:moveTo>
                  <a:pt x="28689" y="68834"/>
                </a:moveTo>
                <a:lnTo>
                  <a:pt x="28282" y="69596"/>
                </a:lnTo>
                <a:lnTo>
                  <a:pt x="28778" y="69342"/>
                </a:lnTo>
                <a:lnTo>
                  <a:pt x="28689" y="68834"/>
                </a:lnTo>
                <a:close/>
              </a:path>
              <a:path w="64134" h="80010">
                <a:moveTo>
                  <a:pt x="30314" y="66421"/>
                </a:moveTo>
                <a:lnTo>
                  <a:pt x="28867" y="66929"/>
                </a:lnTo>
                <a:lnTo>
                  <a:pt x="30010" y="67183"/>
                </a:lnTo>
                <a:lnTo>
                  <a:pt x="28282" y="68834"/>
                </a:lnTo>
                <a:lnTo>
                  <a:pt x="28689" y="68834"/>
                </a:lnTo>
                <a:lnTo>
                  <a:pt x="28778" y="69342"/>
                </a:lnTo>
                <a:lnTo>
                  <a:pt x="28282" y="69596"/>
                </a:lnTo>
                <a:lnTo>
                  <a:pt x="35673" y="69596"/>
                </a:lnTo>
                <a:lnTo>
                  <a:pt x="37312" y="69088"/>
                </a:lnTo>
                <a:lnTo>
                  <a:pt x="38912" y="67818"/>
                </a:lnTo>
                <a:lnTo>
                  <a:pt x="33934" y="67818"/>
                </a:lnTo>
                <a:lnTo>
                  <a:pt x="30314" y="66421"/>
                </a:lnTo>
                <a:close/>
              </a:path>
              <a:path w="64134" h="80010">
                <a:moveTo>
                  <a:pt x="30835" y="62357"/>
                </a:moveTo>
                <a:lnTo>
                  <a:pt x="29552" y="63627"/>
                </a:lnTo>
                <a:lnTo>
                  <a:pt x="30568" y="64008"/>
                </a:lnTo>
                <a:lnTo>
                  <a:pt x="30162" y="64897"/>
                </a:lnTo>
                <a:lnTo>
                  <a:pt x="33451" y="65405"/>
                </a:lnTo>
                <a:lnTo>
                  <a:pt x="33934" y="67818"/>
                </a:lnTo>
                <a:lnTo>
                  <a:pt x="38912" y="67818"/>
                </a:lnTo>
                <a:lnTo>
                  <a:pt x="39712" y="67183"/>
                </a:lnTo>
                <a:lnTo>
                  <a:pt x="39715" y="67056"/>
                </a:lnTo>
                <a:lnTo>
                  <a:pt x="39281" y="67056"/>
                </a:lnTo>
                <a:lnTo>
                  <a:pt x="39166" y="66675"/>
                </a:lnTo>
                <a:lnTo>
                  <a:pt x="39614" y="66675"/>
                </a:lnTo>
                <a:lnTo>
                  <a:pt x="39725" y="66548"/>
                </a:lnTo>
                <a:lnTo>
                  <a:pt x="34328" y="66548"/>
                </a:lnTo>
                <a:lnTo>
                  <a:pt x="34302" y="65786"/>
                </a:lnTo>
                <a:lnTo>
                  <a:pt x="35162" y="65327"/>
                </a:lnTo>
                <a:lnTo>
                  <a:pt x="34517" y="64770"/>
                </a:lnTo>
                <a:lnTo>
                  <a:pt x="33464" y="64770"/>
                </a:lnTo>
                <a:lnTo>
                  <a:pt x="31889" y="64389"/>
                </a:lnTo>
                <a:lnTo>
                  <a:pt x="30835" y="62357"/>
                </a:lnTo>
                <a:close/>
              </a:path>
              <a:path w="64134" h="80010">
                <a:moveTo>
                  <a:pt x="39548" y="66750"/>
                </a:moveTo>
                <a:lnTo>
                  <a:pt x="39281" y="67056"/>
                </a:lnTo>
                <a:lnTo>
                  <a:pt x="39715" y="67056"/>
                </a:lnTo>
                <a:lnTo>
                  <a:pt x="39720" y="66785"/>
                </a:lnTo>
                <a:lnTo>
                  <a:pt x="39548" y="66750"/>
                </a:lnTo>
                <a:close/>
              </a:path>
              <a:path w="64134" h="80010">
                <a:moveTo>
                  <a:pt x="35615" y="64822"/>
                </a:moveTo>
                <a:lnTo>
                  <a:pt x="35255" y="65278"/>
                </a:lnTo>
                <a:lnTo>
                  <a:pt x="35252" y="65405"/>
                </a:lnTo>
                <a:lnTo>
                  <a:pt x="36575" y="66548"/>
                </a:lnTo>
                <a:lnTo>
                  <a:pt x="39725" y="66548"/>
                </a:lnTo>
                <a:lnTo>
                  <a:pt x="39720" y="66785"/>
                </a:lnTo>
                <a:lnTo>
                  <a:pt x="41084" y="67056"/>
                </a:lnTo>
                <a:lnTo>
                  <a:pt x="41253" y="65659"/>
                </a:lnTo>
                <a:lnTo>
                  <a:pt x="37845" y="65659"/>
                </a:lnTo>
                <a:lnTo>
                  <a:pt x="35615" y="64822"/>
                </a:lnTo>
                <a:close/>
              </a:path>
              <a:path w="64134" h="80010">
                <a:moveTo>
                  <a:pt x="39725" y="66548"/>
                </a:moveTo>
                <a:lnTo>
                  <a:pt x="39548" y="66750"/>
                </a:lnTo>
                <a:lnTo>
                  <a:pt x="39720" y="66785"/>
                </a:lnTo>
                <a:lnTo>
                  <a:pt x="39725" y="66548"/>
                </a:lnTo>
                <a:close/>
              </a:path>
              <a:path w="64134" h="80010">
                <a:moveTo>
                  <a:pt x="39614" y="66675"/>
                </a:moveTo>
                <a:lnTo>
                  <a:pt x="39166" y="66675"/>
                </a:lnTo>
                <a:lnTo>
                  <a:pt x="39548" y="66750"/>
                </a:lnTo>
                <a:close/>
              </a:path>
              <a:path w="64134" h="80010">
                <a:moveTo>
                  <a:pt x="35979" y="66421"/>
                </a:moveTo>
                <a:lnTo>
                  <a:pt x="34328" y="66548"/>
                </a:lnTo>
                <a:lnTo>
                  <a:pt x="36575" y="66548"/>
                </a:lnTo>
                <a:lnTo>
                  <a:pt x="35979" y="66421"/>
                </a:lnTo>
                <a:close/>
              </a:path>
              <a:path w="64134" h="80010">
                <a:moveTo>
                  <a:pt x="41467" y="63881"/>
                </a:moveTo>
                <a:lnTo>
                  <a:pt x="37337" y="63881"/>
                </a:lnTo>
                <a:lnTo>
                  <a:pt x="37757" y="64008"/>
                </a:lnTo>
                <a:lnTo>
                  <a:pt x="37845" y="65659"/>
                </a:lnTo>
                <a:lnTo>
                  <a:pt x="41253" y="65659"/>
                </a:lnTo>
                <a:lnTo>
                  <a:pt x="41467" y="63881"/>
                </a:lnTo>
                <a:close/>
              </a:path>
              <a:path w="64134" h="80010">
                <a:moveTo>
                  <a:pt x="33781" y="64135"/>
                </a:moveTo>
                <a:lnTo>
                  <a:pt x="35162" y="65327"/>
                </a:lnTo>
                <a:lnTo>
                  <a:pt x="35615" y="64822"/>
                </a:lnTo>
                <a:lnTo>
                  <a:pt x="33781" y="64135"/>
                </a:lnTo>
                <a:close/>
              </a:path>
              <a:path w="64134" h="80010">
                <a:moveTo>
                  <a:pt x="36160" y="64135"/>
                </a:moveTo>
                <a:lnTo>
                  <a:pt x="33781" y="64135"/>
                </a:lnTo>
                <a:lnTo>
                  <a:pt x="35615" y="64822"/>
                </a:lnTo>
                <a:lnTo>
                  <a:pt x="36160" y="64135"/>
                </a:lnTo>
                <a:close/>
              </a:path>
              <a:path w="64134" h="80010">
                <a:moveTo>
                  <a:pt x="36499" y="60452"/>
                </a:moveTo>
                <a:lnTo>
                  <a:pt x="34824" y="60873"/>
                </a:lnTo>
                <a:lnTo>
                  <a:pt x="34543" y="61722"/>
                </a:lnTo>
                <a:lnTo>
                  <a:pt x="34104" y="61722"/>
                </a:lnTo>
                <a:lnTo>
                  <a:pt x="33477" y="62992"/>
                </a:lnTo>
                <a:lnTo>
                  <a:pt x="33464" y="64770"/>
                </a:lnTo>
                <a:lnTo>
                  <a:pt x="34517" y="64770"/>
                </a:lnTo>
                <a:lnTo>
                  <a:pt x="33781" y="64135"/>
                </a:lnTo>
                <a:lnTo>
                  <a:pt x="36160" y="64135"/>
                </a:lnTo>
                <a:lnTo>
                  <a:pt x="36563" y="63627"/>
                </a:lnTo>
                <a:lnTo>
                  <a:pt x="36674" y="62992"/>
                </a:lnTo>
                <a:lnTo>
                  <a:pt x="36728" y="62103"/>
                </a:lnTo>
                <a:lnTo>
                  <a:pt x="42427" y="62103"/>
                </a:lnTo>
                <a:lnTo>
                  <a:pt x="43299" y="61722"/>
                </a:lnTo>
                <a:lnTo>
                  <a:pt x="34543" y="61722"/>
                </a:lnTo>
                <a:lnTo>
                  <a:pt x="34146" y="61637"/>
                </a:lnTo>
                <a:lnTo>
                  <a:pt x="43493" y="61637"/>
                </a:lnTo>
                <a:lnTo>
                  <a:pt x="43881" y="61468"/>
                </a:lnTo>
                <a:lnTo>
                  <a:pt x="43713" y="61468"/>
                </a:lnTo>
                <a:lnTo>
                  <a:pt x="43637" y="61214"/>
                </a:lnTo>
                <a:lnTo>
                  <a:pt x="44703" y="60833"/>
                </a:lnTo>
                <a:lnTo>
                  <a:pt x="38760" y="60833"/>
                </a:lnTo>
                <a:lnTo>
                  <a:pt x="36499" y="60452"/>
                </a:lnTo>
                <a:close/>
              </a:path>
              <a:path w="64134" h="80010">
                <a:moveTo>
                  <a:pt x="42427" y="62103"/>
                </a:moveTo>
                <a:lnTo>
                  <a:pt x="36728" y="62103"/>
                </a:lnTo>
                <a:lnTo>
                  <a:pt x="36741" y="62611"/>
                </a:lnTo>
                <a:lnTo>
                  <a:pt x="37287" y="63119"/>
                </a:lnTo>
                <a:lnTo>
                  <a:pt x="37871" y="63246"/>
                </a:lnTo>
                <a:lnTo>
                  <a:pt x="37182" y="63246"/>
                </a:lnTo>
                <a:lnTo>
                  <a:pt x="36449" y="64135"/>
                </a:lnTo>
                <a:lnTo>
                  <a:pt x="36918" y="64389"/>
                </a:lnTo>
                <a:lnTo>
                  <a:pt x="37337" y="63881"/>
                </a:lnTo>
                <a:lnTo>
                  <a:pt x="41467" y="63881"/>
                </a:lnTo>
                <a:lnTo>
                  <a:pt x="41528" y="63373"/>
                </a:lnTo>
                <a:lnTo>
                  <a:pt x="42443" y="63373"/>
                </a:lnTo>
                <a:lnTo>
                  <a:pt x="37871" y="63246"/>
                </a:lnTo>
                <a:lnTo>
                  <a:pt x="37287" y="63119"/>
                </a:lnTo>
                <a:lnTo>
                  <a:pt x="42265" y="63119"/>
                </a:lnTo>
                <a:lnTo>
                  <a:pt x="41998" y="62738"/>
                </a:lnTo>
                <a:lnTo>
                  <a:pt x="41846" y="62357"/>
                </a:lnTo>
                <a:lnTo>
                  <a:pt x="42427" y="62103"/>
                </a:lnTo>
                <a:close/>
              </a:path>
              <a:path w="64134" h="80010">
                <a:moveTo>
                  <a:pt x="42443" y="63373"/>
                </a:moveTo>
                <a:lnTo>
                  <a:pt x="41528" y="63373"/>
                </a:lnTo>
                <a:lnTo>
                  <a:pt x="42379" y="64262"/>
                </a:lnTo>
                <a:lnTo>
                  <a:pt x="42506" y="63627"/>
                </a:lnTo>
                <a:lnTo>
                  <a:pt x="42443" y="63373"/>
                </a:lnTo>
                <a:close/>
              </a:path>
              <a:path w="64134" h="80010">
                <a:moveTo>
                  <a:pt x="34824" y="60873"/>
                </a:moveTo>
                <a:lnTo>
                  <a:pt x="34480" y="60960"/>
                </a:lnTo>
                <a:lnTo>
                  <a:pt x="34146" y="61637"/>
                </a:lnTo>
                <a:lnTo>
                  <a:pt x="34543" y="61722"/>
                </a:lnTo>
                <a:lnTo>
                  <a:pt x="34824" y="60873"/>
                </a:lnTo>
                <a:close/>
              </a:path>
              <a:path w="64134" h="80010">
                <a:moveTo>
                  <a:pt x="35067" y="60139"/>
                </a:moveTo>
                <a:lnTo>
                  <a:pt x="34798" y="60325"/>
                </a:lnTo>
                <a:lnTo>
                  <a:pt x="34344" y="60669"/>
                </a:lnTo>
                <a:lnTo>
                  <a:pt x="33350" y="61468"/>
                </a:lnTo>
                <a:lnTo>
                  <a:pt x="34146" y="61637"/>
                </a:lnTo>
                <a:lnTo>
                  <a:pt x="34480" y="60960"/>
                </a:lnTo>
                <a:lnTo>
                  <a:pt x="34824" y="60873"/>
                </a:lnTo>
                <a:lnTo>
                  <a:pt x="35067" y="60139"/>
                </a:lnTo>
                <a:close/>
              </a:path>
              <a:path w="64134" h="80010">
                <a:moveTo>
                  <a:pt x="44462" y="61214"/>
                </a:moveTo>
                <a:lnTo>
                  <a:pt x="43713" y="61468"/>
                </a:lnTo>
                <a:lnTo>
                  <a:pt x="43881" y="61468"/>
                </a:lnTo>
                <a:lnTo>
                  <a:pt x="44462" y="61214"/>
                </a:lnTo>
                <a:close/>
              </a:path>
              <a:path w="64134" h="80010">
                <a:moveTo>
                  <a:pt x="37579" y="56261"/>
                </a:moveTo>
                <a:lnTo>
                  <a:pt x="35852" y="57023"/>
                </a:lnTo>
                <a:lnTo>
                  <a:pt x="36322" y="57150"/>
                </a:lnTo>
                <a:lnTo>
                  <a:pt x="34874" y="58039"/>
                </a:lnTo>
                <a:lnTo>
                  <a:pt x="35826" y="58039"/>
                </a:lnTo>
                <a:lnTo>
                  <a:pt x="36868" y="58547"/>
                </a:lnTo>
                <a:lnTo>
                  <a:pt x="38760" y="58928"/>
                </a:lnTo>
                <a:lnTo>
                  <a:pt x="40068" y="59436"/>
                </a:lnTo>
                <a:lnTo>
                  <a:pt x="38760" y="60833"/>
                </a:lnTo>
                <a:lnTo>
                  <a:pt x="44703" y="60833"/>
                </a:lnTo>
                <a:lnTo>
                  <a:pt x="46748" y="59563"/>
                </a:lnTo>
                <a:lnTo>
                  <a:pt x="47446" y="58420"/>
                </a:lnTo>
                <a:lnTo>
                  <a:pt x="37795" y="58420"/>
                </a:lnTo>
                <a:lnTo>
                  <a:pt x="37896" y="57404"/>
                </a:lnTo>
                <a:lnTo>
                  <a:pt x="38798" y="57403"/>
                </a:lnTo>
                <a:lnTo>
                  <a:pt x="37579" y="56261"/>
                </a:lnTo>
                <a:close/>
              </a:path>
              <a:path w="64134" h="80010">
                <a:moveTo>
                  <a:pt x="34321" y="60687"/>
                </a:moveTo>
                <a:close/>
              </a:path>
              <a:path w="64134" h="80010">
                <a:moveTo>
                  <a:pt x="32969" y="58801"/>
                </a:moveTo>
                <a:lnTo>
                  <a:pt x="33477" y="60198"/>
                </a:lnTo>
                <a:lnTo>
                  <a:pt x="34321" y="60687"/>
                </a:lnTo>
                <a:lnTo>
                  <a:pt x="33929" y="58988"/>
                </a:lnTo>
                <a:lnTo>
                  <a:pt x="32969" y="58801"/>
                </a:lnTo>
                <a:close/>
              </a:path>
              <a:path w="64134" h="80010">
                <a:moveTo>
                  <a:pt x="34790" y="60311"/>
                </a:moveTo>
                <a:close/>
              </a:path>
              <a:path w="64134" h="80010">
                <a:moveTo>
                  <a:pt x="34311" y="59251"/>
                </a:moveTo>
                <a:lnTo>
                  <a:pt x="34309" y="59436"/>
                </a:lnTo>
                <a:lnTo>
                  <a:pt x="34790" y="60311"/>
                </a:lnTo>
                <a:lnTo>
                  <a:pt x="35005" y="60139"/>
                </a:lnTo>
                <a:lnTo>
                  <a:pt x="34311" y="59251"/>
                </a:lnTo>
                <a:close/>
              </a:path>
              <a:path w="64134" h="80010">
                <a:moveTo>
                  <a:pt x="35231" y="60026"/>
                </a:moveTo>
                <a:lnTo>
                  <a:pt x="35090" y="60071"/>
                </a:lnTo>
                <a:lnTo>
                  <a:pt x="35231" y="60026"/>
                </a:lnTo>
                <a:close/>
              </a:path>
              <a:path w="64134" h="80010">
                <a:moveTo>
                  <a:pt x="36271" y="59309"/>
                </a:moveTo>
                <a:lnTo>
                  <a:pt x="35231" y="60026"/>
                </a:lnTo>
                <a:lnTo>
                  <a:pt x="35890" y="59817"/>
                </a:lnTo>
                <a:lnTo>
                  <a:pt x="36271" y="59309"/>
                </a:lnTo>
                <a:close/>
              </a:path>
              <a:path w="64134" h="80010">
                <a:moveTo>
                  <a:pt x="34091" y="59019"/>
                </a:moveTo>
                <a:lnTo>
                  <a:pt x="34311" y="59251"/>
                </a:lnTo>
                <a:lnTo>
                  <a:pt x="34501" y="59099"/>
                </a:lnTo>
                <a:lnTo>
                  <a:pt x="34091" y="59019"/>
                </a:lnTo>
                <a:close/>
              </a:path>
              <a:path w="64134" h="80010">
                <a:moveTo>
                  <a:pt x="34970" y="58723"/>
                </a:moveTo>
                <a:lnTo>
                  <a:pt x="34501" y="59099"/>
                </a:lnTo>
                <a:lnTo>
                  <a:pt x="34925" y="59182"/>
                </a:lnTo>
                <a:lnTo>
                  <a:pt x="34970" y="58723"/>
                </a:lnTo>
                <a:close/>
              </a:path>
              <a:path w="64134" h="80010">
                <a:moveTo>
                  <a:pt x="33883" y="58801"/>
                </a:moveTo>
                <a:lnTo>
                  <a:pt x="33929" y="58988"/>
                </a:lnTo>
                <a:lnTo>
                  <a:pt x="34091" y="59019"/>
                </a:lnTo>
                <a:lnTo>
                  <a:pt x="33883" y="58801"/>
                </a:lnTo>
                <a:close/>
              </a:path>
              <a:path w="64134" h="80010">
                <a:moveTo>
                  <a:pt x="35826" y="58039"/>
                </a:moveTo>
                <a:lnTo>
                  <a:pt x="35039" y="58039"/>
                </a:lnTo>
                <a:lnTo>
                  <a:pt x="34970" y="58723"/>
                </a:lnTo>
                <a:lnTo>
                  <a:pt x="35826" y="58039"/>
                </a:lnTo>
                <a:close/>
              </a:path>
              <a:path w="64134" h="80010">
                <a:moveTo>
                  <a:pt x="53769" y="51435"/>
                </a:moveTo>
                <a:lnTo>
                  <a:pt x="44183" y="51435"/>
                </a:lnTo>
                <a:lnTo>
                  <a:pt x="44805" y="55626"/>
                </a:lnTo>
                <a:lnTo>
                  <a:pt x="39674" y="56515"/>
                </a:lnTo>
                <a:lnTo>
                  <a:pt x="37795" y="58420"/>
                </a:lnTo>
                <a:lnTo>
                  <a:pt x="47446" y="58420"/>
                </a:lnTo>
                <a:lnTo>
                  <a:pt x="48066" y="57404"/>
                </a:lnTo>
                <a:lnTo>
                  <a:pt x="48025" y="57150"/>
                </a:lnTo>
                <a:lnTo>
                  <a:pt x="47332" y="57150"/>
                </a:lnTo>
                <a:lnTo>
                  <a:pt x="47612" y="55880"/>
                </a:lnTo>
                <a:lnTo>
                  <a:pt x="47104" y="55880"/>
                </a:lnTo>
                <a:lnTo>
                  <a:pt x="48272" y="53848"/>
                </a:lnTo>
                <a:lnTo>
                  <a:pt x="52495" y="53848"/>
                </a:lnTo>
                <a:lnTo>
                  <a:pt x="52971" y="53340"/>
                </a:lnTo>
                <a:lnTo>
                  <a:pt x="53397" y="52324"/>
                </a:lnTo>
                <a:lnTo>
                  <a:pt x="46354" y="52324"/>
                </a:lnTo>
                <a:lnTo>
                  <a:pt x="46339" y="51943"/>
                </a:lnTo>
                <a:lnTo>
                  <a:pt x="45326" y="51943"/>
                </a:lnTo>
                <a:lnTo>
                  <a:pt x="45948" y="51689"/>
                </a:lnTo>
                <a:lnTo>
                  <a:pt x="53663" y="51689"/>
                </a:lnTo>
                <a:lnTo>
                  <a:pt x="53769" y="51435"/>
                </a:lnTo>
                <a:close/>
              </a:path>
              <a:path w="64134" h="80010">
                <a:moveTo>
                  <a:pt x="38798" y="57403"/>
                </a:moveTo>
                <a:close/>
              </a:path>
              <a:path w="64134" h="80010">
                <a:moveTo>
                  <a:pt x="48582" y="56999"/>
                </a:moveTo>
                <a:lnTo>
                  <a:pt x="48221" y="57150"/>
                </a:lnTo>
                <a:lnTo>
                  <a:pt x="48144" y="57277"/>
                </a:lnTo>
                <a:lnTo>
                  <a:pt x="48323" y="57277"/>
                </a:lnTo>
                <a:lnTo>
                  <a:pt x="48582" y="56999"/>
                </a:lnTo>
                <a:close/>
              </a:path>
              <a:path w="64134" h="80010">
                <a:moveTo>
                  <a:pt x="47942" y="57023"/>
                </a:moveTo>
                <a:lnTo>
                  <a:pt x="47332" y="57150"/>
                </a:lnTo>
                <a:lnTo>
                  <a:pt x="48025" y="57150"/>
                </a:lnTo>
                <a:lnTo>
                  <a:pt x="47942" y="57023"/>
                </a:lnTo>
                <a:close/>
              </a:path>
              <a:path w="64134" h="80010">
                <a:moveTo>
                  <a:pt x="52495" y="53848"/>
                </a:moveTo>
                <a:lnTo>
                  <a:pt x="48272" y="53848"/>
                </a:lnTo>
                <a:lnTo>
                  <a:pt x="48209" y="54102"/>
                </a:lnTo>
                <a:lnTo>
                  <a:pt x="48767" y="54610"/>
                </a:lnTo>
                <a:lnTo>
                  <a:pt x="47701" y="55880"/>
                </a:lnTo>
                <a:lnTo>
                  <a:pt x="47663" y="56642"/>
                </a:lnTo>
                <a:lnTo>
                  <a:pt x="47942" y="57023"/>
                </a:lnTo>
                <a:lnTo>
                  <a:pt x="48679" y="56896"/>
                </a:lnTo>
                <a:lnTo>
                  <a:pt x="48831" y="56896"/>
                </a:lnTo>
                <a:lnTo>
                  <a:pt x="49441" y="56642"/>
                </a:lnTo>
                <a:lnTo>
                  <a:pt x="49187" y="56642"/>
                </a:lnTo>
                <a:lnTo>
                  <a:pt x="49519" y="55200"/>
                </a:lnTo>
                <a:lnTo>
                  <a:pt x="48780" y="55118"/>
                </a:lnTo>
                <a:lnTo>
                  <a:pt x="49568" y="54991"/>
                </a:lnTo>
                <a:lnTo>
                  <a:pt x="51423" y="54991"/>
                </a:lnTo>
                <a:lnTo>
                  <a:pt x="52495" y="53848"/>
                </a:lnTo>
                <a:close/>
              </a:path>
              <a:path w="64134" h="80010">
                <a:moveTo>
                  <a:pt x="48831" y="56896"/>
                </a:moveTo>
                <a:lnTo>
                  <a:pt x="48679" y="56896"/>
                </a:lnTo>
                <a:lnTo>
                  <a:pt x="48831" y="56896"/>
                </a:lnTo>
                <a:close/>
              </a:path>
              <a:path w="64134" h="80010">
                <a:moveTo>
                  <a:pt x="50660" y="56134"/>
                </a:moveTo>
                <a:lnTo>
                  <a:pt x="49187" y="56642"/>
                </a:lnTo>
                <a:lnTo>
                  <a:pt x="49441" y="56642"/>
                </a:lnTo>
                <a:lnTo>
                  <a:pt x="50660" y="56134"/>
                </a:lnTo>
                <a:close/>
              </a:path>
              <a:path w="64134" h="80010">
                <a:moveTo>
                  <a:pt x="51423" y="54991"/>
                </a:moveTo>
                <a:lnTo>
                  <a:pt x="49568" y="54991"/>
                </a:lnTo>
                <a:lnTo>
                  <a:pt x="49519" y="55200"/>
                </a:lnTo>
                <a:lnTo>
                  <a:pt x="51066" y="55372"/>
                </a:lnTo>
                <a:lnTo>
                  <a:pt x="51423" y="54991"/>
                </a:lnTo>
                <a:close/>
              </a:path>
              <a:path w="64134" h="80010">
                <a:moveTo>
                  <a:pt x="49568" y="54991"/>
                </a:moveTo>
                <a:lnTo>
                  <a:pt x="48780" y="55118"/>
                </a:lnTo>
                <a:lnTo>
                  <a:pt x="49519" y="55200"/>
                </a:lnTo>
                <a:lnTo>
                  <a:pt x="49568" y="54991"/>
                </a:lnTo>
                <a:close/>
              </a:path>
              <a:path w="64134" h="80010">
                <a:moveTo>
                  <a:pt x="53663" y="51689"/>
                </a:moveTo>
                <a:lnTo>
                  <a:pt x="46329" y="51689"/>
                </a:lnTo>
                <a:lnTo>
                  <a:pt x="47193" y="51943"/>
                </a:lnTo>
                <a:lnTo>
                  <a:pt x="46354" y="52324"/>
                </a:lnTo>
                <a:lnTo>
                  <a:pt x="53397" y="52324"/>
                </a:lnTo>
                <a:lnTo>
                  <a:pt x="53663" y="51689"/>
                </a:lnTo>
                <a:close/>
              </a:path>
              <a:path w="64134" h="80010">
                <a:moveTo>
                  <a:pt x="43997" y="50584"/>
                </a:moveTo>
                <a:lnTo>
                  <a:pt x="42456" y="50927"/>
                </a:lnTo>
                <a:lnTo>
                  <a:pt x="42075" y="51943"/>
                </a:lnTo>
                <a:lnTo>
                  <a:pt x="44183" y="51435"/>
                </a:lnTo>
                <a:lnTo>
                  <a:pt x="53769" y="51435"/>
                </a:lnTo>
                <a:lnTo>
                  <a:pt x="53614" y="51181"/>
                </a:lnTo>
                <a:lnTo>
                  <a:pt x="43980" y="51181"/>
                </a:lnTo>
                <a:lnTo>
                  <a:pt x="43997" y="50584"/>
                </a:lnTo>
                <a:close/>
              </a:path>
              <a:path w="64134" h="80010">
                <a:moveTo>
                  <a:pt x="45948" y="51689"/>
                </a:moveTo>
                <a:lnTo>
                  <a:pt x="45326" y="51943"/>
                </a:lnTo>
                <a:lnTo>
                  <a:pt x="46339" y="51943"/>
                </a:lnTo>
                <a:lnTo>
                  <a:pt x="46332" y="51767"/>
                </a:lnTo>
                <a:lnTo>
                  <a:pt x="45948" y="51689"/>
                </a:lnTo>
                <a:close/>
              </a:path>
              <a:path w="64134" h="80010">
                <a:moveTo>
                  <a:pt x="46329" y="51689"/>
                </a:moveTo>
                <a:lnTo>
                  <a:pt x="45948" y="51689"/>
                </a:lnTo>
                <a:lnTo>
                  <a:pt x="46332" y="51767"/>
                </a:lnTo>
                <a:close/>
              </a:path>
              <a:path w="64134" h="80010">
                <a:moveTo>
                  <a:pt x="45669" y="49530"/>
                </a:moveTo>
                <a:lnTo>
                  <a:pt x="44018" y="49911"/>
                </a:lnTo>
                <a:lnTo>
                  <a:pt x="44742" y="50419"/>
                </a:lnTo>
                <a:lnTo>
                  <a:pt x="43997" y="50584"/>
                </a:lnTo>
                <a:lnTo>
                  <a:pt x="43980" y="51181"/>
                </a:lnTo>
                <a:lnTo>
                  <a:pt x="46291" y="50546"/>
                </a:lnTo>
                <a:lnTo>
                  <a:pt x="45275" y="50546"/>
                </a:lnTo>
                <a:lnTo>
                  <a:pt x="46570" y="49911"/>
                </a:lnTo>
                <a:lnTo>
                  <a:pt x="45669" y="49530"/>
                </a:lnTo>
                <a:close/>
              </a:path>
              <a:path w="64134" h="80010">
                <a:moveTo>
                  <a:pt x="49885" y="49530"/>
                </a:moveTo>
                <a:lnTo>
                  <a:pt x="45669" y="49530"/>
                </a:lnTo>
                <a:lnTo>
                  <a:pt x="46570" y="49911"/>
                </a:lnTo>
                <a:lnTo>
                  <a:pt x="45275" y="50546"/>
                </a:lnTo>
                <a:lnTo>
                  <a:pt x="46291" y="50546"/>
                </a:lnTo>
                <a:lnTo>
                  <a:pt x="43980" y="51181"/>
                </a:lnTo>
                <a:lnTo>
                  <a:pt x="53614" y="51181"/>
                </a:lnTo>
                <a:lnTo>
                  <a:pt x="52781" y="50673"/>
                </a:lnTo>
                <a:lnTo>
                  <a:pt x="54178" y="50038"/>
                </a:lnTo>
                <a:lnTo>
                  <a:pt x="53632" y="49911"/>
                </a:lnTo>
                <a:lnTo>
                  <a:pt x="50418" y="49911"/>
                </a:lnTo>
                <a:lnTo>
                  <a:pt x="49885" y="49530"/>
                </a:lnTo>
                <a:close/>
              </a:path>
              <a:path w="64134" h="80010">
                <a:moveTo>
                  <a:pt x="44017" y="49939"/>
                </a:moveTo>
                <a:lnTo>
                  <a:pt x="43997" y="50584"/>
                </a:lnTo>
                <a:lnTo>
                  <a:pt x="44742" y="50419"/>
                </a:lnTo>
                <a:lnTo>
                  <a:pt x="44017" y="49939"/>
                </a:lnTo>
                <a:close/>
              </a:path>
              <a:path w="64134" h="80010">
                <a:moveTo>
                  <a:pt x="46812" y="48387"/>
                </a:moveTo>
                <a:lnTo>
                  <a:pt x="44627" y="48387"/>
                </a:lnTo>
                <a:lnTo>
                  <a:pt x="43497" y="48768"/>
                </a:lnTo>
                <a:lnTo>
                  <a:pt x="42341" y="49657"/>
                </a:lnTo>
                <a:lnTo>
                  <a:pt x="42849" y="50546"/>
                </a:lnTo>
                <a:lnTo>
                  <a:pt x="43014" y="49276"/>
                </a:lnTo>
                <a:lnTo>
                  <a:pt x="46253" y="49276"/>
                </a:lnTo>
                <a:lnTo>
                  <a:pt x="46177" y="49022"/>
                </a:lnTo>
                <a:lnTo>
                  <a:pt x="46812" y="48387"/>
                </a:lnTo>
                <a:close/>
              </a:path>
              <a:path w="64134" h="80010">
                <a:moveTo>
                  <a:pt x="41533" y="49730"/>
                </a:moveTo>
                <a:lnTo>
                  <a:pt x="40944" y="49784"/>
                </a:lnTo>
                <a:lnTo>
                  <a:pt x="40995" y="50165"/>
                </a:lnTo>
                <a:lnTo>
                  <a:pt x="41537" y="49939"/>
                </a:lnTo>
                <a:lnTo>
                  <a:pt x="41533" y="49730"/>
                </a:lnTo>
                <a:close/>
              </a:path>
              <a:path w="64134" h="80010">
                <a:moveTo>
                  <a:pt x="46151" y="49276"/>
                </a:moveTo>
                <a:lnTo>
                  <a:pt x="43014" y="49276"/>
                </a:lnTo>
                <a:lnTo>
                  <a:pt x="44017" y="49939"/>
                </a:lnTo>
                <a:lnTo>
                  <a:pt x="45669" y="49530"/>
                </a:lnTo>
                <a:lnTo>
                  <a:pt x="47129" y="49530"/>
                </a:lnTo>
                <a:lnTo>
                  <a:pt x="46151" y="49276"/>
                </a:lnTo>
                <a:close/>
              </a:path>
              <a:path w="64134" h="80010">
                <a:moveTo>
                  <a:pt x="52374" y="48133"/>
                </a:moveTo>
                <a:lnTo>
                  <a:pt x="51307" y="48641"/>
                </a:lnTo>
                <a:lnTo>
                  <a:pt x="49990" y="49403"/>
                </a:lnTo>
                <a:lnTo>
                  <a:pt x="49885" y="49530"/>
                </a:lnTo>
                <a:lnTo>
                  <a:pt x="50418" y="49911"/>
                </a:lnTo>
                <a:lnTo>
                  <a:pt x="51663" y="49149"/>
                </a:lnTo>
                <a:lnTo>
                  <a:pt x="51866" y="48768"/>
                </a:lnTo>
                <a:lnTo>
                  <a:pt x="52374" y="48133"/>
                </a:lnTo>
                <a:close/>
              </a:path>
              <a:path w="64134" h="80010">
                <a:moveTo>
                  <a:pt x="52806" y="48133"/>
                </a:moveTo>
                <a:lnTo>
                  <a:pt x="52374" y="48133"/>
                </a:lnTo>
                <a:lnTo>
                  <a:pt x="51866" y="48768"/>
                </a:lnTo>
                <a:lnTo>
                  <a:pt x="51663" y="49149"/>
                </a:lnTo>
                <a:lnTo>
                  <a:pt x="50418" y="49911"/>
                </a:lnTo>
                <a:lnTo>
                  <a:pt x="53632" y="49911"/>
                </a:lnTo>
                <a:lnTo>
                  <a:pt x="53717" y="49657"/>
                </a:lnTo>
                <a:lnTo>
                  <a:pt x="52539" y="49657"/>
                </a:lnTo>
                <a:lnTo>
                  <a:pt x="52806" y="48133"/>
                </a:lnTo>
                <a:close/>
              </a:path>
              <a:path w="64134" h="80010">
                <a:moveTo>
                  <a:pt x="42125" y="49403"/>
                </a:moveTo>
                <a:lnTo>
                  <a:pt x="41503" y="49657"/>
                </a:lnTo>
                <a:lnTo>
                  <a:pt x="42289" y="49661"/>
                </a:lnTo>
                <a:lnTo>
                  <a:pt x="42125" y="49403"/>
                </a:lnTo>
                <a:close/>
              </a:path>
              <a:path w="64134" h="80010">
                <a:moveTo>
                  <a:pt x="54228" y="48133"/>
                </a:moveTo>
                <a:lnTo>
                  <a:pt x="52806" y="48133"/>
                </a:lnTo>
                <a:lnTo>
                  <a:pt x="53466" y="48387"/>
                </a:lnTo>
                <a:lnTo>
                  <a:pt x="52539" y="49657"/>
                </a:lnTo>
                <a:lnTo>
                  <a:pt x="53717" y="49657"/>
                </a:lnTo>
                <a:lnTo>
                  <a:pt x="54228" y="48133"/>
                </a:lnTo>
                <a:close/>
              </a:path>
              <a:path w="64134" h="80010">
                <a:moveTo>
                  <a:pt x="56165" y="45212"/>
                </a:moveTo>
                <a:lnTo>
                  <a:pt x="54686" y="45212"/>
                </a:lnTo>
                <a:lnTo>
                  <a:pt x="54305" y="47625"/>
                </a:lnTo>
                <a:lnTo>
                  <a:pt x="47574" y="47625"/>
                </a:lnTo>
                <a:lnTo>
                  <a:pt x="46253" y="49276"/>
                </a:lnTo>
                <a:lnTo>
                  <a:pt x="47129" y="49530"/>
                </a:lnTo>
                <a:lnTo>
                  <a:pt x="49771" y="49530"/>
                </a:lnTo>
                <a:lnTo>
                  <a:pt x="49174" y="49022"/>
                </a:lnTo>
                <a:lnTo>
                  <a:pt x="50649" y="49022"/>
                </a:lnTo>
                <a:lnTo>
                  <a:pt x="51307" y="48641"/>
                </a:lnTo>
                <a:lnTo>
                  <a:pt x="52374" y="48133"/>
                </a:lnTo>
                <a:lnTo>
                  <a:pt x="54228" y="48133"/>
                </a:lnTo>
                <a:lnTo>
                  <a:pt x="54355" y="47752"/>
                </a:lnTo>
                <a:lnTo>
                  <a:pt x="57899" y="46736"/>
                </a:lnTo>
                <a:lnTo>
                  <a:pt x="57653" y="45466"/>
                </a:lnTo>
                <a:lnTo>
                  <a:pt x="56895" y="45466"/>
                </a:lnTo>
                <a:lnTo>
                  <a:pt x="56165" y="45212"/>
                </a:lnTo>
                <a:close/>
              </a:path>
              <a:path w="64134" h="80010">
                <a:moveTo>
                  <a:pt x="49834" y="49493"/>
                </a:moveTo>
                <a:close/>
              </a:path>
              <a:path w="64134" h="80010">
                <a:moveTo>
                  <a:pt x="50649" y="49022"/>
                </a:moveTo>
                <a:lnTo>
                  <a:pt x="49174" y="49022"/>
                </a:lnTo>
                <a:lnTo>
                  <a:pt x="49834" y="49493"/>
                </a:lnTo>
                <a:lnTo>
                  <a:pt x="50649" y="49022"/>
                </a:lnTo>
                <a:close/>
              </a:path>
              <a:path w="64134" h="80010">
                <a:moveTo>
                  <a:pt x="44404" y="46666"/>
                </a:moveTo>
                <a:lnTo>
                  <a:pt x="43827" y="47117"/>
                </a:lnTo>
                <a:lnTo>
                  <a:pt x="44018" y="47371"/>
                </a:lnTo>
                <a:lnTo>
                  <a:pt x="43992" y="48514"/>
                </a:lnTo>
                <a:lnTo>
                  <a:pt x="44627" y="48387"/>
                </a:lnTo>
                <a:lnTo>
                  <a:pt x="46812" y="48387"/>
                </a:lnTo>
                <a:lnTo>
                  <a:pt x="47193" y="48006"/>
                </a:lnTo>
                <a:lnTo>
                  <a:pt x="45046" y="48006"/>
                </a:lnTo>
                <a:lnTo>
                  <a:pt x="44589" y="47625"/>
                </a:lnTo>
                <a:lnTo>
                  <a:pt x="44630" y="46703"/>
                </a:lnTo>
                <a:lnTo>
                  <a:pt x="44404" y="46666"/>
                </a:lnTo>
                <a:close/>
              </a:path>
              <a:path w="64134" h="80010">
                <a:moveTo>
                  <a:pt x="56498" y="43561"/>
                </a:moveTo>
                <a:lnTo>
                  <a:pt x="46723" y="43561"/>
                </a:lnTo>
                <a:lnTo>
                  <a:pt x="47205" y="44069"/>
                </a:lnTo>
                <a:lnTo>
                  <a:pt x="47294" y="44450"/>
                </a:lnTo>
                <a:lnTo>
                  <a:pt x="46850" y="44704"/>
                </a:lnTo>
                <a:lnTo>
                  <a:pt x="46431" y="44831"/>
                </a:lnTo>
                <a:lnTo>
                  <a:pt x="46710" y="44831"/>
                </a:lnTo>
                <a:lnTo>
                  <a:pt x="45762" y="45466"/>
                </a:lnTo>
                <a:lnTo>
                  <a:pt x="46088" y="46482"/>
                </a:lnTo>
                <a:lnTo>
                  <a:pt x="46774" y="47498"/>
                </a:lnTo>
                <a:lnTo>
                  <a:pt x="45453" y="47625"/>
                </a:lnTo>
                <a:lnTo>
                  <a:pt x="45046" y="48006"/>
                </a:lnTo>
                <a:lnTo>
                  <a:pt x="47193" y="48006"/>
                </a:lnTo>
                <a:lnTo>
                  <a:pt x="47574" y="47625"/>
                </a:lnTo>
                <a:lnTo>
                  <a:pt x="54305" y="47625"/>
                </a:lnTo>
                <a:lnTo>
                  <a:pt x="54325" y="47498"/>
                </a:lnTo>
                <a:lnTo>
                  <a:pt x="50774" y="47498"/>
                </a:lnTo>
                <a:lnTo>
                  <a:pt x="49923" y="46736"/>
                </a:lnTo>
                <a:lnTo>
                  <a:pt x="51155" y="45974"/>
                </a:lnTo>
                <a:lnTo>
                  <a:pt x="53967" y="45974"/>
                </a:lnTo>
                <a:lnTo>
                  <a:pt x="52704" y="45212"/>
                </a:lnTo>
                <a:lnTo>
                  <a:pt x="56165" y="45212"/>
                </a:lnTo>
                <a:lnTo>
                  <a:pt x="55829" y="45085"/>
                </a:lnTo>
                <a:lnTo>
                  <a:pt x="56498" y="43561"/>
                </a:lnTo>
                <a:close/>
              </a:path>
              <a:path w="64134" h="80010">
                <a:moveTo>
                  <a:pt x="49923" y="46736"/>
                </a:moveTo>
                <a:lnTo>
                  <a:pt x="50774" y="47498"/>
                </a:lnTo>
                <a:lnTo>
                  <a:pt x="50863" y="47117"/>
                </a:lnTo>
                <a:lnTo>
                  <a:pt x="49923" y="46736"/>
                </a:lnTo>
                <a:close/>
              </a:path>
              <a:path w="64134" h="80010">
                <a:moveTo>
                  <a:pt x="50965" y="46228"/>
                </a:moveTo>
                <a:lnTo>
                  <a:pt x="49923" y="46736"/>
                </a:lnTo>
                <a:lnTo>
                  <a:pt x="50863" y="47117"/>
                </a:lnTo>
                <a:lnTo>
                  <a:pt x="50774" y="47498"/>
                </a:lnTo>
                <a:lnTo>
                  <a:pt x="53479" y="47498"/>
                </a:lnTo>
                <a:lnTo>
                  <a:pt x="51600" y="46863"/>
                </a:lnTo>
                <a:lnTo>
                  <a:pt x="50965" y="46228"/>
                </a:lnTo>
                <a:close/>
              </a:path>
              <a:path w="64134" h="80010">
                <a:moveTo>
                  <a:pt x="53568" y="45974"/>
                </a:moveTo>
                <a:lnTo>
                  <a:pt x="51815" y="46228"/>
                </a:lnTo>
                <a:lnTo>
                  <a:pt x="50965" y="46228"/>
                </a:lnTo>
                <a:lnTo>
                  <a:pt x="51600" y="46863"/>
                </a:lnTo>
                <a:lnTo>
                  <a:pt x="53479" y="47498"/>
                </a:lnTo>
                <a:lnTo>
                  <a:pt x="53568" y="45974"/>
                </a:lnTo>
                <a:close/>
              </a:path>
              <a:path w="64134" h="80010">
                <a:moveTo>
                  <a:pt x="53967" y="45974"/>
                </a:moveTo>
                <a:lnTo>
                  <a:pt x="53568" y="45974"/>
                </a:lnTo>
                <a:lnTo>
                  <a:pt x="53479" y="47498"/>
                </a:lnTo>
                <a:lnTo>
                  <a:pt x="54325" y="47498"/>
                </a:lnTo>
                <a:lnTo>
                  <a:pt x="54210" y="46228"/>
                </a:lnTo>
                <a:lnTo>
                  <a:pt x="54178" y="46101"/>
                </a:lnTo>
                <a:lnTo>
                  <a:pt x="53967" y="45974"/>
                </a:lnTo>
                <a:close/>
              </a:path>
              <a:path w="64134" h="80010">
                <a:moveTo>
                  <a:pt x="45001" y="46482"/>
                </a:moveTo>
                <a:lnTo>
                  <a:pt x="44640" y="46482"/>
                </a:lnTo>
                <a:lnTo>
                  <a:pt x="44630" y="46703"/>
                </a:lnTo>
                <a:lnTo>
                  <a:pt x="44830" y="46736"/>
                </a:lnTo>
                <a:lnTo>
                  <a:pt x="45001" y="46482"/>
                </a:lnTo>
                <a:close/>
              </a:path>
              <a:path w="64134" h="80010">
                <a:moveTo>
                  <a:pt x="51155" y="45974"/>
                </a:moveTo>
                <a:lnTo>
                  <a:pt x="49923" y="46736"/>
                </a:lnTo>
                <a:lnTo>
                  <a:pt x="50965" y="46228"/>
                </a:lnTo>
                <a:lnTo>
                  <a:pt x="51815" y="46228"/>
                </a:lnTo>
                <a:lnTo>
                  <a:pt x="51155" y="45974"/>
                </a:lnTo>
                <a:close/>
              </a:path>
              <a:path w="64134" h="80010">
                <a:moveTo>
                  <a:pt x="44640" y="46482"/>
                </a:moveTo>
                <a:lnTo>
                  <a:pt x="44404" y="46666"/>
                </a:lnTo>
                <a:lnTo>
                  <a:pt x="44630" y="46703"/>
                </a:lnTo>
                <a:lnTo>
                  <a:pt x="44640" y="46482"/>
                </a:lnTo>
                <a:close/>
              </a:path>
              <a:path w="64134" h="80010">
                <a:moveTo>
                  <a:pt x="45616" y="45564"/>
                </a:moveTo>
                <a:lnTo>
                  <a:pt x="44056" y="46609"/>
                </a:lnTo>
                <a:lnTo>
                  <a:pt x="44404" y="46666"/>
                </a:lnTo>
                <a:lnTo>
                  <a:pt x="44640" y="46482"/>
                </a:lnTo>
                <a:lnTo>
                  <a:pt x="45001" y="46482"/>
                </a:lnTo>
                <a:lnTo>
                  <a:pt x="45616" y="45564"/>
                </a:lnTo>
                <a:close/>
              </a:path>
              <a:path w="64134" h="80010">
                <a:moveTo>
                  <a:pt x="53568" y="45974"/>
                </a:moveTo>
                <a:lnTo>
                  <a:pt x="51155" y="45974"/>
                </a:lnTo>
                <a:lnTo>
                  <a:pt x="51815" y="46228"/>
                </a:lnTo>
                <a:lnTo>
                  <a:pt x="53568" y="45974"/>
                </a:lnTo>
                <a:close/>
              </a:path>
              <a:path w="64134" h="80010">
                <a:moveTo>
                  <a:pt x="57505" y="44704"/>
                </a:moveTo>
                <a:lnTo>
                  <a:pt x="56895" y="45466"/>
                </a:lnTo>
                <a:lnTo>
                  <a:pt x="57653" y="45466"/>
                </a:lnTo>
                <a:lnTo>
                  <a:pt x="57505" y="44704"/>
                </a:lnTo>
                <a:close/>
              </a:path>
              <a:path w="64134" h="80010">
                <a:moveTo>
                  <a:pt x="12897" y="41533"/>
                </a:moveTo>
                <a:lnTo>
                  <a:pt x="12344" y="41656"/>
                </a:lnTo>
                <a:lnTo>
                  <a:pt x="6388" y="41656"/>
                </a:lnTo>
                <a:lnTo>
                  <a:pt x="6178" y="42799"/>
                </a:lnTo>
                <a:lnTo>
                  <a:pt x="6946" y="45085"/>
                </a:lnTo>
                <a:lnTo>
                  <a:pt x="8229" y="43053"/>
                </a:lnTo>
                <a:lnTo>
                  <a:pt x="8996" y="43053"/>
                </a:lnTo>
                <a:lnTo>
                  <a:pt x="9080" y="42672"/>
                </a:lnTo>
                <a:lnTo>
                  <a:pt x="11067" y="42672"/>
                </a:lnTo>
                <a:lnTo>
                  <a:pt x="12039" y="42164"/>
                </a:lnTo>
                <a:lnTo>
                  <a:pt x="12557" y="41783"/>
                </a:lnTo>
                <a:lnTo>
                  <a:pt x="11899" y="41783"/>
                </a:lnTo>
                <a:lnTo>
                  <a:pt x="12641" y="41721"/>
                </a:lnTo>
                <a:lnTo>
                  <a:pt x="12897" y="41533"/>
                </a:lnTo>
                <a:close/>
              </a:path>
              <a:path w="64134" h="80010">
                <a:moveTo>
                  <a:pt x="45935" y="42672"/>
                </a:moveTo>
                <a:lnTo>
                  <a:pt x="46202" y="44450"/>
                </a:lnTo>
                <a:lnTo>
                  <a:pt x="46240" y="43942"/>
                </a:lnTo>
                <a:lnTo>
                  <a:pt x="46723" y="43561"/>
                </a:lnTo>
                <a:lnTo>
                  <a:pt x="56498" y="43561"/>
                </a:lnTo>
                <a:lnTo>
                  <a:pt x="56609" y="43307"/>
                </a:lnTo>
                <a:lnTo>
                  <a:pt x="49682" y="43307"/>
                </a:lnTo>
                <a:lnTo>
                  <a:pt x="45935" y="42672"/>
                </a:lnTo>
                <a:close/>
              </a:path>
              <a:path w="64134" h="80010">
                <a:moveTo>
                  <a:pt x="5406" y="43075"/>
                </a:moveTo>
                <a:lnTo>
                  <a:pt x="5090" y="43434"/>
                </a:lnTo>
                <a:lnTo>
                  <a:pt x="5003" y="44069"/>
                </a:lnTo>
                <a:lnTo>
                  <a:pt x="5406" y="43075"/>
                </a:lnTo>
                <a:close/>
              </a:path>
              <a:path w="64134" h="80010">
                <a:moveTo>
                  <a:pt x="8874" y="43434"/>
                </a:moveTo>
                <a:lnTo>
                  <a:pt x="8508" y="43434"/>
                </a:lnTo>
                <a:lnTo>
                  <a:pt x="8610" y="43942"/>
                </a:lnTo>
                <a:lnTo>
                  <a:pt x="8874" y="43434"/>
                </a:lnTo>
                <a:close/>
              </a:path>
              <a:path w="64134" h="80010">
                <a:moveTo>
                  <a:pt x="965" y="33782"/>
                </a:moveTo>
                <a:lnTo>
                  <a:pt x="237" y="35941"/>
                </a:lnTo>
                <a:lnTo>
                  <a:pt x="124" y="36449"/>
                </a:lnTo>
                <a:lnTo>
                  <a:pt x="0" y="37592"/>
                </a:lnTo>
                <a:lnTo>
                  <a:pt x="2842" y="39243"/>
                </a:lnTo>
                <a:lnTo>
                  <a:pt x="2938" y="39624"/>
                </a:lnTo>
                <a:lnTo>
                  <a:pt x="2203" y="41148"/>
                </a:lnTo>
                <a:lnTo>
                  <a:pt x="2126" y="41721"/>
                </a:lnTo>
                <a:lnTo>
                  <a:pt x="3149" y="43561"/>
                </a:lnTo>
                <a:lnTo>
                  <a:pt x="4330" y="40513"/>
                </a:lnTo>
                <a:lnTo>
                  <a:pt x="12560" y="40513"/>
                </a:lnTo>
                <a:lnTo>
                  <a:pt x="12614" y="40132"/>
                </a:lnTo>
                <a:lnTo>
                  <a:pt x="11036" y="40132"/>
                </a:lnTo>
                <a:lnTo>
                  <a:pt x="10820" y="39878"/>
                </a:lnTo>
                <a:lnTo>
                  <a:pt x="12407" y="39624"/>
                </a:lnTo>
                <a:lnTo>
                  <a:pt x="11163" y="38227"/>
                </a:lnTo>
                <a:lnTo>
                  <a:pt x="5168" y="38227"/>
                </a:lnTo>
                <a:lnTo>
                  <a:pt x="4787" y="37465"/>
                </a:lnTo>
                <a:lnTo>
                  <a:pt x="1231" y="37465"/>
                </a:lnTo>
                <a:lnTo>
                  <a:pt x="965" y="33782"/>
                </a:lnTo>
                <a:close/>
              </a:path>
              <a:path w="64134" h="80010">
                <a:moveTo>
                  <a:pt x="8996" y="43053"/>
                </a:moveTo>
                <a:lnTo>
                  <a:pt x="8229" y="43053"/>
                </a:lnTo>
                <a:lnTo>
                  <a:pt x="8204" y="43561"/>
                </a:lnTo>
                <a:lnTo>
                  <a:pt x="8508" y="43434"/>
                </a:lnTo>
                <a:lnTo>
                  <a:pt x="8874" y="43434"/>
                </a:lnTo>
                <a:lnTo>
                  <a:pt x="8996" y="43053"/>
                </a:lnTo>
                <a:close/>
              </a:path>
              <a:path w="64134" h="80010">
                <a:moveTo>
                  <a:pt x="58153" y="38735"/>
                </a:moveTo>
                <a:lnTo>
                  <a:pt x="50685" y="38735"/>
                </a:lnTo>
                <a:lnTo>
                  <a:pt x="49491" y="39878"/>
                </a:lnTo>
                <a:lnTo>
                  <a:pt x="48552" y="40386"/>
                </a:lnTo>
                <a:lnTo>
                  <a:pt x="49098" y="40640"/>
                </a:lnTo>
                <a:lnTo>
                  <a:pt x="48209" y="41148"/>
                </a:lnTo>
                <a:lnTo>
                  <a:pt x="49682" y="43307"/>
                </a:lnTo>
                <a:lnTo>
                  <a:pt x="56609" y="43307"/>
                </a:lnTo>
                <a:lnTo>
                  <a:pt x="56833" y="42799"/>
                </a:lnTo>
                <a:lnTo>
                  <a:pt x="55511" y="42799"/>
                </a:lnTo>
                <a:lnTo>
                  <a:pt x="54698" y="42164"/>
                </a:lnTo>
                <a:lnTo>
                  <a:pt x="55175" y="41529"/>
                </a:lnTo>
                <a:lnTo>
                  <a:pt x="55300" y="41275"/>
                </a:lnTo>
                <a:lnTo>
                  <a:pt x="55575" y="40132"/>
                </a:lnTo>
                <a:lnTo>
                  <a:pt x="56845" y="40005"/>
                </a:lnTo>
                <a:lnTo>
                  <a:pt x="57975" y="40005"/>
                </a:lnTo>
                <a:lnTo>
                  <a:pt x="58699" y="39624"/>
                </a:lnTo>
                <a:lnTo>
                  <a:pt x="59131" y="39243"/>
                </a:lnTo>
                <a:lnTo>
                  <a:pt x="58153" y="38735"/>
                </a:lnTo>
                <a:close/>
              </a:path>
              <a:path w="64134" h="80010">
                <a:moveTo>
                  <a:pt x="5880" y="41910"/>
                </a:moveTo>
                <a:lnTo>
                  <a:pt x="5406" y="43075"/>
                </a:lnTo>
                <a:lnTo>
                  <a:pt x="5651" y="42799"/>
                </a:lnTo>
                <a:lnTo>
                  <a:pt x="6110" y="42595"/>
                </a:lnTo>
                <a:lnTo>
                  <a:pt x="5880" y="41910"/>
                </a:lnTo>
                <a:close/>
              </a:path>
              <a:path w="64134" h="80010">
                <a:moveTo>
                  <a:pt x="12560" y="40513"/>
                </a:moveTo>
                <a:lnTo>
                  <a:pt x="4330" y="40513"/>
                </a:lnTo>
                <a:lnTo>
                  <a:pt x="4343" y="43053"/>
                </a:lnTo>
                <a:lnTo>
                  <a:pt x="5118" y="41529"/>
                </a:lnTo>
                <a:lnTo>
                  <a:pt x="11641" y="41529"/>
                </a:lnTo>
                <a:lnTo>
                  <a:pt x="11099" y="41275"/>
                </a:lnTo>
                <a:lnTo>
                  <a:pt x="11899" y="40640"/>
                </a:lnTo>
                <a:lnTo>
                  <a:pt x="12560" y="40513"/>
                </a:lnTo>
                <a:close/>
              </a:path>
              <a:path w="64134" h="80010">
                <a:moveTo>
                  <a:pt x="11067" y="42672"/>
                </a:moveTo>
                <a:lnTo>
                  <a:pt x="10185" y="42672"/>
                </a:lnTo>
                <a:lnTo>
                  <a:pt x="10337" y="43053"/>
                </a:lnTo>
                <a:lnTo>
                  <a:pt x="11067" y="42672"/>
                </a:lnTo>
                <a:close/>
              </a:path>
              <a:path w="64134" h="80010">
                <a:moveTo>
                  <a:pt x="56845" y="40005"/>
                </a:moveTo>
                <a:lnTo>
                  <a:pt x="55575" y="40132"/>
                </a:lnTo>
                <a:lnTo>
                  <a:pt x="55300" y="41275"/>
                </a:lnTo>
                <a:lnTo>
                  <a:pt x="55175" y="41529"/>
                </a:lnTo>
                <a:lnTo>
                  <a:pt x="54698" y="42164"/>
                </a:lnTo>
                <a:lnTo>
                  <a:pt x="55511" y="42799"/>
                </a:lnTo>
                <a:lnTo>
                  <a:pt x="56908" y="42291"/>
                </a:lnTo>
                <a:lnTo>
                  <a:pt x="57238" y="41275"/>
                </a:lnTo>
                <a:lnTo>
                  <a:pt x="58210" y="40513"/>
                </a:lnTo>
                <a:lnTo>
                  <a:pt x="57962" y="40513"/>
                </a:lnTo>
                <a:lnTo>
                  <a:pt x="57969" y="40259"/>
                </a:lnTo>
                <a:lnTo>
                  <a:pt x="55994" y="40259"/>
                </a:lnTo>
                <a:lnTo>
                  <a:pt x="56845" y="40005"/>
                </a:lnTo>
                <a:close/>
              </a:path>
              <a:path w="64134" h="80010">
                <a:moveTo>
                  <a:pt x="58445" y="40513"/>
                </a:moveTo>
                <a:lnTo>
                  <a:pt x="58210" y="40513"/>
                </a:lnTo>
                <a:lnTo>
                  <a:pt x="57238" y="41275"/>
                </a:lnTo>
                <a:lnTo>
                  <a:pt x="56908" y="42291"/>
                </a:lnTo>
                <a:lnTo>
                  <a:pt x="55511" y="42799"/>
                </a:lnTo>
                <a:lnTo>
                  <a:pt x="56833" y="42799"/>
                </a:lnTo>
                <a:lnTo>
                  <a:pt x="57111" y="42164"/>
                </a:lnTo>
                <a:lnTo>
                  <a:pt x="58445" y="40513"/>
                </a:lnTo>
                <a:close/>
              </a:path>
              <a:path w="64134" h="80010">
                <a:moveTo>
                  <a:pt x="11641" y="41529"/>
                </a:moveTo>
                <a:lnTo>
                  <a:pt x="5118" y="41529"/>
                </a:lnTo>
                <a:lnTo>
                  <a:pt x="5626" y="41910"/>
                </a:lnTo>
                <a:lnTo>
                  <a:pt x="6388" y="41656"/>
                </a:lnTo>
                <a:lnTo>
                  <a:pt x="11912" y="41656"/>
                </a:lnTo>
                <a:lnTo>
                  <a:pt x="11641" y="41529"/>
                </a:lnTo>
                <a:close/>
              </a:path>
              <a:path w="64134" h="80010">
                <a:moveTo>
                  <a:pt x="13384" y="41610"/>
                </a:moveTo>
                <a:lnTo>
                  <a:pt x="12641" y="41721"/>
                </a:lnTo>
                <a:lnTo>
                  <a:pt x="13906" y="41783"/>
                </a:lnTo>
                <a:lnTo>
                  <a:pt x="13652" y="41656"/>
                </a:lnTo>
                <a:lnTo>
                  <a:pt x="13384" y="41610"/>
                </a:lnTo>
                <a:close/>
              </a:path>
              <a:path w="64134" h="80010">
                <a:moveTo>
                  <a:pt x="12877" y="41021"/>
                </a:moveTo>
                <a:lnTo>
                  <a:pt x="12103" y="41275"/>
                </a:lnTo>
                <a:lnTo>
                  <a:pt x="12534" y="41275"/>
                </a:lnTo>
                <a:lnTo>
                  <a:pt x="12927" y="41533"/>
                </a:lnTo>
                <a:lnTo>
                  <a:pt x="13384" y="41610"/>
                </a:lnTo>
                <a:lnTo>
                  <a:pt x="12877" y="41021"/>
                </a:lnTo>
                <a:close/>
              </a:path>
              <a:path w="64134" h="80010">
                <a:moveTo>
                  <a:pt x="58534" y="40259"/>
                </a:moveTo>
                <a:lnTo>
                  <a:pt x="57969" y="40259"/>
                </a:lnTo>
                <a:lnTo>
                  <a:pt x="57962" y="40513"/>
                </a:lnTo>
                <a:lnTo>
                  <a:pt x="58210" y="40513"/>
                </a:lnTo>
                <a:lnTo>
                  <a:pt x="58534" y="40259"/>
                </a:lnTo>
                <a:close/>
              </a:path>
              <a:path w="64134" h="80010">
                <a:moveTo>
                  <a:pt x="57975" y="40005"/>
                </a:moveTo>
                <a:lnTo>
                  <a:pt x="56845" y="40005"/>
                </a:lnTo>
                <a:lnTo>
                  <a:pt x="55994" y="40259"/>
                </a:lnTo>
                <a:lnTo>
                  <a:pt x="57969" y="40259"/>
                </a:lnTo>
                <a:lnTo>
                  <a:pt x="57975" y="40005"/>
                </a:lnTo>
                <a:close/>
              </a:path>
              <a:path w="64134" h="80010">
                <a:moveTo>
                  <a:pt x="12687" y="39624"/>
                </a:moveTo>
                <a:lnTo>
                  <a:pt x="11036" y="40132"/>
                </a:lnTo>
                <a:lnTo>
                  <a:pt x="12614" y="40132"/>
                </a:lnTo>
                <a:lnTo>
                  <a:pt x="12687" y="39624"/>
                </a:lnTo>
                <a:close/>
              </a:path>
              <a:path w="64134" h="80010">
                <a:moveTo>
                  <a:pt x="59626" y="35560"/>
                </a:moveTo>
                <a:lnTo>
                  <a:pt x="58966" y="35560"/>
                </a:lnTo>
                <a:lnTo>
                  <a:pt x="58991" y="35941"/>
                </a:lnTo>
                <a:lnTo>
                  <a:pt x="58077" y="36449"/>
                </a:lnTo>
                <a:lnTo>
                  <a:pt x="48691" y="36449"/>
                </a:lnTo>
                <a:lnTo>
                  <a:pt x="47718" y="37211"/>
                </a:lnTo>
                <a:lnTo>
                  <a:pt x="47640" y="37465"/>
                </a:lnTo>
                <a:lnTo>
                  <a:pt x="47993" y="37846"/>
                </a:lnTo>
                <a:lnTo>
                  <a:pt x="48069" y="38354"/>
                </a:lnTo>
                <a:lnTo>
                  <a:pt x="48234" y="38862"/>
                </a:lnTo>
                <a:lnTo>
                  <a:pt x="50685" y="38735"/>
                </a:lnTo>
                <a:lnTo>
                  <a:pt x="58153" y="38735"/>
                </a:lnTo>
                <a:lnTo>
                  <a:pt x="58966" y="37973"/>
                </a:lnTo>
                <a:lnTo>
                  <a:pt x="58648" y="36449"/>
                </a:lnTo>
                <a:lnTo>
                  <a:pt x="59626" y="35560"/>
                </a:lnTo>
                <a:close/>
              </a:path>
              <a:path w="64134" h="80010">
                <a:moveTo>
                  <a:pt x="5143" y="37084"/>
                </a:moveTo>
                <a:lnTo>
                  <a:pt x="5024" y="37211"/>
                </a:lnTo>
                <a:lnTo>
                  <a:pt x="4914" y="37719"/>
                </a:lnTo>
                <a:lnTo>
                  <a:pt x="5168" y="38227"/>
                </a:lnTo>
                <a:lnTo>
                  <a:pt x="5930" y="37719"/>
                </a:lnTo>
                <a:lnTo>
                  <a:pt x="6121" y="37211"/>
                </a:lnTo>
                <a:lnTo>
                  <a:pt x="5143" y="37084"/>
                </a:lnTo>
                <a:close/>
              </a:path>
              <a:path w="64134" h="80010">
                <a:moveTo>
                  <a:pt x="9471" y="37084"/>
                </a:moveTo>
                <a:lnTo>
                  <a:pt x="5143" y="37084"/>
                </a:lnTo>
                <a:lnTo>
                  <a:pt x="6121" y="37211"/>
                </a:lnTo>
                <a:lnTo>
                  <a:pt x="5930" y="37719"/>
                </a:lnTo>
                <a:lnTo>
                  <a:pt x="5168" y="38227"/>
                </a:lnTo>
                <a:lnTo>
                  <a:pt x="11163" y="38227"/>
                </a:lnTo>
                <a:lnTo>
                  <a:pt x="11421" y="38100"/>
                </a:lnTo>
                <a:lnTo>
                  <a:pt x="9550" y="38100"/>
                </a:lnTo>
                <a:lnTo>
                  <a:pt x="8102" y="37592"/>
                </a:lnTo>
                <a:lnTo>
                  <a:pt x="10697" y="37592"/>
                </a:lnTo>
                <a:lnTo>
                  <a:pt x="10579" y="37465"/>
                </a:lnTo>
                <a:lnTo>
                  <a:pt x="10223" y="37465"/>
                </a:lnTo>
                <a:lnTo>
                  <a:pt x="9471" y="37084"/>
                </a:lnTo>
                <a:close/>
              </a:path>
              <a:path w="64134" h="80010">
                <a:moveTo>
                  <a:pt x="10697" y="37592"/>
                </a:moveTo>
                <a:lnTo>
                  <a:pt x="9563" y="37592"/>
                </a:lnTo>
                <a:lnTo>
                  <a:pt x="9550" y="38100"/>
                </a:lnTo>
                <a:lnTo>
                  <a:pt x="11421" y="38100"/>
                </a:lnTo>
                <a:lnTo>
                  <a:pt x="11937" y="37846"/>
                </a:lnTo>
                <a:lnTo>
                  <a:pt x="10934" y="37846"/>
                </a:lnTo>
                <a:lnTo>
                  <a:pt x="10697" y="37592"/>
                </a:lnTo>
                <a:close/>
              </a:path>
              <a:path w="64134" h="80010">
                <a:moveTo>
                  <a:pt x="47523" y="37338"/>
                </a:moveTo>
                <a:lnTo>
                  <a:pt x="47231" y="37592"/>
                </a:lnTo>
                <a:lnTo>
                  <a:pt x="47537" y="37352"/>
                </a:lnTo>
                <a:close/>
              </a:path>
              <a:path w="64134" h="80010">
                <a:moveTo>
                  <a:pt x="11660" y="34925"/>
                </a:moveTo>
                <a:lnTo>
                  <a:pt x="2717" y="34925"/>
                </a:lnTo>
                <a:lnTo>
                  <a:pt x="2260" y="36195"/>
                </a:lnTo>
                <a:lnTo>
                  <a:pt x="1231" y="37465"/>
                </a:lnTo>
                <a:lnTo>
                  <a:pt x="4787" y="37465"/>
                </a:lnTo>
                <a:lnTo>
                  <a:pt x="5143" y="37084"/>
                </a:lnTo>
                <a:lnTo>
                  <a:pt x="9471" y="37084"/>
                </a:lnTo>
                <a:lnTo>
                  <a:pt x="9220" y="36957"/>
                </a:lnTo>
                <a:lnTo>
                  <a:pt x="8140" y="36830"/>
                </a:lnTo>
                <a:lnTo>
                  <a:pt x="8437" y="36195"/>
                </a:lnTo>
                <a:lnTo>
                  <a:pt x="7962" y="36195"/>
                </a:lnTo>
                <a:lnTo>
                  <a:pt x="7889" y="35814"/>
                </a:lnTo>
                <a:lnTo>
                  <a:pt x="7708" y="35433"/>
                </a:lnTo>
                <a:lnTo>
                  <a:pt x="8140" y="35179"/>
                </a:lnTo>
                <a:lnTo>
                  <a:pt x="11485" y="35179"/>
                </a:lnTo>
                <a:lnTo>
                  <a:pt x="11660" y="34925"/>
                </a:lnTo>
                <a:close/>
              </a:path>
              <a:path w="64134" h="80010">
                <a:moveTo>
                  <a:pt x="10215" y="37075"/>
                </a:moveTo>
                <a:lnTo>
                  <a:pt x="10223" y="37465"/>
                </a:lnTo>
                <a:lnTo>
                  <a:pt x="10579" y="37465"/>
                </a:lnTo>
                <a:lnTo>
                  <a:pt x="10215" y="37075"/>
                </a:lnTo>
                <a:close/>
              </a:path>
              <a:path w="64134" h="80010">
                <a:moveTo>
                  <a:pt x="10206" y="36590"/>
                </a:moveTo>
                <a:lnTo>
                  <a:pt x="9867" y="36703"/>
                </a:lnTo>
                <a:lnTo>
                  <a:pt x="10215" y="37075"/>
                </a:lnTo>
                <a:lnTo>
                  <a:pt x="10206" y="36590"/>
                </a:lnTo>
                <a:close/>
              </a:path>
              <a:path w="64134" h="80010">
                <a:moveTo>
                  <a:pt x="11136" y="35687"/>
                </a:moveTo>
                <a:lnTo>
                  <a:pt x="9232" y="35687"/>
                </a:lnTo>
                <a:lnTo>
                  <a:pt x="10198" y="36195"/>
                </a:lnTo>
                <a:lnTo>
                  <a:pt x="10206" y="36590"/>
                </a:lnTo>
                <a:lnTo>
                  <a:pt x="11391" y="36195"/>
                </a:lnTo>
                <a:lnTo>
                  <a:pt x="11874" y="35941"/>
                </a:lnTo>
                <a:lnTo>
                  <a:pt x="11049" y="35814"/>
                </a:lnTo>
                <a:lnTo>
                  <a:pt x="11136" y="35687"/>
                </a:lnTo>
                <a:close/>
              </a:path>
              <a:path w="64134" h="80010">
                <a:moveTo>
                  <a:pt x="50952" y="34163"/>
                </a:moveTo>
                <a:lnTo>
                  <a:pt x="50253" y="36322"/>
                </a:lnTo>
                <a:lnTo>
                  <a:pt x="48653" y="36449"/>
                </a:lnTo>
                <a:lnTo>
                  <a:pt x="58077" y="36449"/>
                </a:lnTo>
                <a:lnTo>
                  <a:pt x="58966" y="35560"/>
                </a:lnTo>
                <a:lnTo>
                  <a:pt x="59626" y="35560"/>
                </a:lnTo>
                <a:lnTo>
                  <a:pt x="59766" y="35433"/>
                </a:lnTo>
                <a:lnTo>
                  <a:pt x="58674" y="34798"/>
                </a:lnTo>
                <a:lnTo>
                  <a:pt x="53251" y="34798"/>
                </a:lnTo>
                <a:lnTo>
                  <a:pt x="50952" y="34163"/>
                </a:lnTo>
                <a:close/>
              </a:path>
              <a:path w="64134" h="80010">
                <a:moveTo>
                  <a:pt x="58966" y="35560"/>
                </a:moveTo>
                <a:lnTo>
                  <a:pt x="58077" y="36449"/>
                </a:lnTo>
                <a:lnTo>
                  <a:pt x="58991" y="35941"/>
                </a:lnTo>
                <a:lnTo>
                  <a:pt x="58966" y="35560"/>
                </a:lnTo>
                <a:close/>
              </a:path>
              <a:path w="64134" h="80010">
                <a:moveTo>
                  <a:pt x="7988" y="35433"/>
                </a:moveTo>
                <a:lnTo>
                  <a:pt x="8229" y="35941"/>
                </a:lnTo>
                <a:lnTo>
                  <a:pt x="7962" y="36195"/>
                </a:lnTo>
                <a:lnTo>
                  <a:pt x="8437" y="36195"/>
                </a:lnTo>
                <a:lnTo>
                  <a:pt x="8674" y="35687"/>
                </a:lnTo>
                <a:lnTo>
                  <a:pt x="7988" y="35433"/>
                </a:lnTo>
                <a:close/>
              </a:path>
              <a:path w="64134" h="80010">
                <a:moveTo>
                  <a:pt x="11485" y="35179"/>
                </a:moveTo>
                <a:lnTo>
                  <a:pt x="8140" y="35179"/>
                </a:lnTo>
                <a:lnTo>
                  <a:pt x="9080" y="36068"/>
                </a:lnTo>
                <a:lnTo>
                  <a:pt x="9232" y="35687"/>
                </a:lnTo>
                <a:lnTo>
                  <a:pt x="11136" y="35687"/>
                </a:lnTo>
                <a:lnTo>
                  <a:pt x="11485" y="35179"/>
                </a:lnTo>
                <a:close/>
              </a:path>
              <a:path w="64134" h="80010">
                <a:moveTo>
                  <a:pt x="9169" y="33274"/>
                </a:moveTo>
                <a:lnTo>
                  <a:pt x="4013" y="33274"/>
                </a:lnTo>
                <a:lnTo>
                  <a:pt x="3213" y="34417"/>
                </a:lnTo>
                <a:lnTo>
                  <a:pt x="1574" y="34417"/>
                </a:lnTo>
                <a:lnTo>
                  <a:pt x="1625" y="35306"/>
                </a:lnTo>
                <a:lnTo>
                  <a:pt x="2717" y="34925"/>
                </a:lnTo>
                <a:lnTo>
                  <a:pt x="11660" y="34925"/>
                </a:lnTo>
                <a:lnTo>
                  <a:pt x="11747" y="34798"/>
                </a:lnTo>
                <a:lnTo>
                  <a:pt x="11468" y="34544"/>
                </a:lnTo>
                <a:lnTo>
                  <a:pt x="9143" y="34544"/>
                </a:lnTo>
                <a:lnTo>
                  <a:pt x="9169" y="33274"/>
                </a:lnTo>
                <a:close/>
              </a:path>
              <a:path w="64134" h="80010">
                <a:moveTo>
                  <a:pt x="59929" y="33909"/>
                </a:moveTo>
                <a:lnTo>
                  <a:pt x="52806" y="33909"/>
                </a:lnTo>
                <a:lnTo>
                  <a:pt x="53162" y="34290"/>
                </a:lnTo>
                <a:lnTo>
                  <a:pt x="53251" y="34798"/>
                </a:lnTo>
                <a:lnTo>
                  <a:pt x="58674" y="34798"/>
                </a:lnTo>
                <a:lnTo>
                  <a:pt x="59929" y="33909"/>
                </a:lnTo>
                <a:close/>
              </a:path>
              <a:path w="64134" h="80010">
                <a:moveTo>
                  <a:pt x="10764" y="33904"/>
                </a:moveTo>
                <a:lnTo>
                  <a:pt x="10680" y="34290"/>
                </a:lnTo>
                <a:lnTo>
                  <a:pt x="9143" y="34544"/>
                </a:lnTo>
                <a:lnTo>
                  <a:pt x="11468" y="34544"/>
                </a:lnTo>
                <a:lnTo>
                  <a:pt x="10764" y="33904"/>
                </a:lnTo>
                <a:close/>
              </a:path>
              <a:path w="64134" h="80010">
                <a:moveTo>
                  <a:pt x="53568" y="32766"/>
                </a:moveTo>
                <a:lnTo>
                  <a:pt x="52831" y="32766"/>
                </a:lnTo>
                <a:lnTo>
                  <a:pt x="52438" y="34036"/>
                </a:lnTo>
                <a:lnTo>
                  <a:pt x="52806" y="33909"/>
                </a:lnTo>
                <a:lnTo>
                  <a:pt x="59936" y="33904"/>
                </a:lnTo>
                <a:lnTo>
                  <a:pt x="60826" y="33274"/>
                </a:lnTo>
                <a:lnTo>
                  <a:pt x="54533" y="33274"/>
                </a:lnTo>
                <a:lnTo>
                  <a:pt x="54329" y="33147"/>
                </a:lnTo>
                <a:lnTo>
                  <a:pt x="54012" y="33136"/>
                </a:lnTo>
                <a:lnTo>
                  <a:pt x="53568" y="32766"/>
                </a:lnTo>
                <a:close/>
              </a:path>
              <a:path w="64134" h="80010">
                <a:moveTo>
                  <a:pt x="10845" y="33528"/>
                </a:moveTo>
                <a:lnTo>
                  <a:pt x="10451" y="33619"/>
                </a:lnTo>
                <a:lnTo>
                  <a:pt x="10764" y="33904"/>
                </a:lnTo>
                <a:lnTo>
                  <a:pt x="10845" y="33528"/>
                </a:lnTo>
                <a:close/>
              </a:path>
              <a:path w="64134" h="80010">
                <a:moveTo>
                  <a:pt x="8928" y="32004"/>
                </a:moveTo>
                <a:lnTo>
                  <a:pt x="2273" y="32004"/>
                </a:lnTo>
                <a:lnTo>
                  <a:pt x="2717" y="33274"/>
                </a:lnTo>
                <a:lnTo>
                  <a:pt x="1816" y="33782"/>
                </a:lnTo>
                <a:lnTo>
                  <a:pt x="4013" y="33274"/>
                </a:lnTo>
                <a:lnTo>
                  <a:pt x="9169" y="33274"/>
                </a:lnTo>
                <a:lnTo>
                  <a:pt x="9067" y="32512"/>
                </a:lnTo>
                <a:lnTo>
                  <a:pt x="8839" y="32258"/>
                </a:lnTo>
                <a:lnTo>
                  <a:pt x="8928" y="32004"/>
                </a:lnTo>
                <a:close/>
              </a:path>
              <a:path w="64134" h="80010">
                <a:moveTo>
                  <a:pt x="52694" y="32131"/>
                </a:moveTo>
                <a:lnTo>
                  <a:pt x="51333" y="32131"/>
                </a:lnTo>
                <a:lnTo>
                  <a:pt x="50584" y="33782"/>
                </a:lnTo>
                <a:lnTo>
                  <a:pt x="52831" y="32766"/>
                </a:lnTo>
                <a:lnTo>
                  <a:pt x="53568" y="32766"/>
                </a:lnTo>
                <a:lnTo>
                  <a:pt x="53103" y="32385"/>
                </a:lnTo>
                <a:lnTo>
                  <a:pt x="52694" y="32131"/>
                </a:lnTo>
                <a:close/>
              </a:path>
              <a:path w="64134" h="80010">
                <a:moveTo>
                  <a:pt x="10222" y="33411"/>
                </a:moveTo>
                <a:lnTo>
                  <a:pt x="10299" y="33655"/>
                </a:lnTo>
                <a:lnTo>
                  <a:pt x="10350" y="33528"/>
                </a:lnTo>
                <a:lnTo>
                  <a:pt x="10222" y="33411"/>
                </a:lnTo>
                <a:close/>
              </a:path>
              <a:path w="64134" h="80010">
                <a:moveTo>
                  <a:pt x="10135" y="33136"/>
                </a:moveTo>
                <a:lnTo>
                  <a:pt x="10071" y="33274"/>
                </a:lnTo>
                <a:lnTo>
                  <a:pt x="10222" y="33411"/>
                </a:lnTo>
                <a:lnTo>
                  <a:pt x="10135" y="33136"/>
                </a:lnTo>
                <a:close/>
              </a:path>
              <a:path w="64134" h="80010">
                <a:moveTo>
                  <a:pt x="2217" y="32283"/>
                </a:moveTo>
                <a:lnTo>
                  <a:pt x="1168" y="33147"/>
                </a:lnTo>
                <a:lnTo>
                  <a:pt x="723" y="33274"/>
                </a:lnTo>
                <a:lnTo>
                  <a:pt x="1993" y="33401"/>
                </a:lnTo>
                <a:lnTo>
                  <a:pt x="2217" y="32283"/>
                </a:lnTo>
                <a:close/>
              </a:path>
              <a:path w="64134" h="80010">
                <a:moveTo>
                  <a:pt x="12793" y="31369"/>
                </a:moveTo>
                <a:lnTo>
                  <a:pt x="9194" y="31369"/>
                </a:lnTo>
                <a:lnTo>
                  <a:pt x="9512" y="31750"/>
                </a:lnTo>
                <a:lnTo>
                  <a:pt x="9359" y="31877"/>
                </a:lnTo>
                <a:lnTo>
                  <a:pt x="9131" y="31877"/>
                </a:lnTo>
                <a:lnTo>
                  <a:pt x="9182" y="32639"/>
                </a:lnTo>
                <a:lnTo>
                  <a:pt x="9931" y="33274"/>
                </a:lnTo>
                <a:lnTo>
                  <a:pt x="9919" y="33136"/>
                </a:lnTo>
                <a:lnTo>
                  <a:pt x="9651" y="32893"/>
                </a:lnTo>
                <a:lnTo>
                  <a:pt x="10495" y="32893"/>
                </a:lnTo>
                <a:lnTo>
                  <a:pt x="10871" y="32639"/>
                </a:lnTo>
                <a:lnTo>
                  <a:pt x="12090" y="32639"/>
                </a:lnTo>
                <a:lnTo>
                  <a:pt x="11937" y="31496"/>
                </a:lnTo>
                <a:lnTo>
                  <a:pt x="12890" y="31496"/>
                </a:lnTo>
                <a:lnTo>
                  <a:pt x="12793" y="31369"/>
                </a:lnTo>
                <a:close/>
              </a:path>
              <a:path w="64134" h="80010">
                <a:moveTo>
                  <a:pt x="10423" y="32941"/>
                </a:moveTo>
                <a:lnTo>
                  <a:pt x="12611" y="33274"/>
                </a:lnTo>
                <a:lnTo>
                  <a:pt x="12077" y="33147"/>
                </a:lnTo>
                <a:lnTo>
                  <a:pt x="12080" y="33020"/>
                </a:lnTo>
                <a:lnTo>
                  <a:pt x="11010" y="33020"/>
                </a:lnTo>
                <a:lnTo>
                  <a:pt x="10423" y="32941"/>
                </a:lnTo>
                <a:close/>
              </a:path>
              <a:path w="64134" h="80010">
                <a:moveTo>
                  <a:pt x="54124" y="32639"/>
                </a:moveTo>
                <a:lnTo>
                  <a:pt x="54125" y="33020"/>
                </a:lnTo>
                <a:lnTo>
                  <a:pt x="54533" y="33274"/>
                </a:lnTo>
                <a:lnTo>
                  <a:pt x="54429" y="32766"/>
                </a:lnTo>
                <a:lnTo>
                  <a:pt x="54124" y="32639"/>
                </a:lnTo>
                <a:close/>
              </a:path>
              <a:path w="64134" h="80010">
                <a:moveTo>
                  <a:pt x="54527" y="32806"/>
                </a:moveTo>
                <a:lnTo>
                  <a:pt x="54533" y="33274"/>
                </a:lnTo>
                <a:lnTo>
                  <a:pt x="60826" y="33274"/>
                </a:lnTo>
                <a:lnTo>
                  <a:pt x="61185" y="33020"/>
                </a:lnTo>
                <a:lnTo>
                  <a:pt x="55041" y="33020"/>
                </a:lnTo>
                <a:lnTo>
                  <a:pt x="54527" y="32806"/>
                </a:lnTo>
                <a:close/>
              </a:path>
              <a:path w="64134" h="80010">
                <a:moveTo>
                  <a:pt x="53135" y="32404"/>
                </a:moveTo>
                <a:lnTo>
                  <a:pt x="54025" y="33147"/>
                </a:lnTo>
                <a:lnTo>
                  <a:pt x="53920" y="32893"/>
                </a:lnTo>
                <a:lnTo>
                  <a:pt x="53135" y="32404"/>
                </a:lnTo>
                <a:close/>
              </a:path>
              <a:path w="64134" h="80010">
                <a:moveTo>
                  <a:pt x="54058" y="32978"/>
                </a:moveTo>
                <a:lnTo>
                  <a:pt x="54025" y="33147"/>
                </a:lnTo>
                <a:lnTo>
                  <a:pt x="54329" y="33147"/>
                </a:lnTo>
                <a:lnTo>
                  <a:pt x="54058" y="32978"/>
                </a:lnTo>
                <a:close/>
              </a:path>
              <a:path w="64134" h="80010">
                <a:moveTo>
                  <a:pt x="10075" y="32947"/>
                </a:moveTo>
                <a:lnTo>
                  <a:pt x="10135" y="33136"/>
                </a:lnTo>
                <a:lnTo>
                  <a:pt x="10307" y="33020"/>
                </a:lnTo>
                <a:lnTo>
                  <a:pt x="10075" y="32947"/>
                </a:lnTo>
                <a:close/>
              </a:path>
              <a:path w="64134" h="80010">
                <a:moveTo>
                  <a:pt x="12090" y="32639"/>
                </a:moveTo>
                <a:lnTo>
                  <a:pt x="10871" y="32639"/>
                </a:lnTo>
                <a:lnTo>
                  <a:pt x="11417" y="32766"/>
                </a:lnTo>
                <a:lnTo>
                  <a:pt x="11010" y="33020"/>
                </a:lnTo>
                <a:lnTo>
                  <a:pt x="12080" y="33020"/>
                </a:lnTo>
                <a:lnTo>
                  <a:pt x="12090" y="32639"/>
                </a:lnTo>
                <a:close/>
              </a:path>
              <a:path w="64134" h="80010">
                <a:moveTo>
                  <a:pt x="55625" y="31369"/>
                </a:moveTo>
                <a:lnTo>
                  <a:pt x="55511" y="31496"/>
                </a:lnTo>
                <a:lnTo>
                  <a:pt x="54888" y="32055"/>
                </a:lnTo>
                <a:lnTo>
                  <a:pt x="54792" y="32258"/>
                </a:lnTo>
                <a:lnTo>
                  <a:pt x="55041" y="33020"/>
                </a:lnTo>
                <a:lnTo>
                  <a:pt x="61185" y="33020"/>
                </a:lnTo>
                <a:lnTo>
                  <a:pt x="61486" y="32806"/>
                </a:lnTo>
                <a:lnTo>
                  <a:pt x="61459" y="32385"/>
                </a:lnTo>
                <a:lnTo>
                  <a:pt x="55511" y="32385"/>
                </a:lnTo>
                <a:lnTo>
                  <a:pt x="55625" y="31369"/>
                </a:lnTo>
                <a:close/>
              </a:path>
              <a:path w="64134" h="80010">
                <a:moveTo>
                  <a:pt x="10058" y="32893"/>
                </a:moveTo>
                <a:lnTo>
                  <a:pt x="10360" y="32984"/>
                </a:lnTo>
                <a:lnTo>
                  <a:pt x="10058" y="32893"/>
                </a:lnTo>
                <a:close/>
              </a:path>
              <a:path w="64134" h="80010">
                <a:moveTo>
                  <a:pt x="52715" y="32055"/>
                </a:moveTo>
                <a:lnTo>
                  <a:pt x="53135" y="32404"/>
                </a:lnTo>
                <a:lnTo>
                  <a:pt x="54058" y="32978"/>
                </a:lnTo>
                <a:lnTo>
                  <a:pt x="54123" y="32639"/>
                </a:lnTo>
                <a:lnTo>
                  <a:pt x="52715" y="32055"/>
                </a:lnTo>
                <a:close/>
              </a:path>
              <a:path w="64134" h="80010">
                <a:moveTo>
                  <a:pt x="10058" y="32893"/>
                </a:moveTo>
                <a:lnTo>
                  <a:pt x="9651" y="32893"/>
                </a:lnTo>
                <a:lnTo>
                  <a:pt x="10075" y="32947"/>
                </a:lnTo>
                <a:close/>
              </a:path>
              <a:path w="64134" h="80010">
                <a:moveTo>
                  <a:pt x="10495" y="32893"/>
                </a:moveTo>
                <a:lnTo>
                  <a:pt x="10058" y="32893"/>
                </a:lnTo>
                <a:lnTo>
                  <a:pt x="10423" y="32941"/>
                </a:lnTo>
                <a:close/>
              </a:path>
              <a:path w="64134" h="80010">
                <a:moveTo>
                  <a:pt x="54419" y="31115"/>
                </a:moveTo>
                <a:lnTo>
                  <a:pt x="54124" y="32639"/>
                </a:lnTo>
                <a:lnTo>
                  <a:pt x="54527" y="32806"/>
                </a:lnTo>
                <a:lnTo>
                  <a:pt x="54634" y="32283"/>
                </a:lnTo>
                <a:lnTo>
                  <a:pt x="54585" y="31623"/>
                </a:lnTo>
                <a:lnTo>
                  <a:pt x="54419" y="31115"/>
                </a:lnTo>
                <a:close/>
              </a:path>
              <a:path w="64134" h="80010">
                <a:moveTo>
                  <a:pt x="54271" y="31877"/>
                </a:moveTo>
                <a:lnTo>
                  <a:pt x="52285" y="31877"/>
                </a:lnTo>
                <a:lnTo>
                  <a:pt x="52563" y="31992"/>
                </a:lnTo>
                <a:lnTo>
                  <a:pt x="52715" y="32055"/>
                </a:lnTo>
                <a:lnTo>
                  <a:pt x="54124" y="32639"/>
                </a:lnTo>
                <a:lnTo>
                  <a:pt x="54271" y="31877"/>
                </a:lnTo>
                <a:close/>
              </a:path>
              <a:path w="64134" h="80010">
                <a:moveTo>
                  <a:pt x="4764" y="22232"/>
                </a:moveTo>
                <a:lnTo>
                  <a:pt x="3568" y="23114"/>
                </a:lnTo>
                <a:lnTo>
                  <a:pt x="3301" y="23495"/>
                </a:lnTo>
                <a:lnTo>
                  <a:pt x="3848" y="23622"/>
                </a:lnTo>
                <a:lnTo>
                  <a:pt x="3073" y="24257"/>
                </a:lnTo>
                <a:lnTo>
                  <a:pt x="3911" y="24511"/>
                </a:lnTo>
                <a:lnTo>
                  <a:pt x="2106" y="27037"/>
                </a:lnTo>
                <a:lnTo>
                  <a:pt x="2054" y="27235"/>
                </a:lnTo>
                <a:lnTo>
                  <a:pt x="3167" y="28575"/>
                </a:lnTo>
                <a:lnTo>
                  <a:pt x="3275" y="28956"/>
                </a:lnTo>
                <a:lnTo>
                  <a:pt x="1015" y="31750"/>
                </a:lnTo>
                <a:lnTo>
                  <a:pt x="761" y="32639"/>
                </a:lnTo>
                <a:lnTo>
                  <a:pt x="1485" y="31369"/>
                </a:lnTo>
                <a:lnTo>
                  <a:pt x="12793" y="31369"/>
                </a:lnTo>
                <a:lnTo>
                  <a:pt x="12501" y="30988"/>
                </a:lnTo>
                <a:lnTo>
                  <a:pt x="11861" y="30988"/>
                </a:lnTo>
                <a:lnTo>
                  <a:pt x="11509" y="30607"/>
                </a:lnTo>
                <a:lnTo>
                  <a:pt x="10464" y="30607"/>
                </a:lnTo>
                <a:lnTo>
                  <a:pt x="8864" y="30226"/>
                </a:lnTo>
                <a:lnTo>
                  <a:pt x="9296" y="29972"/>
                </a:lnTo>
                <a:lnTo>
                  <a:pt x="13152" y="29972"/>
                </a:lnTo>
                <a:lnTo>
                  <a:pt x="13263" y="29718"/>
                </a:lnTo>
                <a:lnTo>
                  <a:pt x="12814" y="29718"/>
                </a:lnTo>
                <a:lnTo>
                  <a:pt x="12034" y="29083"/>
                </a:lnTo>
                <a:lnTo>
                  <a:pt x="11087" y="29083"/>
                </a:lnTo>
                <a:lnTo>
                  <a:pt x="10642" y="27178"/>
                </a:lnTo>
                <a:lnTo>
                  <a:pt x="13565" y="27178"/>
                </a:lnTo>
                <a:lnTo>
                  <a:pt x="13792" y="27051"/>
                </a:lnTo>
                <a:lnTo>
                  <a:pt x="12150" y="24003"/>
                </a:lnTo>
                <a:lnTo>
                  <a:pt x="6832" y="24003"/>
                </a:lnTo>
                <a:lnTo>
                  <a:pt x="6127" y="23368"/>
                </a:lnTo>
                <a:lnTo>
                  <a:pt x="4825" y="23368"/>
                </a:lnTo>
                <a:lnTo>
                  <a:pt x="4764" y="22232"/>
                </a:lnTo>
                <a:close/>
              </a:path>
              <a:path w="64134" h="80010">
                <a:moveTo>
                  <a:pt x="50355" y="31496"/>
                </a:moveTo>
                <a:lnTo>
                  <a:pt x="51231" y="31750"/>
                </a:lnTo>
                <a:lnTo>
                  <a:pt x="50711" y="32512"/>
                </a:lnTo>
                <a:lnTo>
                  <a:pt x="51333" y="32131"/>
                </a:lnTo>
                <a:lnTo>
                  <a:pt x="52694" y="32131"/>
                </a:lnTo>
                <a:lnTo>
                  <a:pt x="52446" y="31976"/>
                </a:lnTo>
                <a:lnTo>
                  <a:pt x="51688" y="31877"/>
                </a:lnTo>
                <a:lnTo>
                  <a:pt x="53339" y="31750"/>
                </a:lnTo>
                <a:lnTo>
                  <a:pt x="53303" y="31623"/>
                </a:lnTo>
                <a:lnTo>
                  <a:pt x="51231" y="31623"/>
                </a:lnTo>
                <a:lnTo>
                  <a:pt x="50355" y="31496"/>
                </a:lnTo>
                <a:close/>
              </a:path>
              <a:path w="64134" h="80010">
                <a:moveTo>
                  <a:pt x="52446" y="31976"/>
                </a:moveTo>
                <a:lnTo>
                  <a:pt x="53135" y="32404"/>
                </a:lnTo>
                <a:lnTo>
                  <a:pt x="52715" y="32055"/>
                </a:lnTo>
                <a:lnTo>
                  <a:pt x="52563" y="31992"/>
                </a:lnTo>
                <a:close/>
              </a:path>
              <a:path w="64134" h="80010">
                <a:moveTo>
                  <a:pt x="56122" y="31369"/>
                </a:moveTo>
                <a:lnTo>
                  <a:pt x="55625" y="31369"/>
                </a:lnTo>
                <a:lnTo>
                  <a:pt x="55511" y="32385"/>
                </a:lnTo>
                <a:lnTo>
                  <a:pt x="57480" y="32131"/>
                </a:lnTo>
                <a:lnTo>
                  <a:pt x="56122" y="31369"/>
                </a:lnTo>
                <a:close/>
              </a:path>
              <a:path w="64134" h="80010">
                <a:moveTo>
                  <a:pt x="60803" y="29210"/>
                </a:moveTo>
                <a:lnTo>
                  <a:pt x="52603" y="29210"/>
                </a:lnTo>
                <a:lnTo>
                  <a:pt x="55511" y="30099"/>
                </a:lnTo>
                <a:lnTo>
                  <a:pt x="54990" y="30734"/>
                </a:lnTo>
                <a:lnTo>
                  <a:pt x="57480" y="32131"/>
                </a:lnTo>
                <a:lnTo>
                  <a:pt x="55511" y="32385"/>
                </a:lnTo>
                <a:lnTo>
                  <a:pt x="61459" y="32385"/>
                </a:lnTo>
                <a:lnTo>
                  <a:pt x="59943" y="32258"/>
                </a:lnTo>
                <a:lnTo>
                  <a:pt x="60020" y="30607"/>
                </a:lnTo>
                <a:lnTo>
                  <a:pt x="62331" y="30607"/>
                </a:lnTo>
                <a:lnTo>
                  <a:pt x="60803" y="29210"/>
                </a:lnTo>
                <a:close/>
              </a:path>
              <a:path w="64134" h="80010">
                <a:moveTo>
                  <a:pt x="61442" y="30607"/>
                </a:moveTo>
                <a:lnTo>
                  <a:pt x="59943" y="32258"/>
                </a:lnTo>
                <a:lnTo>
                  <a:pt x="61430" y="32258"/>
                </a:lnTo>
                <a:lnTo>
                  <a:pt x="61232" y="31369"/>
                </a:lnTo>
                <a:lnTo>
                  <a:pt x="61309" y="30861"/>
                </a:lnTo>
                <a:lnTo>
                  <a:pt x="61442" y="30607"/>
                </a:lnTo>
                <a:close/>
              </a:path>
              <a:path w="64134" h="80010">
                <a:moveTo>
                  <a:pt x="8915" y="31369"/>
                </a:moveTo>
                <a:lnTo>
                  <a:pt x="1485" y="31369"/>
                </a:lnTo>
                <a:lnTo>
                  <a:pt x="1892" y="31496"/>
                </a:lnTo>
                <a:lnTo>
                  <a:pt x="2230" y="32219"/>
                </a:lnTo>
                <a:lnTo>
                  <a:pt x="2273" y="32004"/>
                </a:lnTo>
                <a:lnTo>
                  <a:pt x="8928" y="32004"/>
                </a:lnTo>
                <a:lnTo>
                  <a:pt x="8915" y="31369"/>
                </a:lnTo>
                <a:close/>
              </a:path>
              <a:path w="64134" h="80010">
                <a:moveTo>
                  <a:pt x="55669" y="31115"/>
                </a:moveTo>
                <a:lnTo>
                  <a:pt x="54419" y="31115"/>
                </a:lnTo>
                <a:lnTo>
                  <a:pt x="54763" y="32167"/>
                </a:lnTo>
                <a:lnTo>
                  <a:pt x="55511" y="31496"/>
                </a:lnTo>
                <a:lnTo>
                  <a:pt x="55625" y="31369"/>
                </a:lnTo>
                <a:lnTo>
                  <a:pt x="56122" y="31369"/>
                </a:lnTo>
                <a:lnTo>
                  <a:pt x="55669" y="31115"/>
                </a:lnTo>
                <a:close/>
              </a:path>
              <a:path w="64134" h="80010">
                <a:moveTo>
                  <a:pt x="52563" y="31992"/>
                </a:moveTo>
                <a:lnTo>
                  <a:pt x="52715" y="32055"/>
                </a:lnTo>
                <a:lnTo>
                  <a:pt x="52563" y="31992"/>
                </a:lnTo>
                <a:close/>
              </a:path>
              <a:path w="64134" h="80010">
                <a:moveTo>
                  <a:pt x="52285" y="31877"/>
                </a:moveTo>
                <a:lnTo>
                  <a:pt x="52446" y="31976"/>
                </a:lnTo>
                <a:lnTo>
                  <a:pt x="52285" y="31877"/>
                </a:lnTo>
                <a:close/>
              </a:path>
              <a:path w="64134" h="80010">
                <a:moveTo>
                  <a:pt x="52603" y="29210"/>
                </a:moveTo>
                <a:lnTo>
                  <a:pt x="53339" y="31750"/>
                </a:lnTo>
                <a:lnTo>
                  <a:pt x="51688" y="31877"/>
                </a:lnTo>
                <a:lnTo>
                  <a:pt x="52446" y="31976"/>
                </a:lnTo>
                <a:lnTo>
                  <a:pt x="52285" y="31877"/>
                </a:lnTo>
                <a:lnTo>
                  <a:pt x="54271" y="31877"/>
                </a:lnTo>
                <a:lnTo>
                  <a:pt x="54419" y="31115"/>
                </a:lnTo>
                <a:lnTo>
                  <a:pt x="55669" y="31115"/>
                </a:lnTo>
                <a:lnTo>
                  <a:pt x="54990" y="30734"/>
                </a:lnTo>
                <a:lnTo>
                  <a:pt x="55511" y="30099"/>
                </a:lnTo>
                <a:lnTo>
                  <a:pt x="52603" y="29210"/>
                </a:lnTo>
                <a:close/>
              </a:path>
              <a:path w="64134" h="80010">
                <a:moveTo>
                  <a:pt x="52971" y="30480"/>
                </a:moveTo>
                <a:lnTo>
                  <a:pt x="51117" y="30480"/>
                </a:lnTo>
                <a:lnTo>
                  <a:pt x="51231" y="31623"/>
                </a:lnTo>
                <a:lnTo>
                  <a:pt x="53303" y="31623"/>
                </a:lnTo>
                <a:lnTo>
                  <a:pt x="52971" y="30480"/>
                </a:lnTo>
                <a:close/>
              </a:path>
              <a:path w="64134" h="80010">
                <a:moveTo>
                  <a:pt x="13260" y="30734"/>
                </a:moveTo>
                <a:lnTo>
                  <a:pt x="12306" y="30734"/>
                </a:lnTo>
                <a:lnTo>
                  <a:pt x="13423" y="31115"/>
                </a:lnTo>
                <a:lnTo>
                  <a:pt x="13260" y="30734"/>
                </a:lnTo>
                <a:close/>
              </a:path>
              <a:path w="64134" h="80010">
                <a:moveTo>
                  <a:pt x="13042" y="30226"/>
                </a:moveTo>
                <a:lnTo>
                  <a:pt x="12712" y="30226"/>
                </a:lnTo>
                <a:lnTo>
                  <a:pt x="12636" y="30353"/>
                </a:lnTo>
                <a:lnTo>
                  <a:pt x="11861" y="30988"/>
                </a:lnTo>
                <a:lnTo>
                  <a:pt x="12501" y="30988"/>
                </a:lnTo>
                <a:lnTo>
                  <a:pt x="12306" y="30734"/>
                </a:lnTo>
                <a:lnTo>
                  <a:pt x="13260" y="30734"/>
                </a:lnTo>
                <a:lnTo>
                  <a:pt x="13042" y="30226"/>
                </a:lnTo>
                <a:close/>
              </a:path>
              <a:path w="64134" h="80010">
                <a:moveTo>
                  <a:pt x="50591" y="29591"/>
                </a:moveTo>
                <a:lnTo>
                  <a:pt x="50279" y="29591"/>
                </a:lnTo>
                <a:lnTo>
                  <a:pt x="50319" y="29718"/>
                </a:lnTo>
                <a:lnTo>
                  <a:pt x="50412" y="30480"/>
                </a:lnTo>
                <a:lnTo>
                  <a:pt x="49491" y="30861"/>
                </a:lnTo>
                <a:lnTo>
                  <a:pt x="51117" y="30480"/>
                </a:lnTo>
                <a:lnTo>
                  <a:pt x="52971" y="30480"/>
                </a:lnTo>
                <a:lnTo>
                  <a:pt x="52861" y="30099"/>
                </a:lnTo>
                <a:lnTo>
                  <a:pt x="51358" y="30099"/>
                </a:lnTo>
                <a:lnTo>
                  <a:pt x="50591" y="29591"/>
                </a:lnTo>
                <a:close/>
              </a:path>
              <a:path w="64134" h="80010">
                <a:moveTo>
                  <a:pt x="9296" y="29972"/>
                </a:moveTo>
                <a:lnTo>
                  <a:pt x="8864" y="30226"/>
                </a:lnTo>
                <a:lnTo>
                  <a:pt x="10464" y="30607"/>
                </a:lnTo>
                <a:lnTo>
                  <a:pt x="9296" y="29972"/>
                </a:lnTo>
                <a:close/>
              </a:path>
              <a:path w="64134" h="80010">
                <a:moveTo>
                  <a:pt x="13152" y="29972"/>
                </a:moveTo>
                <a:lnTo>
                  <a:pt x="9296" y="29972"/>
                </a:lnTo>
                <a:lnTo>
                  <a:pt x="10464" y="30607"/>
                </a:lnTo>
                <a:lnTo>
                  <a:pt x="11509" y="30607"/>
                </a:lnTo>
                <a:lnTo>
                  <a:pt x="12712" y="30226"/>
                </a:lnTo>
                <a:lnTo>
                  <a:pt x="13042" y="30226"/>
                </a:lnTo>
                <a:lnTo>
                  <a:pt x="13152" y="29972"/>
                </a:lnTo>
                <a:close/>
              </a:path>
              <a:path w="64134" h="80010">
                <a:moveTo>
                  <a:pt x="50507" y="28702"/>
                </a:moveTo>
                <a:lnTo>
                  <a:pt x="51358" y="30099"/>
                </a:lnTo>
                <a:lnTo>
                  <a:pt x="52861" y="30099"/>
                </a:lnTo>
                <a:lnTo>
                  <a:pt x="52824" y="29972"/>
                </a:lnTo>
                <a:lnTo>
                  <a:pt x="51447" y="29972"/>
                </a:lnTo>
                <a:lnTo>
                  <a:pt x="50507" y="28702"/>
                </a:lnTo>
                <a:close/>
              </a:path>
              <a:path w="64134" h="80010">
                <a:moveTo>
                  <a:pt x="49631" y="28956"/>
                </a:moveTo>
                <a:lnTo>
                  <a:pt x="49326" y="29972"/>
                </a:lnTo>
                <a:lnTo>
                  <a:pt x="50279" y="29591"/>
                </a:lnTo>
                <a:lnTo>
                  <a:pt x="50591" y="29591"/>
                </a:lnTo>
                <a:lnTo>
                  <a:pt x="49631" y="28956"/>
                </a:lnTo>
                <a:close/>
              </a:path>
              <a:path w="64134" h="80010">
                <a:moveTo>
                  <a:pt x="51739" y="28448"/>
                </a:moveTo>
                <a:lnTo>
                  <a:pt x="51447" y="29972"/>
                </a:lnTo>
                <a:lnTo>
                  <a:pt x="52824" y="29972"/>
                </a:lnTo>
                <a:lnTo>
                  <a:pt x="52603" y="29210"/>
                </a:lnTo>
                <a:lnTo>
                  <a:pt x="60803" y="29210"/>
                </a:lnTo>
                <a:lnTo>
                  <a:pt x="60664" y="29083"/>
                </a:lnTo>
                <a:lnTo>
                  <a:pt x="53632" y="29083"/>
                </a:lnTo>
                <a:lnTo>
                  <a:pt x="51739" y="28448"/>
                </a:lnTo>
                <a:close/>
              </a:path>
              <a:path w="64134" h="80010">
                <a:moveTo>
                  <a:pt x="13373" y="29464"/>
                </a:moveTo>
                <a:lnTo>
                  <a:pt x="12814" y="29718"/>
                </a:lnTo>
                <a:lnTo>
                  <a:pt x="13263" y="29718"/>
                </a:lnTo>
                <a:lnTo>
                  <a:pt x="13373" y="29464"/>
                </a:lnTo>
                <a:close/>
              </a:path>
              <a:path w="64134" h="80010">
                <a:moveTo>
                  <a:pt x="11722" y="28829"/>
                </a:moveTo>
                <a:lnTo>
                  <a:pt x="11087" y="29083"/>
                </a:lnTo>
                <a:lnTo>
                  <a:pt x="12034" y="29083"/>
                </a:lnTo>
                <a:lnTo>
                  <a:pt x="11722" y="28829"/>
                </a:lnTo>
                <a:close/>
              </a:path>
              <a:path w="64134" h="80010">
                <a:moveTo>
                  <a:pt x="61845" y="25146"/>
                </a:moveTo>
                <a:lnTo>
                  <a:pt x="55511" y="25146"/>
                </a:lnTo>
                <a:lnTo>
                  <a:pt x="55078" y="25649"/>
                </a:lnTo>
                <a:lnTo>
                  <a:pt x="56133" y="26289"/>
                </a:lnTo>
                <a:lnTo>
                  <a:pt x="54495" y="28321"/>
                </a:lnTo>
                <a:lnTo>
                  <a:pt x="53632" y="29083"/>
                </a:lnTo>
                <a:lnTo>
                  <a:pt x="60664" y="29083"/>
                </a:lnTo>
                <a:lnTo>
                  <a:pt x="60109" y="28575"/>
                </a:lnTo>
                <a:lnTo>
                  <a:pt x="62585" y="28448"/>
                </a:lnTo>
                <a:lnTo>
                  <a:pt x="61727" y="27037"/>
                </a:lnTo>
                <a:lnTo>
                  <a:pt x="61754" y="26894"/>
                </a:lnTo>
                <a:lnTo>
                  <a:pt x="62903" y="26543"/>
                </a:lnTo>
                <a:lnTo>
                  <a:pt x="60502" y="25527"/>
                </a:lnTo>
                <a:lnTo>
                  <a:pt x="61845" y="25146"/>
                </a:lnTo>
                <a:close/>
              </a:path>
              <a:path w="64134" h="80010">
                <a:moveTo>
                  <a:pt x="13512" y="27178"/>
                </a:moveTo>
                <a:lnTo>
                  <a:pt x="10642" y="27178"/>
                </a:lnTo>
                <a:lnTo>
                  <a:pt x="13119" y="28956"/>
                </a:lnTo>
                <a:lnTo>
                  <a:pt x="13728" y="28067"/>
                </a:lnTo>
                <a:lnTo>
                  <a:pt x="12738" y="28067"/>
                </a:lnTo>
                <a:lnTo>
                  <a:pt x="12204" y="27940"/>
                </a:lnTo>
                <a:lnTo>
                  <a:pt x="13462" y="27235"/>
                </a:lnTo>
                <a:close/>
              </a:path>
              <a:path w="64134" h="80010">
                <a:moveTo>
                  <a:pt x="13519" y="27203"/>
                </a:moveTo>
                <a:lnTo>
                  <a:pt x="12738" y="28067"/>
                </a:lnTo>
                <a:lnTo>
                  <a:pt x="13728" y="28067"/>
                </a:lnTo>
                <a:lnTo>
                  <a:pt x="13519" y="27203"/>
                </a:lnTo>
                <a:close/>
              </a:path>
              <a:path w="64134" h="80010">
                <a:moveTo>
                  <a:pt x="54745" y="25447"/>
                </a:moveTo>
                <a:lnTo>
                  <a:pt x="52608" y="26289"/>
                </a:lnTo>
                <a:lnTo>
                  <a:pt x="52110" y="26894"/>
                </a:lnTo>
                <a:lnTo>
                  <a:pt x="52095" y="27559"/>
                </a:lnTo>
                <a:lnTo>
                  <a:pt x="53327" y="27686"/>
                </a:lnTo>
                <a:lnTo>
                  <a:pt x="55078" y="25649"/>
                </a:lnTo>
                <a:lnTo>
                  <a:pt x="54745" y="25447"/>
                </a:lnTo>
                <a:close/>
              </a:path>
              <a:path w="64134" h="80010">
                <a:moveTo>
                  <a:pt x="51070" y="26894"/>
                </a:moveTo>
                <a:lnTo>
                  <a:pt x="50706" y="27037"/>
                </a:lnTo>
                <a:lnTo>
                  <a:pt x="50393" y="27559"/>
                </a:lnTo>
                <a:lnTo>
                  <a:pt x="51070" y="26894"/>
                </a:lnTo>
                <a:close/>
              </a:path>
              <a:path w="64134" h="80010">
                <a:moveTo>
                  <a:pt x="13565" y="27178"/>
                </a:moveTo>
                <a:close/>
              </a:path>
              <a:path w="64134" h="80010">
                <a:moveTo>
                  <a:pt x="51107" y="26251"/>
                </a:moveTo>
                <a:lnTo>
                  <a:pt x="50673" y="27051"/>
                </a:lnTo>
                <a:lnTo>
                  <a:pt x="50792" y="26894"/>
                </a:lnTo>
                <a:lnTo>
                  <a:pt x="51155" y="26289"/>
                </a:lnTo>
                <a:close/>
              </a:path>
              <a:path w="64134" h="80010">
                <a:moveTo>
                  <a:pt x="52608" y="26289"/>
                </a:moveTo>
                <a:lnTo>
                  <a:pt x="51625" y="26289"/>
                </a:lnTo>
                <a:lnTo>
                  <a:pt x="51070" y="26894"/>
                </a:lnTo>
                <a:lnTo>
                  <a:pt x="52608" y="26289"/>
                </a:lnTo>
                <a:close/>
              </a:path>
              <a:path w="64134" h="80010">
                <a:moveTo>
                  <a:pt x="52603" y="18669"/>
                </a:moveTo>
                <a:lnTo>
                  <a:pt x="51765" y="18669"/>
                </a:lnTo>
                <a:lnTo>
                  <a:pt x="52247" y="20193"/>
                </a:lnTo>
                <a:lnTo>
                  <a:pt x="50520" y="20447"/>
                </a:lnTo>
                <a:lnTo>
                  <a:pt x="50838" y="22352"/>
                </a:lnTo>
                <a:lnTo>
                  <a:pt x="49898" y="22606"/>
                </a:lnTo>
                <a:lnTo>
                  <a:pt x="50088" y="22728"/>
                </a:lnTo>
                <a:lnTo>
                  <a:pt x="50179" y="23114"/>
                </a:lnTo>
                <a:lnTo>
                  <a:pt x="49783" y="24003"/>
                </a:lnTo>
                <a:lnTo>
                  <a:pt x="49470" y="24257"/>
                </a:lnTo>
                <a:lnTo>
                  <a:pt x="49390" y="24892"/>
                </a:lnTo>
                <a:lnTo>
                  <a:pt x="51107" y="26251"/>
                </a:lnTo>
                <a:lnTo>
                  <a:pt x="51777" y="25019"/>
                </a:lnTo>
                <a:lnTo>
                  <a:pt x="53035" y="24384"/>
                </a:lnTo>
                <a:lnTo>
                  <a:pt x="53141" y="24003"/>
                </a:lnTo>
                <a:lnTo>
                  <a:pt x="53246" y="23368"/>
                </a:lnTo>
                <a:lnTo>
                  <a:pt x="53314" y="22606"/>
                </a:lnTo>
                <a:lnTo>
                  <a:pt x="55511" y="22479"/>
                </a:lnTo>
                <a:lnTo>
                  <a:pt x="62306" y="22479"/>
                </a:lnTo>
                <a:lnTo>
                  <a:pt x="62194" y="21209"/>
                </a:lnTo>
                <a:lnTo>
                  <a:pt x="62147" y="20955"/>
                </a:lnTo>
                <a:lnTo>
                  <a:pt x="60807" y="20955"/>
                </a:lnTo>
                <a:lnTo>
                  <a:pt x="60767" y="19558"/>
                </a:lnTo>
                <a:lnTo>
                  <a:pt x="53022" y="19558"/>
                </a:lnTo>
                <a:lnTo>
                  <a:pt x="52667" y="18717"/>
                </a:lnTo>
                <a:close/>
              </a:path>
              <a:path w="64134" h="80010">
                <a:moveTo>
                  <a:pt x="55511" y="25146"/>
                </a:moveTo>
                <a:lnTo>
                  <a:pt x="54745" y="25447"/>
                </a:lnTo>
                <a:lnTo>
                  <a:pt x="55078" y="25649"/>
                </a:lnTo>
                <a:lnTo>
                  <a:pt x="55511" y="25146"/>
                </a:lnTo>
                <a:close/>
              </a:path>
              <a:path w="64134" h="80010">
                <a:moveTo>
                  <a:pt x="62306" y="22479"/>
                </a:moveTo>
                <a:lnTo>
                  <a:pt x="55511" y="22479"/>
                </a:lnTo>
                <a:lnTo>
                  <a:pt x="53200" y="24511"/>
                </a:lnTo>
                <a:lnTo>
                  <a:pt x="54745" y="25447"/>
                </a:lnTo>
                <a:lnTo>
                  <a:pt x="55511" y="25146"/>
                </a:lnTo>
                <a:lnTo>
                  <a:pt x="61845" y="25146"/>
                </a:lnTo>
                <a:lnTo>
                  <a:pt x="64084" y="24511"/>
                </a:lnTo>
                <a:lnTo>
                  <a:pt x="62980" y="22860"/>
                </a:lnTo>
                <a:lnTo>
                  <a:pt x="62255" y="22860"/>
                </a:lnTo>
                <a:lnTo>
                  <a:pt x="62306" y="22479"/>
                </a:lnTo>
                <a:close/>
              </a:path>
              <a:path w="64134" h="80010">
                <a:moveTo>
                  <a:pt x="15178" y="23114"/>
                </a:moveTo>
                <a:lnTo>
                  <a:pt x="11671" y="23114"/>
                </a:lnTo>
                <a:lnTo>
                  <a:pt x="14541" y="23876"/>
                </a:lnTo>
                <a:lnTo>
                  <a:pt x="14820" y="25019"/>
                </a:lnTo>
                <a:lnTo>
                  <a:pt x="15697" y="24892"/>
                </a:lnTo>
                <a:lnTo>
                  <a:pt x="15887" y="24638"/>
                </a:lnTo>
                <a:lnTo>
                  <a:pt x="15633" y="24511"/>
                </a:lnTo>
                <a:lnTo>
                  <a:pt x="15087" y="24511"/>
                </a:lnTo>
                <a:lnTo>
                  <a:pt x="15178" y="23114"/>
                </a:lnTo>
                <a:close/>
              </a:path>
              <a:path w="64134" h="80010">
                <a:moveTo>
                  <a:pt x="7315" y="22479"/>
                </a:moveTo>
                <a:lnTo>
                  <a:pt x="6832" y="22479"/>
                </a:lnTo>
                <a:lnTo>
                  <a:pt x="6832" y="24003"/>
                </a:lnTo>
                <a:lnTo>
                  <a:pt x="12150" y="24003"/>
                </a:lnTo>
                <a:lnTo>
                  <a:pt x="11671" y="23114"/>
                </a:lnTo>
                <a:lnTo>
                  <a:pt x="15062" y="23114"/>
                </a:lnTo>
                <a:lnTo>
                  <a:pt x="14803" y="22987"/>
                </a:lnTo>
                <a:lnTo>
                  <a:pt x="7391" y="22987"/>
                </a:lnTo>
                <a:lnTo>
                  <a:pt x="7289" y="22860"/>
                </a:lnTo>
                <a:lnTo>
                  <a:pt x="7315" y="22479"/>
                </a:lnTo>
                <a:close/>
              </a:path>
              <a:path w="64134" h="80010">
                <a:moveTo>
                  <a:pt x="16847" y="22647"/>
                </a:moveTo>
                <a:lnTo>
                  <a:pt x="18846" y="23495"/>
                </a:lnTo>
                <a:lnTo>
                  <a:pt x="19233" y="22733"/>
                </a:lnTo>
                <a:lnTo>
                  <a:pt x="17263" y="22728"/>
                </a:lnTo>
                <a:lnTo>
                  <a:pt x="16847" y="22647"/>
                </a:lnTo>
                <a:close/>
              </a:path>
              <a:path w="64134" h="80010">
                <a:moveTo>
                  <a:pt x="5422" y="22733"/>
                </a:moveTo>
                <a:lnTo>
                  <a:pt x="4825" y="23368"/>
                </a:lnTo>
                <a:lnTo>
                  <a:pt x="6127" y="23368"/>
                </a:lnTo>
                <a:lnTo>
                  <a:pt x="5422" y="22733"/>
                </a:lnTo>
                <a:close/>
              </a:path>
              <a:path w="64134" h="80010">
                <a:moveTo>
                  <a:pt x="20820" y="19177"/>
                </a:moveTo>
                <a:lnTo>
                  <a:pt x="7315" y="19177"/>
                </a:lnTo>
                <a:lnTo>
                  <a:pt x="6324" y="21082"/>
                </a:lnTo>
                <a:lnTo>
                  <a:pt x="5118" y="21971"/>
                </a:lnTo>
                <a:lnTo>
                  <a:pt x="5052" y="22232"/>
                </a:lnTo>
                <a:lnTo>
                  <a:pt x="6070" y="23114"/>
                </a:lnTo>
                <a:lnTo>
                  <a:pt x="6832" y="22479"/>
                </a:lnTo>
                <a:lnTo>
                  <a:pt x="7315" y="22479"/>
                </a:lnTo>
                <a:lnTo>
                  <a:pt x="7505" y="22098"/>
                </a:lnTo>
                <a:lnTo>
                  <a:pt x="8013" y="21844"/>
                </a:lnTo>
                <a:lnTo>
                  <a:pt x="15551" y="21844"/>
                </a:lnTo>
                <a:lnTo>
                  <a:pt x="16281" y="21463"/>
                </a:lnTo>
                <a:lnTo>
                  <a:pt x="19183" y="21463"/>
                </a:lnTo>
                <a:lnTo>
                  <a:pt x="18618" y="21209"/>
                </a:lnTo>
                <a:lnTo>
                  <a:pt x="18910" y="20193"/>
                </a:lnTo>
                <a:lnTo>
                  <a:pt x="20863" y="20193"/>
                </a:lnTo>
                <a:lnTo>
                  <a:pt x="20916" y="19812"/>
                </a:lnTo>
                <a:lnTo>
                  <a:pt x="21332" y="19812"/>
                </a:lnTo>
                <a:lnTo>
                  <a:pt x="20820" y="19177"/>
                </a:lnTo>
                <a:close/>
              </a:path>
              <a:path w="64134" h="80010">
                <a:moveTo>
                  <a:pt x="15203" y="22728"/>
                </a:moveTo>
                <a:lnTo>
                  <a:pt x="15062" y="23114"/>
                </a:lnTo>
                <a:lnTo>
                  <a:pt x="15203" y="22728"/>
                </a:lnTo>
                <a:close/>
              </a:path>
              <a:path w="64134" h="80010">
                <a:moveTo>
                  <a:pt x="7899" y="22733"/>
                </a:moveTo>
                <a:lnTo>
                  <a:pt x="7391" y="22987"/>
                </a:lnTo>
                <a:lnTo>
                  <a:pt x="14803" y="22987"/>
                </a:lnTo>
                <a:lnTo>
                  <a:pt x="14545" y="22860"/>
                </a:lnTo>
                <a:lnTo>
                  <a:pt x="8166" y="22860"/>
                </a:lnTo>
                <a:lnTo>
                  <a:pt x="7899" y="22733"/>
                </a:lnTo>
                <a:close/>
              </a:path>
              <a:path w="64134" h="80010">
                <a:moveTo>
                  <a:pt x="15551" y="21844"/>
                </a:moveTo>
                <a:lnTo>
                  <a:pt x="8013" y="21844"/>
                </a:lnTo>
                <a:lnTo>
                  <a:pt x="8166" y="22860"/>
                </a:lnTo>
                <a:lnTo>
                  <a:pt x="14545" y="22860"/>
                </a:lnTo>
                <a:lnTo>
                  <a:pt x="14287" y="22733"/>
                </a:lnTo>
                <a:lnTo>
                  <a:pt x="15074" y="22733"/>
                </a:lnTo>
                <a:lnTo>
                  <a:pt x="14820" y="22225"/>
                </a:lnTo>
                <a:lnTo>
                  <a:pt x="15551" y="21844"/>
                </a:lnTo>
                <a:close/>
              </a:path>
              <a:path w="64134" h="80010">
                <a:moveTo>
                  <a:pt x="62725" y="22479"/>
                </a:moveTo>
                <a:lnTo>
                  <a:pt x="62255" y="22860"/>
                </a:lnTo>
                <a:lnTo>
                  <a:pt x="62980" y="22860"/>
                </a:lnTo>
                <a:lnTo>
                  <a:pt x="62725" y="22479"/>
                </a:lnTo>
                <a:close/>
              </a:path>
              <a:path w="64134" h="80010">
                <a:moveTo>
                  <a:pt x="19183" y="21463"/>
                </a:moveTo>
                <a:lnTo>
                  <a:pt x="16281" y="21463"/>
                </a:lnTo>
                <a:lnTo>
                  <a:pt x="17284" y="22733"/>
                </a:lnTo>
                <a:lnTo>
                  <a:pt x="19233" y="22733"/>
                </a:lnTo>
                <a:lnTo>
                  <a:pt x="19748" y="21717"/>
                </a:lnTo>
                <a:lnTo>
                  <a:pt x="19183" y="21463"/>
                </a:lnTo>
                <a:close/>
              </a:path>
              <a:path w="64134" h="80010">
                <a:moveTo>
                  <a:pt x="15283" y="21983"/>
                </a:moveTo>
                <a:lnTo>
                  <a:pt x="15203" y="22728"/>
                </a:lnTo>
                <a:lnTo>
                  <a:pt x="15341" y="22352"/>
                </a:lnTo>
                <a:lnTo>
                  <a:pt x="16151" y="22352"/>
                </a:lnTo>
                <a:lnTo>
                  <a:pt x="15283" y="21983"/>
                </a:lnTo>
                <a:close/>
              </a:path>
              <a:path w="64134" h="80010">
                <a:moveTo>
                  <a:pt x="16151" y="22352"/>
                </a:moveTo>
                <a:lnTo>
                  <a:pt x="15341" y="22352"/>
                </a:lnTo>
                <a:lnTo>
                  <a:pt x="16847" y="22647"/>
                </a:lnTo>
                <a:lnTo>
                  <a:pt x="16151" y="22352"/>
                </a:lnTo>
                <a:close/>
              </a:path>
              <a:path w="64134" h="80010">
                <a:moveTo>
                  <a:pt x="20863" y="20193"/>
                </a:moveTo>
                <a:lnTo>
                  <a:pt x="18910" y="20193"/>
                </a:lnTo>
                <a:lnTo>
                  <a:pt x="21170" y="22479"/>
                </a:lnTo>
                <a:lnTo>
                  <a:pt x="21437" y="20701"/>
                </a:lnTo>
                <a:lnTo>
                  <a:pt x="20827" y="20447"/>
                </a:lnTo>
                <a:lnTo>
                  <a:pt x="20863" y="20193"/>
                </a:lnTo>
                <a:close/>
              </a:path>
              <a:path w="64134" h="80010">
                <a:moveTo>
                  <a:pt x="46977" y="21336"/>
                </a:moveTo>
                <a:lnTo>
                  <a:pt x="48488" y="22098"/>
                </a:lnTo>
                <a:lnTo>
                  <a:pt x="48983" y="21463"/>
                </a:lnTo>
                <a:lnTo>
                  <a:pt x="47485" y="21463"/>
                </a:lnTo>
                <a:lnTo>
                  <a:pt x="46977" y="21336"/>
                </a:lnTo>
                <a:close/>
              </a:path>
              <a:path w="64134" h="80010">
                <a:moveTo>
                  <a:pt x="15307" y="21971"/>
                </a:moveTo>
                <a:close/>
              </a:path>
              <a:path w="64134" h="80010">
                <a:moveTo>
                  <a:pt x="62781" y="20574"/>
                </a:moveTo>
                <a:lnTo>
                  <a:pt x="62077" y="20574"/>
                </a:lnTo>
                <a:lnTo>
                  <a:pt x="63030" y="21590"/>
                </a:lnTo>
                <a:lnTo>
                  <a:pt x="62781" y="20574"/>
                </a:lnTo>
                <a:close/>
              </a:path>
              <a:path w="64134" h="80010">
                <a:moveTo>
                  <a:pt x="49491" y="20193"/>
                </a:moveTo>
                <a:lnTo>
                  <a:pt x="47929" y="20193"/>
                </a:lnTo>
                <a:lnTo>
                  <a:pt x="47855" y="20701"/>
                </a:lnTo>
                <a:lnTo>
                  <a:pt x="47485" y="21463"/>
                </a:lnTo>
                <a:lnTo>
                  <a:pt x="48983" y="21463"/>
                </a:lnTo>
                <a:lnTo>
                  <a:pt x="49491" y="20193"/>
                </a:lnTo>
                <a:close/>
              </a:path>
              <a:path w="64134" h="80010">
                <a:moveTo>
                  <a:pt x="62395" y="18288"/>
                </a:moveTo>
                <a:lnTo>
                  <a:pt x="62026" y="18288"/>
                </a:lnTo>
                <a:lnTo>
                  <a:pt x="61861" y="20701"/>
                </a:lnTo>
                <a:lnTo>
                  <a:pt x="60807" y="20955"/>
                </a:lnTo>
                <a:lnTo>
                  <a:pt x="62147" y="20955"/>
                </a:lnTo>
                <a:lnTo>
                  <a:pt x="62077" y="20574"/>
                </a:lnTo>
                <a:lnTo>
                  <a:pt x="62781" y="20574"/>
                </a:lnTo>
                <a:lnTo>
                  <a:pt x="62395" y="18288"/>
                </a:lnTo>
                <a:close/>
              </a:path>
              <a:path w="64134" h="80010">
                <a:moveTo>
                  <a:pt x="49261" y="18542"/>
                </a:moveTo>
                <a:lnTo>
                  <a:pt x="49085" y="18542"/>
                </a:lnTo>
                <a:lnTo>
                  <a:pt x="46901" y="20828"/>
                </a:lnTo>
                <a:lnTo>
                  <a:pt x="47929" y="20193"/>
                </a:lnTo>
                <a:lnTo>
                  <a:pt x="49491" y="20193"/>
                </a:lnTo>
                <a:lnTo>
                  <a:pt x="49644" y="19812"/>
                </a:lnTo>
                <a:lnTo>
                  <a:pt x="49682" y="19558"/>
                </a:lnTo>
                <a:lnTo>
                  <a:pt x="48640" y="19558"/>
                </a:lnTo>
                <a:lnTo>
                  <a:pt x="49261" y="18542"/>
                </a:lnTo>
                <a:close/>
              </a:path>
              <a:path w="64134" h="80010">
                <a:moveTo>
                  <a:pt x="52593" y="18542"/>
                </a:moveTo>
                <a:lnTo>
                  <a:pt x="50609" y="18542"/>
                </a:lnTo>
                <a:lnTo>
                  <a:pt x="49745" y="20701"/>
                </a:lnTo>
                <a:lnTo>
                  <a:pt x="51765" y="18669"/>
                </a:lnTo>
                <a:lnTo>
                  <a:pt x="52603" y="18669"/>
                </a:lnTo>
                <a:close/>
              </a:path>
              <a:path w="64134" h="80010">
                <a:moveTo>
                  <a:pt x="21566" y="20102"/>
                </a:moveTo>
                <a:lnTo>
                  <a:pt x="21843" y="20447"/>
                </a:lnTo>
                <a:lnTo>
                  <a:pt x="21767" y="20193"/>
                </a:lnTo>
                <a:lnTo>
                  <a:pt x="21566" y="20102"/>
                </a:lnTo>
                <a:close/>
              </a:path>
              <a:path w="64134" h="80010">
                <a:moveTo>
                  <a:pt x="45199" y="17526"/>
                </a:moveTo>
                <a:lnTo>
                  <a:pt x="43840" y="20320"/>
                </a:lnTo>
                <a:lnTo>
                  <a:pt x="48710" y="18669"/>
                </a:lnTo>
                <a:lnTo>
                  <a:pt x="45745" y="18669"/>
                </a:lnTo>
                <a:lnTo>
                  <a:pt x="46217" y="17907"/>
                </a:lnTo>
                <a:lnTo>
                  <a:pt x="45504" y="17907"/>
                </a:lnTo>
                <a:lnTo>
                  <a:pt x="45199" y="17526"/>
                </a:lnTo>
                <a:close/>
              </a:path>
              <a:path w="64134" h="80010">
                <a:moveTo>
                  <a:pt x="21332" y="19812"/>
                </a:moveTo>
                <a:lnTo>
                  <a:pt x="20916" y="19812"/>
                </a:lnTo>
                <a:lnTo>
                  <a:pt x="21566" y="20102"/>
                </a:lnTo>
                <a:lnTo>
                  <a:pt x="21332" y="19812"/>
                </a:lnTo>
                <a:close/>
              </a:path>
              <a:path w="64134" h="80010">
                <a:moveTo>
                  <a:pt x="50115" y="19177"/>
                </a:moveTo>
                <a:lnTo>
                  <a:pt x="49898" y="19177"/>
                </a:lnTo>
                <a:lnTo>
                  <a:pt x="49720" y="19685"/>
                </a:lnTo>
                <a:lnTo>
                  <a:pt x="50115" y="19177"/>
                </a:lnTo>
                <a:close/>
              </a:path>
              <a:path w="64134" h="80010">
                <a:moveTo>
                  <a:pt x="49898" y="19177"/>
                </a:moveTo>
                <a:lnTo>
                  <a:pt x="49595" y="19268"/>
                </a:lnTo>
                <a:lnTo>
                  <a:pt x="49709" y="19648"/>
                </a:lnTo>
                <a:lnTo>
                  <a:pt x="49898" y="19177"/>
                </a:lnTo>
                <a:close/>
              </a:path>
              <a:path w="64134" h="80010">
                <a:moveTo>
                  <a:pt x="6680" y="17907"/>
                </a:moveTo>
                <a:lnTo>
                  <a:pt x="7706" y="18542"/>
                </a:lnTo>
                <a:lnTo>
                  <a:pt x="7802" y="18717"/>
                </a:lnTo>
                <a:lnTo>
                  <a:pt x="5918" y="19558"/>
                </a:lnTo>
                <a:lnTo>
                  <a:pt x="7315" y="19177"/>
                </a:lnTo>
                <a:lnTo>
                  <a:pt x="20820" y="19177"/>
                </a:lnTo>
                <a:lnTo>
                  <a:pt x="20205" y="18415"/>
                </a:lnTo>
                <a:lnTo>
                  <a:pt x="24242" y="18415"/>
                </a:lnTo>
                <a:lnTo>
                  <a:pt x="8077" y="18288"/>
                </a:lnTo>
                <a:lnTo>
                  <a:pt x="6680" y="17907"/>
                </a:lnTo>
                <a:close/>
              </a:path>
              <a:path w="64134" h="80010">
                <a:moveTo>
                  <a:pt x="49595" y="19268"/>
                </a:moveTo>
                <a:lnTo>
                  <a:pt x="48640" y="19558"/>
                </a:lnTo>
                <a:lnTo>
                  <a:pt x="49682" y="19558"/>
                </a:lnTo>
                <a:lnTo>
                  <a:pt x="49595" y="19268"/>
                </a:lnTo>
                <a:close/>
              </a:path>
              <a:path w="64134" h="80010">
                <a:moveTo>
                  <a:pt x="59579" y="17018"/>
                </a:moveTo>
                <a:lnTo>
                  <a:pt x="53555" y="17018"/>
                </a:lnTo>
                <a:lnTo>
                  <a:pt x="54063" y="17907"/>
                </a:lnTo>
                <a:lnTo>
                  <a:pt x="54279" y="17907"/>
                </a:lnTo>
                <a:lnTo>
                  <a:pt x="53820" y="18136"/>
                </a:lnTo>
                <a:lnTo>
                  <a:pt x="53517" y="18288"/>
                </a:lnTo>
                <a:lnTo>
                  <a:pt x="53797" y="19177"/>
                </a:lnTo>
                <a:lnTo>
                  <a:pt x="52988" y="19177"/>
                </a:lnTo>
                <a:lnTo>
                  <a:pt x="53212" y="19558"/>
                </a:lnTo>
                <a:lnTo>
                  <a:pt x="60767" y="19558"/>
                </a:lnTo>
                <a:lnTo>
                  <a:pt x="60760" y="19304"/>
                </a:lnTo>
                <a:lnTo>
                  <a:pt x="59550" y="19304"/>
                </a:lnTo>
                <a:lnTo>
                  <a:pt x="53797" y="19177"/>
                </a:lnTo>
                <a:lnTo>
                  <a:pt x="52718" y="18717"/>
                </a:lnTo>
                <a:lnTo>
                  <a:pt x="59843" y="18717"/>
                </a:lnTo>
                <a:lnTo>
                  <a:pt x="59194" y="18669"/>
                </a:lnTo>
                <a:lnTo>
                  <a:pt x="59579" y="17018"/>
                </a:lnTo>
                <a:close/>
              </a:path>
              <a:path w="64134" h="80010">
                <a:moveTo>
                  <a:pt x="60756" y="19177"/>
                </a:moveTo>
                <a:lnTo>
                  <a:pt x="59550" y="19304"/>
                </a:lnTo>
                <a:lnTo>
                  <a:pt x="60760" y="19304"/>
                </a:lnTo>
                <a:close/>
              </a:path>
              <a:path w="64134" h="80010">
                <a:moveTo>
                  <a:pt x="52539" y="18415"/>
                </a:moveTo>
                <a:lnTo>
                  <a:pt x="49339" y="18415"/>
                </a:lnTo>
                <a:lnTo>
                  <a:pt x="49595" y="19268"/>
                </a:lnTo>
                <a:lnTo>
                  <a:pt x="49898" y="19177"/>
                </a:lnTo>
                <a:lnTo>
                  <a:pt x="50115" y="19177"/>
                </a:lnTo>
                <a:lnTo>
                  <a:pt x="50609" y="18542"/>
                </a:lnTo>
                <a:lnTo>
                  <a:pt x="52593" y="18542"/>
                </a:lnTo>
                <a:lnTo>
                  <a:pt x="52539" y="18415"/>
                </a:lnTo>
                <a:close/>
              </a:path>
              <a:path w="64134" h="80010">
                <a:moveTo>
                  <a:pt x="53517" y="18288"/>
                </a:moveTo>
                <a:lnTo>
                  <a:pt x="52672" y="18640"/>
                </a:lnTo>
                <a:lnTo>
                  <a:pt x="53797" y="19177"/>
                </a:lnTo>
                <a:lnTo>
                  <a:pt x="53517" y="18288"/>
                </a:lnTo>
                <a:close/>
              </a:path>
              <a:path w="64134" h="80010">
                <a:moveTo>
                  <a:pt x="24242" y="18415"/>
                </a:moveTo>
                <a:lnTo>
                  <a:pt x="20205" y="18415"/>
                </a:lnTo>
                <a:lnTo>
                  <a:pt x="24320" y="18669"/>
                </a:lnTo>
                <a:lnTo>
                  <a:pt x="24242" y="18415"/>
                </a:lnTo>
                <a:close/>
              </a:path>
              <a:path w="64134" h="80010">
                <a:moveTo>
                  <a:pt x="53904" y="9271"/>
                </a:moveTo>
                <a:lnTo>
                  <a:pt x="53085" y="9271"/>
                </a:lnTo>
                <a:lnTo>
                  <a:pt x="53708" y="9525"/>
                </a:lnTo>
                <a:lnTo>
                  <a:pt x="53782" y="10414"/>
                </a:lnTo>
                <a:lnTo>
                  <a:pt x="54535" y="11176"/>
                </a:lnTo>
                <a:lnTo>
                  <a:pt x="54536" y="11430"/>
                </a:lnTo>
                <a:lnTo>
                  <a:pt x="54038" y="11938"/>
                </a:lnTo>
                <a:lnTo>
                  <a:pt x="43002" y="11938"/>
                </a:lnTo>
                <a:lnTo>
                  <a:pt x="43571" y="13030"/>
                </a:lnTo>
                <a:lnTo>
                  <a:pt x="43941" y="13081"/>
                </a:lnTo>
                <a:lnTo>
                  <a:pt x="43862" y="13589"/>
                </a:lnTo>
                <a:lnTo>
                  <a:pt x="44259" y="14351"/>
                </a:lnTo>
                <a:lnTo>
                  <a:pt x="47218" y="14605"/>
                </a:lnTo>
                <a:lnTo>
                  <a:pt x="47889" y="16129"/>
                </a:lnTo>
                <a:lnTo>
                  <a:pt x="48006" y="16534"/>
                </a:lnTo>
                <a:lnTo>
                  <a:pt x="47002" y="17018"/>
                </a:lnTo>
                <a:lnTo>
                  <a:pt x="47104" y="18669"/>
                </a:lnTo>
                <a:lnTo>
                  <a:pt x="48710" y="18669"/>
                </a:lnTo>
                <a:lnTo>
                  <a:pt x="49085" y="18542"/>
                </a:lnTo>
                <a:lnTo>
                  <a:pt x="49261" y="18542"/>
                </a:lnTo>
                <a:lnTo>
                  <a:pt x="49339" y="18415"/>
                </a:lnTo>
                <a:lnTo>
                  <a:pt x="53212" y="18415"/>
                </a:lnTo>
                <a:lnTo>
                  <a:pt x="53771" y="18161"/>
                </a:lnTo>
                <a:lnTo>
                  <a:pt x="49149" y="18161"/>
                </a:lnTo>
                <a:lnTo>
                  <a:pt x="49453" y="17272"/>
                </a:lnTo>
                <a:lnTo>
                  <a:pt x="51066" y="17272"/>
                </a:lnTo>
                <a:lnTo>
                  <a:pt x="49656" y="15875"/>
                </a:lnTo>
                <a:lnTo>
                  <a:pt x="51346" y="15113"/>
                </a:lnTo>
                <a:lnTo>
                  <a:pt x="57505" y="15113"/>
                </a:lnTo>
                <a:lnTo>
                  <a:pt x="57809" y="13716"/>
                </a:lnTo>
                <a:lnTo>
                  <a:pt x="57442" y="13716"/>
                </a:lnTo>
                <a:lnTo>
                  <a:pt x="57150" y="13208"/>
                </a:lnTo>
                <a:lnTo>
                  <a:pt x="56862" y="12954"/>
                </a:lnTo>
                <a:lnTo>
                  <a:pt x="56083" y="12954"/>
                </a:lnTo>
                <a:lnTo>
                  <a:pt x="56667" y="12319"/>
                </a:lnTo>
                <a:lnTo>
                  <a:pt x="56870" y="12319"/>
                </a:lnTo>
                <a:lnTo>
                  <a:pt x="57596" y="11684"/>
                </a:lnTo>
                <a:lnTo>
                  <a:pt x="55689" y="11684"/>
                </a:lnTo>
                <a:lnTo>
                  <a:pt x="53898" y="10287"/>
                </a:lnTo>
                <a:lnTo>
                  <a:pt x="53904" y="9271"/>
                </a:lnTo>
                <a:close/>
              </a:path>
              <a:path w="64134" h="80010">
                <a:moveTo>
                  <a:pt x="62102" y="16510"/>
                </a:moveTo>
                <a:lnTo>
                  <a:pt x="61391" y="18669"/>
                </a:lnTo>
                <a:lnTo>
                  <a:pt x="62026" y="18288"/>
                </a:lnTo>
                <a:lnTo>
                  <a:pt x="62395" y="18288"/>
                </a:lnTo>
                <a:lnTo>
                  <a:pt x="62102" y="16510"/>
                </a:lnTo>
                <a:close/>
              </a:path>
              <a:path w="64134" h="80010">
                <a:moveTo>
                  <a:pt x="53212" y="18415"/>
                </a:moveTo>
                <a:lnTo>
                  <a:pt x="52539" y="18415"/>
                </a:lnTo>
                <a:lnTo>
                  <a:pt x="52672" y="18640"/>
                </a:lnTo>
                <a:lnTo>
                  <a:pt x="53212" y="18415"/>
                </a:lnTo>
                <a:close/>
              </a:path>
              <a:path w="64134" h="80010">
                <a:moveTo>
                  <a:pt x="11125" y="13081"/>
                </a:moveTo>
                <a:lnTo>
                  <a:pt x="10299" y="13843"/>
                </a:lnTo>
                <a:lnTo>
                  <a:pt x="10998" y="14097"/>
                </a:lnTo>
                <a:lnTo>
                  <a:pt x="9855" y="14478"/>
                </a:lnTo>
                <a:lnTo>
                  <a:pt x="10515" y="15113"/>
                </a:lnTo>
                <a:lnTo>
                  <a:pt x="8953" y="16129"/>
                </a:lnTo>
                <a:lnTo>
                  <a:pt x="8077" y="18288"/>
                </a:lnTo>
                <a:lnTo>
                  <a:pt x="24203" y="18288"/>
                </a:lnTo>
                <a:lnTo>
                  <a:pt x="23538" y="16129"/>
                </a:lnTo>
                <a:lnTo>
                  <a:pt x="20967" y="16129"/>
                </a:lnTo>
                <a:lnTo>
                  <a:pt x="19989" y="15367"/>
                </a:lnTo>
                <a:lnTo>
                  <a:pt x="20764" y="15367"/>
                </a:lnTo>
                <a:lnTo>
                  <a:pt x="20726" y="14478"/>
                </a:lnTo>
                <a:lnTo>
                  <a:pt x="24688" y="14478"/>
                </a:lnTo>
                <a:lnTo>
                  <a:pt x="25463" y="13970"/>
                </a:lnTo>
                <a:lnTo>
                  <a:pt x="25361" y="13335"/>
                </a:lnTo>
                <a:lnTo>
                  <a:pt x="13055" y="13335"/>
                </a:lnTo>
                <a:lnTo>
                  <a:pt x="11125" y="13081"/>
                </a:lnTo>
                <a:close/>
              </a:path>
              <a:path w="64134" h="80010">
                <a:moveTo>
                  <a:pt x="49453" y="17272"/>
                </a:moveTo>
                <a:lnTo>
                  <a:pt x="49149" y="18161"/>
                </a:lnTo>
                <a:lnTo>
                  <a:pt x="50025" y="17780"/>
                </a:lnTo>
                <a:lnTo>
                  <a:pt x="49453" y="17272"/>
                </a:lnTo>
                <a:close/>
              </a:path>
              <a:path w="64134" h="80010">
                <a:moveTo>
                  <a:pt x="51066" y="17272"/>
                </a:moveTo>
                <a:lnTo>
                  <a:pt x="49453" y="17272"/>
                </a:lnTo>
                <a:lnTo>
                  <a:pt x="50025" y="17780"/>
                </a:lnTo>
                <a:lnTo>
                  <a:pt x="49149" y="18161"/>
                </a:lnTo>
                <a:lnTo>
                  <a:pt x="53771" y="18161"/>
                </a:lnTo>
                <a:lnTo>
                  <a:pt x="53805" y="17907"/>
                </a:lnTo>
                <a:lnTo>
                  <a:pt x="51892" y="17907"/>
                </a:lnTo>
                <a:lnTo>
                  <a:pt x="51066" y="17272"/>
                </a:lnTo>
                <a:close/>
              </a:path>
              <a:path w="64134" h="80010">
                <a:moveTo>
                  <a:pt x="53555" y="17018"/>
                </a:moveTo>
                <a:lnTo>
                  <a:pt x="53699" y="17272"/>
                </a:lnTo>
                <a:lnTo>
                  <a:pt x="53820" y="18136"/>
                </a:lnTo>
                <a:lnTo>
                  <a:pt x="54279" y="17907"/>
                </a:lnTo>
                <a:lnTo>
                  <a:pt x="54063" y="17907"/>
                </a:lnTo>
                <a:lnTo>
                  <a:pt x="53555" y="17018"/>
                </a:lnTo>
                <a:close/>
              </a:path>
              <a:path w="64134" h="80010">
                <a:moveTo>
                  <a:pt x="46532" y="17399"/>
                </a:moveTo>
                <a:lnTo>
                  <a:pt x="45504" y="17907"/>
                </a:lnTo>
                <a:lnTo>
                  <a:pt x="46217" y="17907"/>
                </a:lnTo>
                <a:lnTo>
                  <a:pt x="46532" y="17399"/>
                </a:lnTo>
                <a:close/>
              </a:path>
              <a:path w="64134" h="80010">
                <a:moveTo>
                  <a:pt x="50322" y="16534"/>
                </a:moveTo>
                <a:lnTo>
                  <a:pt x="51066" y="17272"/>
                </a:lnTo>
                <a:lnTo>
                  <a:pt x="51892" y="17907"/>
                </a:lnTo>
                <a:lnTo>
                  <a:pt x="52006" y="17272"/>
                </a:lnTo>
                <a:lnTo>
                  <a:pt x="50322" y="16534"/>
                </a:lnTo>
                <a:close/>
              </a:path>
              <a:path w="64134" h="80010">
                <a:moveTo>
                  <a:pt x="57505" y="15113"/>
                </a:moveTo>
                <a:lnTo>
                  <a:pt x="51346" y="15113"/>
                </a:lnTo>
                <a:lnTo>
                  <a:pt x="50364" y="16383"/>
                </a:lnTo>
                <a:lnTo>
                  <a:pt x="50322" y="16534"/>
                </a:lnTo>
                <a:lnTo>
                  <a:pt x="52006" y="17272"/>
                </a:lnTo>
                <a:lnTo>
                  <a:pt x="51892" y="17907"/>
                </a:lnTo>
                <a:lnTo>
                  <a:pt x="53805" y="17907"/>
                </a:lnTo>
                <a:lnTo>
                  <a:pt x="53699" y="17272"/>
                </a:lnTo>
                <a:lnTo>
                  <a:pt x="53555" y="17018"/>
                </a:lnTo>
                <a:lnTo>
                  <a:pt x="59579" y="17018"/>
                </a:lnTo>
                <a:lnTo>
                  <a:pt x="59728" y="16383"/>
                </a:lnTo>
                <a:lnTo>
                  <a:pt x="57505" y="15113"/>
                </a:lnTo>
                <a:close/>
              </a:path>
              <a:path w="64134" h="80010">
                <a:moveTo>
                  <a:pt x="51346" y="15113"/>
                </a:moveTo>
                <a:lnTo>
                  <a:pt x="49656" y="15875"/>
                </a:lnTo>
                <a:lnTo>
                  <a:pt x="50280" y="16492"/>
                </a:lnTo>
                <a:lnTo>
                  <a:pt x="51346" y="15113"/>
                </a:lnTo>
                <a:close/>
              </a:path>
              <a:path w="64134" h="80010">
                <a:moveTo>
                  <a:pt x="22212" y="15240"/>
                </a:moveTo>
                <a:lnTo>
                  <a:pt x="21145" y="16129"/>
                </a:lnTo>
                <a:lnTo>
                  <a:pt x="23538" y="16129"/>
                </a:lnTo>
                <a:lnTo>
                  <a:pt x="22732" y="16002"/>
                </a:lnTo>
                <a:lnTo>
                  <a:pt x="22212" y="15240"/>
                </a:lnTo>
                <a:close/>
              </a:path>
              <a:path w="64134" h="80010">
                <a:moveTo>
                  <a:pt x="24563" y="15494"/>
                </a:moveTo>
                <a:lnTo>
                  <a:pt x="23342" y="15494"/>
                </a:lnTo>
                <a:lnTo>
                  <a:pt x="24752" y="16129"/>
                </a:lnTo>
                <a:lnTo>
                  <a:pt x="25838" y="16002"/>
                </a:lnTo>
                <a:lnTo>
                  <a:pt x="25158" y="16002"/>
                </a:lnTo>
                <a:lnTo>
                  <a:pt x="24563" y="15494"/>
                </a:lnTo>
                <a:close/>
              </a:path>
              <a:path w="64134" h="80010">
                <a:moveTo>
                  <a:pt x="24574" y="14605"/>
                </a:moveTo>
                <a:lnTo>
                  <a:pt x="22250" y="14605"/>
                </a:lnTo>
                <a:lnTo>
                  <a:pt x="22732" y="16002"/>
                </a:lnTo>
                <a:lnTo>
                  <a:pt x="23499" y="16002"/>
                </a:lnTo>
                <a:lnTo>
                  <a:pt x="23342" y="15494"/>
                </a:lnTo>
                <a:lnTo>
                  <a:pt x="24563" y="15494"/>
                </a:lnTo>
                <a:lnTo>
                  <a:pt x="24117" y="15113"/>
                </a:lnTo>
                <a:lnTo>
                  <a:pt x="24574" y="14605"/>
                </a:lnTo>
                <a:close/>
              </a:path>
              <a:path w="64134" h="80010">
                <a:moveTo>
                  <a:pt x="27165" y="13081"/>
                </a:moveTo>
                <a:lnTo>
                  <a:pt x="25730" y="13911"/>
                </a:lnTo>
                <a:lnTo>
                  <a:pt x="25653" y="14351"/>
                </a:lnTo>
                <a:lnTo>
                  <a:pt x="25158" y="16002"/>
                </a:lnTo>
                <a:lnTo>
                  <a:pt x="25838" y="16002"/>
                </a:lnTo>
                <a:lnTo>
                  <a:pt x="26924" y="15875"/>
                </a:lnTo>
                <a:lnTo>
                  <a:pt x="27038" y="15113"/>
                </a:lnTo>
                <a:lnTo>
                  <a:pt x="27165" y="13081"/>
                </a:lnTo>
                <a:close/>
              </a:path>
              <a:path w="64134" h="80010">
                <a:moveTo>
                  <a:pt x="32000" y="12319"/>
                </a:moveTo>
                <a:lnTo>
                  <a:pt x="27711" y="12319"/>
                </a:lnTo>
                <a:lnTo>
                  <a:pt x="28008" y="13081"/>
                </a:lnTo>
                <a:lnTo>
                  <a:pt x="28127" y="13716"/>
                </a:lnTo>
                <a:lnTo>
                  <a:pt x="27025" y="15494"/>
                </a:lnTo>
                <a:lnTo>
                  <a:pt x="29070" y="15494"/>
                </a:lnTo>
                <a:lnTo>
                  <a:pt x="29044" y="15240"/>
                </a:lnTo>
                <a:lnTo>
                  <a:pt x="28422" y="15240"/>
                </a:lnTo>
                <a:lnTo>
                  <a:pt x="27558" y="14732"/>
                </a:lnTo>
                <a:lnTo>
                  <a:pt x="28320" y="14351"/>
                </a:lnTo>
                <a:lnTo>
                  <a:pt x="28295" y="13970"/>
                </a:lnTo>
                <a:lnTo>
                  <a:pt x="30378" y="13589"/>
                </a:lnTo>
                <a:lnTo>
                  <a:pt x="31487" y="13589"/>
                </a:lnTo>
                <a:lnTo>
                  <a:pt x="32000" y="12319"/>
                </a:lnTo>
                <a:close/>
              </a:path>
              <a:path w="64134" h="80010">
                <a:moveTo>
                  <a:pt x="30735" y="14884"/>
                </a:moveTo>
                <a:lnTo>
                  <a:pt x="29794" y="14986"/>
                </a:lnTo>
                <a:lnTo>
                  <a:pt x="29819" y="15367"/>
                </a:lnTo>
                <a:lnTo>
                  <a:pt x="30735" y="14884"/>
                </a:lnTo>
                <a:close/>
              </a:path>
              <a:path w="64134" h="80010">
                <a:moveTo>
                  <a:pt x="24688" y="14478"/>
                </a:moveTo>
                <a:lnTo>
                  <a:pt x="20726" y="14478"/>
                </a:lnTo>
                <a:lnTo>
                  <a:pt x="20744" y="14892"/>
                </a:lnTo>
                <a:lnTo>
                  <a:pt x="21856" y="15240"/>
                </a:lnTo>
                <a:lnTo>
                  <a:pt x="22250" y="14605"/>
                </a:lnTo>
                <a:lnTo>
                  <a:pt x="24574" y="14605"/>
                </a:lnTo>
                <a:lnTo>
                  <a:pt x="24688" y="14478"/>
                </a:lnTo>
                <a:close/>
              </a:path>
              <a:path w="64134" h="80010">
                <a:moveTo>
                  <a:pt x="29006" y="14859"/>
                </a:moveTo>
                <a:lnTo>
                  <a:pt x="28422" y="15240"/>
                </a:lnTo>
                <a:lnTo>
                  <a:pt x="29044" y="15240"/>
                </a:lnTo>
                <a:lnTo>
                  <a:pt x="29006" y="14859"/>
                </a:lnTo>
                <a:close/>
              </a:path>
              <a:path w="64134" h="80010">
                <a:moveTo>
                  <a:pt x="30937" y="14778"/>
                </a:moveTo>
                <a:lnTo>
                  <a:pt x="30735" y="14884"/>
                </a:lnTo>
                <a:lnTo>
                  <a:pt x="30975" y="14859"/>
                </a:lnTo>
                <a:close/>
              </a:path>
              <a:path w="64134" h="80010">
                <a:moveTo>
                  <a:pt x="31487" y="13589"/>
                </a:moveTo>
                <a:lnTo>
                  <a:pt x="30378" y="13589"/>
                </a:lnTo>
                <a:lnTo>
                  <a:pt x="30937" y="14778"/>
                </a:lnTo>
                <a:lnTo>
                  <a:pt x="31487" y="13589"/>
                </a:lnTo>
                <a:close/>
              </a:path>
              <a:path w="64134" h="80010">
                <a:moveTo>
                  <a:pt x="42790" y="9525"/>
                </a:moveTo>
                <a:lnTo>
                  <a:pt x="39662" y="9525"/>
                </a:lnTo>
                <a:lnTo>
                  <a:pt x="41236" y="11303"/>
                </a:lnTo>
                <a:lnTo>
                  <a:pt x="41909" y="14351"/>
                </a:lnTo>
                <a:lnTo>
                  <a:pt x="43522" y="14224"/>
                </a:lnTo>
                <a:lnTo>
                  <a:pt x="43662" y="13843"/>
                </a:lnTo>
                <a:lnTo>
                  <a:pt x="43472" y="13843"/>
                </a:lnTo>
                <a:lnTo>
                  <a:pt x="42974" y="13208"/>
                </a:lnTo>
                <a:lnTo>
                  <a:pt x="43014" y="12954"/>
                </a:lnTo>
                <a:lnTo>
                  <a:pt x="43002" y="11938"/>
                </a:lnTo>
                <a:lnTo>
                  <a:pt x="54038" y="11938"/>
                </a:lnTo>
                <a:lnTo>
                  <a:pt x="51409" y="11811"/>
                </a:lnTo>
                <a:lnTo>
                  <a:pt x="52450" y="10287"/>
                </a:lnTo>
                <a:lnTo>
                  <a:pt x="53232" y="10287"/>
                </a:lnTo>
                <a:lnTo>
                  <a:pt x="53141" y="9652"/>
                </a:lnTo>
                <a:lnTo>
                  <a:pt x="42799" y="9652"/>
                </a:lnTo>
                <a:lnTo>
                  <a:pt x="42790" y="9525"/>
                </a:lnTo>
                <a:close/>
              </a:path>
              <a:path w="64134" h="80010">
                <a:moveTo>
                  <a:pt x="43002" y="12954"/>
                </a:moveTo>
                <a:lnTo>
                  <a:pt x="42974" y="13208"/>
                </a:lnTo>
                <a:lnTo>
                  <a:pt x="43472" y="13843"/>
                </a:lnTo>
                <a:lnTo>
                  <a:pt x="43422" y="13468"/>
                </a:lnTo>
                <a:lnTo>
                  <a:pt x="43002" y="12954"/>
                </a:lnTo>
                <a:close/>
              </a:path>
              <a:path w="64134" h="80010">
                <a:moveTo>
                  <a:pt x="43014" y="12954"/>
                </a:moveTo>
                <a:lnTo>
                  <a:pt x="43624" y="13716"/>
                </a:lnTo>
                <a:lnTo>
                  <a:pt x="43472" y="13843"/>
                </a:lnTo>
                <a:lnTo>
                  <a:pt x="43662" y="13843"/>
                </a:lnTo>
                <a:lnTo>
                  <a:pt x="43755" y="13589"/>
                </a:lnTo>
                <a:lnTo>
                  <a:pt x="43663" y="13208"/>
                </a:lnTo>
                <a:lnTo>
                  <a:pt x="43571" y="13030"/>
                </a:lnTo>
                <a:lnTo>
                  <a:pt x="43014" y="12954"/>
                </a:lnTo>
                <a:close/>
              </a:path>
              <a:path w="64134" h="80010">
                <a:moveTo>
                  <a:pt x="56870" y="12319"/>
                </a:moveTo>
                <a:lnTo>
                  <a:pt x="56667" y="12319"/>
                </a:lnTo>
                <a:lnTo>
                  <a:pt x="57442" y="13716"/>
                </a:lnTo>
                <a:lnTo>
                  <a:pt x="57809" y="13716"/>
                </a:lnTo>
                <a:lnTo>
                  <a:pt x="57947" y="13081"/>
                </a:lnTo>
                <a:lnTo>
                  <a:pt x="57645" y="13081"/>
                </a:lnTo>
                <a:lnTo>
                  <a:pt x="57238" y="12954"/>
                </a:lnTo>
                <a:lnTo>
                  <a:pt x="56870" y="12319"/>
                </a:lnTo>
                <a:close/>
              </a:path>
              <a:path w="64134" h="80010">
                <a:moveTo>
                  <a:pt x="32154" y="11938"/>
                </a:moveTo>
                <a:lnTo>
                  <a:pt x="13423" y="11938"/>
                </a:lnTo>
                <a:lnTo>
                  <a:pt x="13055" y="13335"/>
                </a:lnTo>
                <a:lnTo>
                  <a:pt x="25361" y="13335"/>
                </a:lnTo>
                <a:lnTo>
                  <a:pt x="25524" y="13589"/>
                </a:lnTo>
                <a:lnTo>
                  <a:pt x="25247" y="12573"/>
                </a:lnTo>
                <a:lnTo>
                  <a:pt x="25857" y="12065"/>
                </a:lnTo>
                <a:lnTo>
                  <a:pt x="32103" y="12065"/>
                </a:lnTo>
                <a:lnTo>
                  <a:pt x="32154" y="11938"/>
                </a:lnTo>
                <a:close/>
              </a:path>
              <a:path w="64134" h="80010">
                <a:moveTo>
                  <a:pt x="43571" y="13030"/>
                </a:moveTo>
                <a:lnTo>
                  <a:pt x="43799" y="13468"/>
                </a:lnTo>
                <a:lnTo>
                  <a:pt x="43941" y="13081"/>
                </a:lnTo>
                <a:lnTo>
                  <a:pt x="43571" y="13030"/>
                </a:lnTo>
                <a:close/>
              </a:path>
              <a:path w="64134" h="80010">
                <a:moveTo>
                  <a:pt x="35352" y="12065"/>
                </a:moveTo>
                <a:lnTo>
                  <a:pt x="33769" y="12065"/>
                </a:lnTo>
                <a:lnTo>
                  <a:pt x="35623" y="13335"/>
                </a:lnTo>
                <a:lnTo>
                  <a:pt x="35352" y="12065"/>
                </a:lnTo>
                <a:close/>
              </a:path>
              <a:path w="64134" h="80010">
                <a:moveTo>
                  <a:pt x="32103" y="12065"/>
                </a:moveTo>
                <a:lnTo>
                  <a:pt x="25857" y="12065"/>
                </a:lnTo>
                <a:lnTo>
                  <a:pt x="26885" y="13208"/>
                </a:lnTo>
                <a:lnTo>
                  <a:pt x="27711" y="12319"/>
                </a:lnTo>
                <a:lnTo>
                  <a:pt x="32000" y="12319"/>
                </a:lnTo>
                <a:lnTo>
                  <a:pt x="32103" y="12065"/>
                </a:lnTo>
                <a:close/>
              </a:path>
              <a:path w="64134" h="80010">
                <a:moveTo>
                  <a:pt x="57975" y="12954"/>
                </a:moveTo>
                <a:lnTo>
                  <a:pt x="57645" y="13081"/>
                </a:lnTo>
                <a:lnTo>
                  <a:pt x="57947" y="13081"/>
                </a:lnTo>
                <a:lnTo>
                  <a:pt x="57975" y="12954"/>
                </a:lnTo>
                <a:close/>
              </a:path>
              <a:path w="64134" h="80010">
                <a:moveTo>
                  <a:pt x="56718" y="12827"/>
                </a:moveTo>
                <a:lnTo>
                  <a:pt x="56083" y="12954"/>
                </a:lnTo>
                <a:lnTo>
                  <a:pt x="56862" y="12954"/>
                </a:lnTo>
                <a:lnTo>
                  <a:pt x="56718" y="12827"/>
                </a:lnTo>
                <a:close/>
              </a:path>
              <a:path w="64134" h="80010">
                <a:moveTo>
                  <a:pt x="19481" y="3556"/>
                </a:moveTo>
                <a:lnTo>
                  <a:pt x="15773" y="8128"/>
                </a:lnTo>
                <a:lnTo>
                  <a:pt x="16294" y="8636"/>
                </a:lnTo>
                <a:lnTo>
                  <a:pt x="15712" y="8636"/>
                </a:lnTo>
                <a:lnTo>
                  <a:pt x="14922" y="9444"/>
                </a:lnTo>
                <a:lnTo>
                  <a:pt x="14801" y="9779"/>
                </a:lnTo>
                <a:lnTo>
                  <a:pt x="15049" y="10160"/>
                </a:lnTo>
                <a:lnTo>
                  <a:pt x="11569" y="11303"/>
                </a:lnTo>
                <a:lnTo>
                  <a:pt x="11937" y="11811"/>
                </a:lnTo>
                <a:lnTo>
                  <a:pt x="13042" y="12700"/>
                </a:lnTo>
                <a:lnTo>
                  <a:pt x="13423" y="11938"/>
                </a:lnTo>
                <a:lnTo>
                  <a:pt x="32154" y="11938"/>
                </a:lnTo>
                <a:lnTo>
                  <a:pt x="32359" y="11430"/>
                </a:lnTo>
                <a:lnTo>
                  <a:pt x="35217" y="11430"/>
                </a:lnTo>
                <a:lnTo>
                  <a:pt x="35000" y="10414"/>
                </a:lnTo>
                <a:lnTo>
                  <a:pt x="23634" y="10414"/>
                </a:lnTo>
                <a:lnTo>
                  <a:pt x="23075" y="9525"/>
                </a:lnTo>
                <a:lnTo>
                  <a:pt x="23808" y="9525"/>
                </a:lnTo>
                <a:lnTo>
                  <a:pt x="24485" y="9017"/>
                </a:lnTo>
                <a:lnTo>
                  <a:pt x="24117" y="8509"/>
                </a:lnTo>
                <a:lnTo>
                  <a:pt x="23533" y="8509"/>
                </a:lnTo>
                <a:lnTo>
                  <a:pt x="24536" y="8255"/>
                </a:lnTo>
                <a:lnTo>
                  <a:pt x="30289" y="8255"/>
                </a:lnTo>
                <a:lnTo>
                  <a:pt x="30124" y="6604"/>
                </a:lnTo>
                <a:lnTo>
                  <a:pt x="19608" y="6604"/>
                </a:lnTo>
                <a:lnTo>
                  <a:pt x="19617" y="6347"/>
                </a:lnTo>
                <a:lnTo>
                  <a:pt x="20802" y="6223"/>
                </a:lnTo>
                <a:lnTo>
                  <a:pt x="29044" y="6223"/>
                </a:lnTo>
                <a:lnTo>
                  <a:pt x="29213" y="6096"/>
                </a:lnTo>
                <a:lnTo>
                  <a:pt x="26098" y="6096"/>
                </a:lnTo>
                <a:lnTo>
                  <a:pt x="19481" y="3556"/>
                </a:lnTo>
                <a:close/>
              </a:path>
              <a:path w="64134" h="80010">
                <a:moveTo>
                  <a:pt x="35217" y="11430"/>
                </a:moveTo>
                <a:lnTo>
                  <a:pt x="32359" y="11430"/>
                </a:lnTo>
                <a:lnTo>
                  <a:pt x="33972" y="12573"/>
                </a:lnTo>
                <a:lnTo>
                  <a:pt x="33769" y="12065"/>
                </a:lnTo>
                <a:lnTo>
                  <a:pt x="35352" y="12065"/>
                </a:lnTo>
                <a:lnTo>
                  <a:pt x="35217" y="11430"/>
                </a:lnTo>
                <a:close/>
              </a:path>
              <a:path w="64134" h="80010">
                <a:moveTo>
                  <a:pt x="53782" y="10414"/>
                </a:moveTo>
                <a:lnTo>
                  <a:pt x="54038" y="11938"/>
                </a:lnTo>
                <a:lnTo>
                  <a:pt x="54536" y="11430"/>
                </a:lnTo>
                <a:lnTo>
                  <a:pt x="54535" y="11176"/>
                </a:lnTo>
                <a:lnTo>
                  <a:pt x="53782" y="10414"/>
                </a:lnTo>
                <a:close/>
              </a:path>
              <a:path w="64134" h="80010">
                <a:moveTo>
                  <a:pt x="38492" y="9525"/>
                </a:moveTo>
                <a:lnTo>
                  <a:pt x="34810" y="9525"/>
                </a:lnTo>
                <a:lnTo>
                  <a:pt x="36322" y="11811"/>
                </a:lnTo>
                <a:lnTo>
                  <a:pt x="37172" y="11430"/>
                </a:lnTo>
                <a:lnTo>
                  <a:pt x="36118" y="10287"/>
                </a:lnTo>
                <a:lnTo>
                  <a:pt x="37833" y="10160"/>
                </a:lnTo>
                <a:lnTo>
                  <a:pt x="38616" y="10160"/>
                </a:lnTo>
                <a:lnTo>
                  <a:pt x="38492" y="9525"/>
                </a:lnTo>
                <a:close/>
              </a:path>
              <a:path w="64134" h="80010">
                <a:moveTo>
                  <a:pt x="52450" y="10287"/>
                </a:moveTo>
                <a:lnTo>
                  <a:pt x="51409" y="11811"/>
                </a:lnTo>
                <a:lnTo>
                  <a:pt x="52888" y="10922"/>
                </a:lnTo>
                <a:lnTo>
                  <a:pt x="52450" y="10287"/>
                </a:lnTo>
                <a:close/>
              </a:path>
              <a:path w="64134" h="80010">
                <a:moveTo>
                  <a:pt x="53733" y="10414"/>
                </a:moveTo>
                <a:lnTo>
                  <a:pt x="53098" y="10795"/>
                </a:lnTo>
                <a:lnTo>
                  <a:pt x="52888" y="10922"/>
                </a:lnTo>
                <a:lnTo>
                  <a:pt x="51409" y="11811"/>
                </a:lnTo>
                <a:lnTo>
                  <a:pt x="54013" y="11811"/>
                </a:lnTo>
                <a:lnTo>
                  <a:pt x="53835" y="10922"/>
                </a:lnTo>
                <a:lnTo>
                  <a:pt x="53047" y="10922"/>
                </a:lnTo>
                <a:lnTo>
                  <a:pt x="53823" y="10860"/>
                </a:lnTo>
                <a:lnTo>
                  <a:pt x="53733" y="10414"/>
                </a:lnTo>
                <a:close/>
              </a:path>
              <a:path w="64134" h="80010">
                <a:moveTo>
                  <a:pt x="56413" y="9652"/>
                </a:moveTo>
                <a:lnTo>
                  <a:pt x="55689" y="11684"/>
                </a:lnTo>
                <a:lnTo>
                  <a:pt x="57596" y="11684"/>
                </a:lnTo>
                <a:lnTo>
                  <a:pt x="57886" y="11430"/>
                </a:lnTo>
                <a:lnTo>
                  <a:pt x="56413" y="9652"/>
                </a:lnTo>
                <a:close/>
              </a:path>
              <a:path w="64134" h="80010">
                <a:moveTo>
                  <a:pt x="38616" y="10160"/>
                </a:moveTo>
                <a:lnTo>
                  <a:pt x="37833" y="10160"/>
                </a:lnTo>
                <a:lnTo>
                  <a:pt x="37439" y="10922"/>
                </a:lnTo>
                <a:lnTo>
                  <a:pt x="38887" y="11557"/>
                </a:lnTo>
                <a:lnTo>
                  <a:pt x="38616" y="10160"/>
                </a:lnTo>
                <a:close/>
              </a:path>
              <a:path w="64134" h="80010">
                <a:moveTo>
                  <a:pt x="42782" y="9398"/>
                </a:moveTo>
                <a:lnTo>
                  <a:pt x="38468" y="9398"/>
                </a:lnTo>
                <a:lnTo>
                  <a:pt x="39573" y="11176"/>
                </a:lnTo>
                <a:lnTo>
                  <a:pt x="39662" y="9525"/>
                </a:lnTo>
                <a:lnTo>
                  <a:pt x="42790" y="9525"/>
                </a:lnTo>
                <a:lnTo>
                  <a:pt x="42782" y="9398"/>
                </a:lnTo>
                <a:close/>
              </a:path>
              <a:path w="64134" h="80010">
                <a:moveTo>
                  <a:pt x="53232" y="10287"/>
                </a:moveTo>
                <a:lnTo>
                  <a:pt x="52450" y="10287"/>
                </a:lnTo>
                <a:lnTo>
                  <a:pt x="52990" y="10860"/>
                </a:lnTo>
                <a:lnTo>
                  <a:pt x="53251" y="10414"/>
                </a:lnTo>
                <a:lnTo>
                  <a:pt x="53232" y="10287"/>
                </a:lnTo>
                <a:close/>
              </a:path>
              <a:path w="64134" h="80010">
                <a:moveTo>
                  <a:pt x="53085" y="9271"/>
                </a:moveTo>
                <a:lnTo>
                  <a:pt x="53251" y="10414"/>
                </a:lnTo>
                <a:lnTo>
                  <a:pt x="53098" y="10795"/>
                </a:lnTo>
                <a:lnTo>
                  <a:pt x="53733" y="10414"/>
                </a:lnTo>
                <a:lnTo>
                  <a:pt x="53708" y="9525"/>
                </a:lnTo>
                <a:lnTo>
                  <a:pt x="53085" y="9271"/>
                </a:lnTo>
                <a:close/>
              </a:path>
              <a:path w="64134" h="80010">
                <a:moveTo>
                  <a:pt x="23075" y="9525"/>
                </a:moveTo>
                <a:lnTo>
                  <a:pt x="23634" y="10414"/>
                </a:lnTo>
                <a:lnTo>
                  <a:pt x="24089" y="9779"/>
                </a:lnTo>
                <a:lnTo>
                  <a:pt x="23469" y="9779"/>
                </a:lnTo>
                <a:lnTo>
                  <a:pt x="23075" y="9525"/>
                </a:lnTo>
                <a:close/>
              </a:path>
              <a:path w="64134" h="80010">
                <a:moveTo>
                  <a:pt x="34831" y="6858"/>
                </a:moveTo>
                <a:lnTo>
                  <a:pt x="31089" y="6858"/>
                </a:lnTo>
                <a:lnTo>
                  <a:pt x="30289" y="8255"/>
                </a:lnTo>
                <a:lnTo>
                  <a:pt x="24536" y="8255"/>
                </a:lnTo>
                <a:lnTo>
                  <a:pt x="24333" y="8636"/>
                </a:lnTo>
                <a:lnTo>
                  <a:pt x="24891" y="9525"/>
                </a:lnTo>
                <a:lnTo>
                  <a:pt x="24180" y="9652"/>
                </a:lnTo>
                <a:lnTo>
                  <a:pt x="23634" y="10414"/>
                </a:lnTo>
                <a:lnTo>
                  <a:pt x="35000" y="10414"/>
                </a:lnTo>
                <a:lnTo>
                  <a:pt x="34810" y="9525"/>
                </a:lnTo>
                <a:lnTo>
                  <a:pt x="38492" y="9525"/>
                </a:lnTo>
                <a:lnTo>
                  <a:pt x="38468" y="9398"/>
                </a:lnTo>
                <a:lnTo>
                  <a:pt x="42782" y="9398"/>
                </a:lnTo>
                <a:lnTo>
                  <a:pt x="42680" y="7874"/>
                </a:lnTo>
                <a:lnTo>
                  <a:pt x="36525" y="7874"/>
                </a:lnTo>
                <a:lnTo>
                  <a:pt x="34831" y="6858"/>
                </a:lnTo>
                <a:close/>
              </a:path>
              <a:path w="64134" h="80010">
                <a:moveTo>
                  <a:pt x="23808" y="9525"/>
                </a:moveTo>
                <a:lnTo>
                  <a:pt x="23075" y="9525"/>
                </a:lnTo>
                <a:lnTo>
                  <a:pt x="23469" y="9779"/>
                </a:lnTo>
                <a:lnTo>
                  <a:pt x="23808" y="9525"/>
                </a:lnTo>
                <a:close/>
              </a:path>
              <a:path w="64134" h="80010">
                <a:moveTo>
                  <a:pt x="24536" y="8255"/>
                </a:moveTo>
                <a:lnTo>
                  <a:pt x="23533" y="8509"/>
                </a:lnTo>
                <a:lnTo>
                  <a:pt x="24117" y="8509"/>
                </a:lnTo>
                <a:lnTo>
                  <a:pt x="24485" y="9017"/>
                </a:lnTo>
                <a:lnTo>
                  <a:pt x="23469" y="9779"/>
                </a:lnTo>
                <a:lnTo>
                  <a:pt x="24089" y="9779"/>
                </a:lnTo>
                <a:lnTo>
                  <a:pt x="24891" y="9525"/>
                </a:lnTo>
                <a:lnTo>
                  <a:pt x="24333" y="8636"/>
                </a:lnTo>
                <a:lnTo>
                  <a:pt x="24536" y="8255"/>
                </a:lnTo>
                <a:close/>
              </a:path>
              <a:path w="64134" h="80010">
                <a:moveTo>
                  <a:pt x="42049" y="6858"/>
                </a:moveTo>
                <a:lnTo>
                  <a:pt x="42646" y="7366"/>
                </a:lnTo>
                <a:lnTo>
                  <a:pt x="42799" y="9652"/>
                </a:lnTo>
                <a:lnTo>
                  <a:pt x="43469" y="9444"/>
                </a:lnTo>
                <a:lnTo>
                  <a:pt x="42646" y="7112"/>
                </a:lnTo>
                <a:lnTo>
                  <a:pt x="42049" y="6858"/>
                </a:lnTo>
                <a:close/>
              </a:path>
              <a:path w="64134" h="80010">
                <a:moveTo>
                  <a:pt x="43469" y="9444"/>
                </a:moveTo>
                <a:lnTo>
                  <a:pt x="42799" y="9652"/>
                </a:lnTo>
                <a:lnTo>
                  <a:pt x="53141" y="9652"/>
                </a:lnTo>
                <a:lnTo>
                  <a:pt x="53122" y="9525"/>
                </a:lnTo>
                <a:lnTo>
                  <a:pt x="43497" y="9525"/>
                </a:lnTo>
                <a:close/>
              </a:path>
              <a:path w="64134" h="80010">
                <a:moveTo>
                  <a:pt x="43992" y="7366"/>
                </a:moveTo>
                <a:lnTo>
                  <a:pt x="43764" y="8359"/>
                </a:lnTo>
                <a:lnTo>
                  <a:pt x="44437" y="9144"/>
                </a:lnTo>
                <a:lnTo>
                  <a:pt x="43618" y="9398"/>
                </a:lnTo>
                <a:lnTo>
                  <a:pt x="43497" y="9525"/>
                </a:lnTo>
                <a:lnTo>
                  <a:pt x="53122" y="9525"/>
                </a:lnTo>
                <a:lnTo>
                  <a:pt x="53085" y="9271"/>
                </a:lnTo>
                <a:lnTo>
                  <a:pt x="53904" y="9271"/>
                </a:lnTo>
                <a:lnTo>
                  <a:pt x="53909" y="8255"/>
                </a:lnTo>
                <a:lnTo>
                  <a:pt x="43954" y="8255"/>
                </a:lnTo>
                <a:lnTo>
                  <a:pt x="43992" y="7366"/>
                </a:lnTo>
                <a:close/>
              </a:path>
              <a:path w="64134" h="80010">
                <a:moveTo>
                  <a:pt x="50613" y="6858"/>
                </a:moveTo>
                <a:lnTo>
                  <a:pt x="42049" y="6858"/>
                </a:lnTo>
                <a:lnTo>
                  <a:pt x="42646" y="7112"/>
                </a:lnTo>
                <a:lnTo>
                  <a:pt x="43469" y="9444"/>
                </a:lnTo>
                <a:lnTo>
                  <a:pt x="43584" y="9144"/>
                </a:lnTo>
                <a:lnTo>
                  <a:pt x="43992" y="7366"/>
                </a:lnTo>
                <a:lnTo>
                  <a:pt x="50749" y="7366"/>
                </a:lnTo>
                <a:lnTo>
                  <a:pt x="50613" y="6858"/>
                </a:lnTo>
                <a:close/>
              </a:path>
              <a:path w="64134" h="80010">
                <a:moveTo>
                  <a:pt x="43764" y="8359"/>
                </a:moveTo>
                <a:lnTo>
                  <a:pt x="43519" y="9428"/>
                </a:lnTo>
                <a:lnTo>
                  <a:pt x="44437" y="9144"/>
                </a:lnTo>
                <a:lnTo>
                  <a:pt x="43764" y="8359"/>
                </a:lnTo>
                <a:close/>
              </a:path>
              <a:path w="64134" h="80010">
                <a:moveTo>
                  <a:pt x="15836" y="8509"/>
                </a:moveTo>
                <a:lnTo>
                  <a:pt x="14528" y="8636"/>
                </a:lnTo>
                <a:lnTo>
                  <a:pt x="15712" y="8636"/>
                </a:lnTo>
                <a:lnTo>
                  <a:pt x="15836" y="8509"/>
                </a:lnTo>
                <a:close/>
              </a:path>
              <a:path w="64134" h="80010">
                <a:moveTo>
                  <a:pt x="50749" y="7366"/>
                </a:moveTo>
                <a:lnTo>
                  <a:pt x="43992" y="7366"/>
                </a:lnTo>
                <a:lnTo>
                  <a:pt x="43954" y="8255"/>
                </a:lnTo>
                <a:lnTo>
                  <a:pt x="53909" y="8255"/>
                </a:lnTo>
                <a:lnTo>
                  <a:pt x="53789" y="7747"/>
                </a:lnTo>
                <a:lnTo>
                  <a:pt x="50850" y="7747"/>
                </a:lnTo>
                <a:lnTo>
                  <a:pt x="50749" y="7366"/>
                </a:lnTo>
                <a:close/>
              </a:path>
              <a:path w="64134" h="80010">
                <a:moveTo>
                  <a:pt x="35826" y="6604"/>
                </a:moveTo>
                <a:lnTo>
                  <a:pt x="34620" y="6731"/>
                </a:lnTo>
                <a:lnTo>
                  <a:pt x="36525" y="7874"/>
                </a:lnTo>
                <a:lnTo>
                  <a:pt x="35826" y="6604"/>
                </a:lnTo>
                <a:close/>
              </a:path>
              <a:path w="64134" h="80010">
                <a:moveTo>
                  <a:pt x="50545" y="6604"/>
                </a:moveTo>
                <a:lnTo>
                  <a:pt x="35826" y="6604"/>
                </a:lnTo>
                <a:lnTo>
                  <a:pt x="36525" y="7874"/>
                </a:lnTo>
                <a:lnTo>
                  <a:pt x="42680" y="7874"/>
                </a:lnTo>
                <a:lnTo>
                  <a:pt x="42646" y="7366"/>
                </a:lnTo>
                <a:lnTo>
                  <a:pt x="42049" y="6858"/>
                </a:lnTo>
                <a:lnTo>
                  <a:pt x="50613" y="6858"/>
                </a:lnTo>
                <a:lnTo>
                  <a:pt x="50545" y="6604"/>
                </a:lnTo>
                <a:close/>
              </a:path>
              <a:path w="64134" h="80010">
                <a:moveTo>
                  <a:pt x="52450" y="6350"/>
                </a:moveTo>
                <a:lnTo>
                  <a:pt x="50850" y="7747"/>
                </a:lnTo>
                <a:lnTo>
                  <a:pt x="53789" y="7747"/>
                </a:lnTo>
                <a:lnTo>
                  <a:pt x="52450" y="6350"/>
                </a:lnTo>
                <a:close/>
              </a:path>
              <a:path w="64134" h="80010">
                <a:moveTo>
                  <a:pt x="50410" y="6096"/>
                </a:moveTo>
                <a:lnTo>
                  <a:pt x="30073" y="6096"/>
                </a:lnTo>
                <a:lnTo>
                  <a:pt x="30118" y="6350"/>
                </a:lnTo>
                <a:lnTo>
                  <a:pt x="31191" y="6477"/>
                </a:lnTo>
                <a:lnTo>
                  <a:pt x="30467" y="7239"/>
                </a:lnTo>
                <a:lnTo>
                  <a:pt x="31089" y="6858"/>
                </a:lnTo>
                <a:lnTo>
                  <a:pt x="34831" y="6858"/>
                </a:lnTo>
                <a:lnTo>
                  <a:pt x="34620" y="6731"/>
                </a:lnTo>
                <a:lnTo>
                  <a:pt x="35826" y="6604"/>
                </a:lnTo>
                <a:lnTo>
                  <a:pt x="50545" y="6604"/>
                </a:lnTo>
                <a:lnTo>
                  <a:pt x="50410" y="6096"/>
                </a:lnTo>
                <a:close/>
              </a:path>
              <a:path w="64134" h="80010">
                <a:moveTo>
                  <a:pt x="29044" y="6223"/>
                </a:moveTo>
                <a:lnTo>
                  <a:pt x="20802" y="6223"/>
                </a:lnTo>
                <a:lnTo>
                  <a:pt x="20815" y="6350"/>
                </a:lnTo>
                <a:lnTo>
                  <a:pt x="19608" y="6604"/>
                </a:lnTo>
                <a:lnTo>
                  <a:pt x="29375" y="6604"/>
                </a:lnTo>
                <a:lnTo>
                  <a:pt x="29779" y="6309"/>
                </a:lnTo>
                <a:lnTo>
                  <a:pt x="29044" y="6223"/>
                </a:lnTo>
                <a:close/>
              </a:path>
              <a:path w="64134" h="80010">
                <a:moveTo>
                  <a:pt x="29779" y="6309"/>
                </a:moveTo>
                <a:lnTo>
                  <a:pt x="29375" y="6604"/>
                </a:lnTo>
                <a:lnTo>
                  <a:pt x="29844" y="6350"/>
                </a:lnTo>
                <a:close/>
              </a:path>
              <a:path w="64134" h="80010">
                <a:moveTo>
                  <a:pt x="29850" y="6318"/>
                </a:moveTo>
                <a:lnTo>
                  <a:pt x="29375" y="6604"/>
                </a:lnTo>
                <a:lnTo>
                  <a:pt x="30124" y="6604"/>
                </a:lnTo>
                <a:lnTo>
                  <a:pt x="30098" y="6347"/>
                </a:lnTo>
                <a:lnTo>
                  <a:pt x="29850" y="6318"/>
                </a:lnTo>
                <a:close/>
              </a:path>
              <a:path w="64134" h="80010">
                <a:moveTo>
                  <a:pt x="30073" y="6096"/>
                </a:moveTo>
                <a:lnTo>
                  <a:pt x="29898" y="6223"/>
                </a:lnTo>
                <a:lnTo>
                  <a:pt x="30098" y="6347"/>
                </a:lnTo>
                <a:lnTo>
                  <a:pt x="30073" y="6096"/>
                </a:lnTo>
                <a:close/>
              </a:path>
              <a:path w="64134" h="80010">
                <a:moveTo>
                  <a:pt x="29991" y="5510"/>
                </a:moveTo>
                <a:lnTo>
                  <a:pt x="29044" y="6223"/>
                </a:lnTo>
                <a:lnTo>
                  <a:pt x="29779" y="6309"/>
                </a:lnTo>
                <a:lnTo>
                  <a:pt x="29889" y="6096"/>
                </a:lnTo>
                <a:lnTo>
                  <a:pt x="29991" y="5510"/>
                </a:lnTo>
                <a:close/>
              </a:path>
              <a:path w="64134" h="80010">
                <a:moveTo>
                  <a:pt x="31348" y="4826"/>
                </a:moveTo>
                <a:lnTo>
                  <a:pt x="29095" y="4826"/>
                </a:lnTo>
                <a:lnTo>
                  <a:pt x="30733" y="4953"/>
                </a:lnTo>
                <a:lnTo>
                  <a:pt x="29991" y="5510"/>
                </a:lnTo>
                <a:lnTo>
                  <a:pt x="29862" y="6249"/>
                </a:lnTo>
                <a:lnTo>
                  <a:pt x="30073" y="6096"/>
                </a:lnTo>
                <a:lnTo>
                  <a:pt x="50410" y="6096"/>
                </a:lnTo>
                <a:lnTo>
                  <a:pt x="50308" y="5715"/>
                </a:lnTo>
                <a:lnTo>
                  <a:pt x="48259" y="5715"/>
                </a:lnTo>
                <a:lnTo>
                  <a:pt x="47615" y="5334"/>
                </a:lnTo>
                <a:lnTo>
                  <a:pt x="44767" y="5334"/>
                </a:lnTo>
                <a:lnTo>
                  <a:pt x="44417" y="5080"/>
                </a:lnTo>
                <a:lnTo>
                  <a:pt x="31546" y="5080"/>
                </a:lnTo>
                <a:lnTo>
                  <a:pt x="31348" y="4826"/>
                </a:lnTo>
                <a:close/>
              </a:path>
              <a:path w="64134" h="80010">
                <a:moveTo>
                  <a:pt x="30581" y="1270"/>
                </a:moveTo>
                <a:lnTo>
                  <a:pt x="30746" y="1524"/>
                </a:lnTo>
                <a:lnTo>
                  <a:pt x="26098" y="6096"/>
                </a:lnTo>
                <a:lnTo>
                  <a:pt x="29213" y="6096"/>
                </a:lnTo>
                <a:lnTo>
                  <a:pt x="29382" y="5969"/>
                </a:lnTo>
                <a:lnTo>
                  <a:pt x="28879" y="5969"/>
                </a:lnTo>
                <a:lnTo>
                  <a:pt x="28562" y="5334"/>
                </a:lnTo>
                <a:lnTo>
                  <a:pt x="29095" y="4826"/>
                </a:lnTo>
                <a:lnTo>
                  <a:pt x="31348" y="4826"/>
                </a:lnTo>
                <a:lnTo>
                  <a:pt x="30564" y="3820"/>
                </a:lnTo>
                <a:lnTo>
                  <a:pt x="31102" y="2159"/>
                </a:lnTo>
                <a:lnTo>
                  <a:pt x="32915" y="2159"/>
                </a:lnTo>
                <a:lnTo>
                  <a:pt x="30581" y="1270"/>
                </a:lnTo>
                <a:close/>
              </a:path>
              <a:path w="64134" h="80010">
                <a:moveTo>
                  <a:pt x="30022" y="5334"/>
                </a:moveTo>
                <a:lnTo>
                  <a:pt x="28879" y="5969"/>
                </a:lnTo>
                <a:lnTo>
                  <a:pt x="29382" y="5969"/>
                </a:lnTo>
                <a:lnTo>
                  <a:pt x="29991" y="5510"/>
                </a:lnTo>
                <a:lnTo>
                  <a:pt x="30022" y="5334"/>
                </a:lnTo>
                <a:close/>
              </a:path>
              <a:path w="64134" h="80010">
                <a:moveTo>
                  <a:pt x="49631" y="3175"/>
                </a:moveTo>
                <a:lnTo>
                  <a:pt x="47243" y="4699"/>
                </a:lnTo>
                <a:lnTo>
                  <a:pt x="48259" y="5715"/>
                </a:lnTo>
                <a:lnTo>
                  <a:pt x="50308" y="5715"/>
                </a:lnTo>
                <a:lnTo>
                  <a:pt x="49631" y="3175"/>
                </a:lnTo>
                <a:close/>
              </a:path>
              <a:path w="64134" h="80010">
                <a:moveTo>
                  <a:pt x="45681" y="4191"/>
                </a:moveTo>
                <a:lnTo>
                  <a:pt x="44767" y="5334"/>
                </a:lnTo>
                <a:lnTo>
                  <a:pt x="47615" y="5334"/>
                </a:lnTo>
                <a:lnTo>
                  <a:pt x="45681" y="4191"/>
                </a:lnTo>
                <a:close/>
              </a:path>
              <a:path w="64134" h="80010">
                <a:moveTo>
                  <a:pt x="31610" y="3556"/>
                </a:moveTo>
                <a:lnTo>
                  <a:pt x="31546" y="5080"/>
                </a:lnTo>
                <a:lnTo>
                  <a:pt x="44417" y="5080"/>
                </a:lnTo>
                <a:lnTo>
                  <a:pt x="43368" y="4318"/>
                </a:lnTo>
                <a:lnTo>
                  <a:pt x="33007" y="4318"/>
                </a:lnTo>
                <a:lnTo>
                  <a:pt x="32740" y="4191"/>
                </a:lnTo>
                <a:lnTo>
                  <a:pt x="31610" y="3556"/>
                </a:lnTo>
                <a:close/>
              </a:path>
              <a:path w="64134" h="80010">
                <a:moveTo>
                  <a:pt x="32915" y="2159"/>
                </a:moveTo>
                <a:lnTo>
                  <a:pt x="31102" y="2159"/>
                </a:lnTo>
                <a:lnTo>
                  <a:pt x="32130" y="3683"/>
                </a:lnTo>
                <a:lnTo>
                  <a:pt x="32740" y="4191"/>
                </a:lnTo>
                <a:lnTo>
                  <a:pt x="33007" y="4318"/>
                </a:lnTo>
                <a:lnTo>
                  <a:pt x="43368" y="4318"/>
                </a:lnTo>
                <a:lnTo>
                  <a:pt x="42494" y="3683"/>
                </a:lnTo>
                <a:lnTo>
                  <a:pt x="46843" y="3683"/>
                </a:lnTo>
                <a:lnTo>
                  <a:pt x="44957" y="3556"/>
                </a:lnTo>
                <a:lnTo>
                  <a:pt x="44688" y="2794"/>
                </a:lnTo>
                <a:lnTo>
                  <a:pt x="34582" y="2794"/>
                </a:lnTo>
                <a:lnTo>
                  <a:pt x="32915" y="2159"/>
                </a:lnTo>
                <a:close/>
              </a:path>
              <a:path w="64134" h="80010">
                <a:moveTo>
                  <a:pt x="46843" y="3683"/>
                </a:moveTo>
                <a:lnTo>
                  <a:pt x="42494" y="3683"/>
                </a:lnTo>
                <a:lnTo>
                  <a:pt x="44913" y="3820"/>
                </a:lnTo>
                <a:lnTo>
                  <a:pt x="44691" y="4191"/>
                </a:lnTo>
                <a:lnTo>
                  <a:pt x="48620" y="3820"/>
                </a:lnTo>
                <a:lnTo>
                  <a:pt x="46843" y="3683"/>
                </a:lnTo>
                <a:close/>
              </a:path>
              <a:path w="64134" h="80010">
                <a:moveTo>
                  <a:pt x="36677" y="889"/>
                </a:moveTo>
                <a:lnTo>
                  <a:pt x="35432" y="1270"/>
                </a:lnTo>
                <a:lnTo>
                  <a:pt x="35255" y="2540"/>
                </a:lnTo>
                <a:lnTo>
                  <a:pt x="34582" y="2794"/>
                </a:lnTo>
                <a:lnTo>
                  <a:pt x="44688" y="2794"/>
                </a:lnTo>
                <a:lnTo>
                  <a:pt x="44508" y="2286"/>
                </a:lnTo>
                <a:lnTo>
                  <a:pt x="39535" y="2286"/>
                </a:lnTo>
                <a:lnTo>
                  <a:pt x="39474" y="2159"/>
                </a:lnTo>
                <a:lnTo>
                  <a:pt x="36029" y="2159"/>
                </a:lnTo>
                <a:lnTo>
                  <a:pt x="36677" y="889"/>
                </a:lnTo>
                <a:close/>
              </a:path>
              <a:path w="64134" h="80010">
                <a:moveTo>
                  <a:pt x="43700" y="0"/>
                </a:moveTo>
                <a:lnTo>
                  <a:pt x="39497" y="889"/>
                </a:lnTo>
                <a:lnTo>
                  <a:pt x="39687" y="1397"/>
                </a:lnTo>
                <a:lnTo>
                  <a:pt x="40538" y="1905"/>
                </a:lnTo>
                <a:lnTo>
                  <a:pt x="39535" y="2286"/>
                </a:lnTo>
                <a:lnTo>
                  <a:pt x="44508" y="2286"/>
                </a:lnTo>
                <a:lnTo>
                  <a:pt x="43700" y="0"/>
                </a:lnTo>
                <a:close/>
              </a:path>
              <a:path w="64134" h="80010">
                <a:moveTo>
                  <a:pt x="38988" y="1143"/>
                </a:moveTo>
                <a:lnTo>
                  <a:pt x="36029" y="2159"/>
                </a:lnTo>
                <a:lnTo>
                  <a:pt x="39474" y="2159"/>
                </a:lnTo>
                <a:lnTo>
                  <a:pt x="38988" y="1143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8205165" y="6016104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0" y="0"/>
                </a:moveTo>
                <a:lnTo>
                  <a:pt x="507" y="1092"/>
                </a:lnTo>
                <a:lnTo>
                  <a:pt x="838" y="1663"/>
                </a:lnTo>
                <a:lnTo>
                  <a:pt x="927" y="850"/>
                </a:lnTo>
                <a:lnTo>
                  <a:pt x="0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8207768" y="6018110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1028" y="622"/>
                </a:moveTo>
                <a:lnTo>
                  <a:pt x="0" y="76"/>
                </a:lnTo>
                <a:lnTo>
                  <a:pt x="241" y="0"/>
                </a:lnTo>
                <a:lnTo>
                  <a:pt x="520" y="88"/>
                </a:lnTo>
                <a:lnTo>
                  <a:pt x="1028" y="622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8206295" y="6018186"/>
            <a:ext cx="1905" cy="635"/>
          </a:xfrm>
          <a:custGeom>
            <a:avLst/>
            <a:gdLst/>
            <a:ahLst/>
            <a:cxnLst/>
            <a:rect l="l" t="t" r="r" b="b"/>
            <a:pathLst>
              <a:path w="1904" h="635">
                <a:moveTo>
                  <a:pt x="0" y="342"/>
                </a:moveTo>
                <a:lnTo>
                  <a:pt x="1473" y="0"/>
                </a:lnTo>
                <a:lnTo>
                  <a:pt x="1104" y="88"/>
                </a:lnTo>
                <a:lnTo>
                  <a:pt x="812" y="558"/>
                </a:lnTo>
                <a:lnTo>
                  <a:pt x="0" y="342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8214106" y="601484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1828" y="1104"/>
                </a:moveTo>
                <a:lnTo>
                  <a:pt x="1175" y="1645"/>
                </a:lnTo>
                <a:lnTo>
                  <a:pt x="1877" y="1142"/>
                </a:lnTo>
                <a:close/>
              </a:path>
              <a:path w="3175" h="1904">
                <a:moveTo>
                  <a:pt x="1877" y="1141"/>
                </a:moveTo>
                <a:lnTo>
                  <a:pt x="2501" y="1625"/>
                </a:lnTo>
                <a:lnTo>
                  <a:pt x="1877" y="1141"/>
                </a:lnTo>
                <a:close/>
              </a:path>
              <a:path w="3175" h="1904">
                <a:moveTo>
                  <a:pt x="2743" y="520"/>
                </a:moveTo>
                <a:lnTo>
                  <a:pt x="1387" y="555"/>
                </a:lnTo>
                <a:lnTo>
                  <a:pt x="1485" y="838"/>
                </a:lnTo>
                <a:lnTo>
                  <a:pt x="1877" y="1141"/>
                </a:lnTo>
                <a:lnTo>
                  <a:pt x="2743" y="520"/>
                </a:lnTo>
                <a:close/>
              </a:path>
              <a:path w="3175" h="1904">
                <a:moveTo>
                  <a:pt x="1193" y="0"/>
                </a:moveTo>
                <a:lnTo>
                  <a:pt x="0" y="114"/>
                </a:lnTo>
                <a:lnTo>
                  <a:pt x="292" y="584"/>
                </a:lnTo>
                <a:lnTo>
                  <a:pt x="1387" y="555"/>
                </a:lnTo>
                <a:lnTo>
                  <a:pt x="1193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8219211" y="601478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2151" y="1003"/>
                </a:moveTo>
                <a:lnTo>
                  <a:pt x="634" y="1003"/>
                </a:lnTo>
                <a:lnTo>
                  <a:pt x="1650" y="1917"/>
                </a:lnTo>
                <a:lnTo>
                  <a:pt x="2138" y="1104"/>
                </a:lnTo>
                <a:close/>
              </a:path>
              <a:path w="2540" h="2539">
                <a:moveTo>
                  <a:pt x="1079" y="0"/>
                </a:moveTo>
                <a:lnTo>
                  <a:pt x="406" y="139"/>
                </a:lnTo>
                <a:lnTo>
                  <a:pt x="914" y="736"/>
                </a:lnTo>
                <a:lnTo>
                  <a:pt x="444" y="863"/>
                </a:lnTo>
                <a:lnTo>
                  <a:pt x="0" y="1104"/>
                </a:lnTo>
                <a:lnTo>
                  <a:pt x="634" y="1003"/>
                </a:lnTo>
                <a:lnTo>
                  <a:pt x="2151" y="1003"/>
                </a:lnTo>
                <a:lnTo>
                  <a:pt x="1638" y="609"/>
                </a:lnTo>
                <a:lnTo>
                  <a:pt x="1079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8233612" y="599932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1206" y="0"/>
                </a:moveTo>
                <a:lnTo>
                  <a:pt x="723" y="139"/>
                </a:lnTo>
                <a:lnTo>
                  <a:pt x="0" y="927"/>
                </a:lnTo>
                <a:lnTo>
                  <a:pt x="317" y="1257"/>
                </a:lnTo>
                <a:lnTo>
                  <a:pt x="558" y="977"/>
                </a:lnTo>
                <a:lnTo>
                  <a:pt x="723" y="939"/>
                </a:lnTo>
                <a:lnTo>
                  <a:pt x="812" y="711"/>
                </a:lnTo>
                <a:lnTo>
                  <a:pt x="120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8238146" y="5997587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147" y="602"/>
                </a:moveTo>
                <a:lnTo>
                  <a:pt x="520" y="1181"/>
                </a:lnTo>
                <a:lnTo>
                  <a:pt x="1612" y="1041"/>
                </a:lnTo>
                <a:lnTo>
                  <a:pt x="1147" y="602"/>
                </a:lnTo>
                <a:close/>
              </a:path>
              <a:path w="1904" h="1270">
                <a:moveTo>
                  <a:pt x="507" y="0"/>
                </a:moveTo>
                <a:lnTo>
                  <a:pt x="0" y="152"/>
                </a:lnTo>
                <a:lnTo>
                  <a:pt x="1074" y="533"/>
                </a:lnTo>
                <a:lnTo>
                  <a:pt x="50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8243633" y="6004217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266" y="0"/>
                </a:moveTo>
                <a:lnTo>
                  <a:pt x="0" y="215"/>
                </a:lnTo>
                <a:lnTo>
                  <a:pt x="317" y="101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8238629" y="5993688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663" y="876"/>
                </a:moveTo>
                <a:lnTo>
                  <a:pt x="0" y="317"/>
                </a:lnTo>
                <a:lnTo>
                  <a:pt x="761" y="0"/>
                </a:lnTo>
                <a:lnTo>
                  <a:pt x="1816" y="812"/>
                </a:lnTo>
                <a:lnTo>
                  <a:pt x="1663" y="876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8240636" y="5990374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1346" y="0"/>
                </a:moveTo>
                <a:lnTo>
                  <a:pt x="0" y="965"/>
                </a:lnTo>
                <a:lnTo>
                  <a:pt x="723" y="863"/>
                </a:lnTo>
                <a:lnTo>
                  <a:pt x="1346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8243963" y="5987351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889" y="0"/>
                </a:moveTo>
                <a:lnTo>
                  <a:pt x="0" y="723"/>
                </a:lnTo>
                <a:lnTo>
                  <a:pt x="228" y="1028"/>
                </a:lnTo>
                <a:lnTo>
                  <a:pt x="889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8237969" y="5954496"/>
            <a:ext cx="2540" cy="3175"/>
          </a:xfrm>
          <a:custGeom>
            <a:avLst/>
            <a:gdLst/>
            <a:ahLst/>
            <a:cxnLst/>
            <a:rect l="l" t="t" r="r" b="b"/>
            <a:pathLst>
              <a:path w="2540" h="3175">
                <a:moveTo>
                  <a:pt x="1203" y="848"/>
                </a:moveTo>
                <a:lnTo>
                  <a:pt x="1384" y="2641"/>
                </a:lnTo>
                <a:lnTo>
                  <a:pt x="2168" y="1231"/>
                </a:lnTo>
                <a:lnTo>
                  <a:pt x="1676" y="1231"/>
                </a:lnTo>
                <a:lnTo>
                  <a:pt x="1203" y="848"/>
                </a:lnTo>
                <a:close/>
              </a:path>
              <a:path w="2540" h="3175">
                <a:moveTo>
                  <a:pt x="203" y="38"/>
                </a:moveTo>
                <a:lnTo>
                  <a:pt x="0" y="1473"/>
                </a:lnTo>
                <a:lnTo>
                  <a:pt x="751" y="482"/>
                </a:lnTo>
                <a:lnTo>
                  <a:pt x="203" y="38"/>
                </a:lnTo>
                <a:close/>
              </a:path>
              <a:path w="2540" h="3175">
                <a:moveTo>
                  <a:pt x="2260" y="1066"/>
                </a:moveTo>
                <a:lnTo>
                  <a:pt x="1676" y="1231"/>
                </a:lnTo>
                <a:lnTo>
                  <a:pt x="2168" y="1231"/>
                </a:lnTo>
                <a:lnTo>
                  <a:pt x="2260" y="1066"/>
                </a:lnTo>
                <a:close/>
              </a:path>
              <a:path w="2540" h="3175">
                <a:moveTo>
                  <a:pt x="1117" y="0"/>
                </a:moveTo>
                <a:lnTo>
                  <a:pt x="751" y="482"/>
                </a:lnTo>
                <a:lnTo>
                  <a:pt x="1203" y="848"/>
                </a:lnTo>
                <a:lnTo>
                  <a:pt x="1117" y="0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8213204" y="5969380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0" y="1181"/>
                </a:moveTo>
                <a:lnTo>
                  <a:pt x="1231" y="0"/>
                </a:lnTo>
                <a:lnTo>
                  <a:pt x="927" y="1397"/>
                </a:lnTo>
                <a:lnTo>
                  <a:pt x="1028" y="292"/>
                </a:lnTo>
                <a:lnTo>
                  <a:pt x="0" y="1181"/>
                </a:lnTo>
                <a:close/>
              </a:path>
            </a:pathLst>
          </a:custGeom>
          <a:solidFill>
            <a:srgbClr val="6E34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8260918" y="5931496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723" y="0"/>
                </a:moveTo>
                <a:lnTo>
                  <a:pt x="393" y="241"/>
                </a:lnTo>
                <a:lnTo>
                  <a:pt x="0" y="419"/>
                </a:lnTo>
                <a:lnTo>
                  <a:pt x="1930" y="1181"/>
                </a:lnTo>
                <a:lnTo>
                  <a:pt x="1013" y="241"/>
                </a:lnTo>
                <a:lnTo>
                  <a:pt x="723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8264626" y="5933389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0" y="0"/>
                </a:moveTo>
                <a:lnTo>
                  <a:pt x="342" y="126"/>
                </a:lnTo>
                <a:lnTo>
                  <a:pt x="698" y="101"/>
                </a:lnTo>
                <a:lnTo>
                  <a:pt x="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8265324" y="5932944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330" y="0"/>
                </a:moveTo>
                <a:lnTo>
                  <a:pt x="431" y="520"/>
                </a:lnTo>
                <a:lnTo>
                  <a:pt x="12" y="546"/>
                </a:lnTo>
                <a:lnTo>
                  <a:pt x="1054" y="838"/>
                </a:lnTo>
                <a:lnTo>
                  <a:pt x="33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8258657" y="5926683"/>
            <a:ext cx="24130" cy="14604"/>
          </a:xfrm>
          <a:custGeom>
            <a:avLst/>
            <a:gdLst/>
            <a:ahLst/>
            <a:cxnLst/>
            <a:rect l="l" t="t" r="r" b="b"/>
            <a:pathLst>
              <a:path w="24129" h="14604">
                <a:moveTo>
                  <a:pt x="9537" y="1003"/>
                </a:moveTo>
                <a:lnTo>
                  <a:pt x="7767" y="1126"/>
                </a:lnTo>
                <a:lnTo>
                  <a:pt x="10325" y="1955"/>
                </a:lnTo>
                <a:lnTo>
                  <a:pt x="10782" y="2057"/>
                </a:lnTo>
                <a:lnTo>
                  <a:pt x="9969" y="3314"/>
                </a:lnTo>
                <a:lnTo>
                  <a:pt x="10858" y="3517"/>
                </a:lnTo>
                <a:lnTo>
                  <a:pt x="12738" y="4343"/>
                </a:lnTo>
                <a:lnTo>
                  <a:pt x="14782" y="4762"/>
                </a:lnTo>
                <a:lnTo>
                  <a:pt x="16268" y="6108"/>
                </a:lnTo>
                <a:lnTo>
                  <a:pt x="17119" y="6591"/>
                </a:lnTo>
                <a:lnTo>
                  <a:pt x="16814" y="8813"/>
                </a:lnTo>
                <a:lnTo>
                  <a:pt x="17614" y="9232"/>
                </a:lnTo>
                <a:lnTo>
                  <a:pt x="19519" y="10286"/>
                </a:lnTo>
                <a:lnTo>
                  <a:pt x="23710" y="14223"/>
                </a:lnTo>
                <a:lnTo>
                  <a:pt x="22123" y="11404"/>
                </a:lnTo>
                <a:lnTo>
                  <a:pt x="19126" y="7404"/>
                </a:lnTo>
                <a:lnTo>
                  <a:pt x="16700" y="5003"/>
                </a:lnTo>
                <a:lnTo>
                  <a:pt x="12712" y="2908"/>
                </a:lnTo>
                <a:lnTo>
                  <a:pt x="9537" y="1003"/>
                </a:lnTo>
                <a:close/>
              </a:path>
              <a:path w="24129" h="14604">
                <a:moveTo>
                  <a:pt x="0" y="0"/>
                </a:moveTo>
                <a:lnTo>
                  <a:pt x="1092" y="381"/>
                </a:lnTo>
                <a:lnTo>
                  <a:pt x="2235" y="571"/>
                </a:lnTo>
                <a:lnTo>
                  <a:pt x="3390" y="1333"/>
                </a:lnTo>
                <a:lnTo>
                  <a:pt x="4825" y="2324"/>
                </a:lnTo>
                <a:lnTo>
                  <a:pt x="7054" y="1257"/>
                </a:lnTo>
                <a:lnTo>
                  <a:pt x="5880" y="1257"/>
                </a:lnTo>
                <a:lnTo>
                  <a:pt x="2628" y="495"/>
                </a:lnTo>
                <a:lnTo>
                  <a:pt x="0" y="0"/>
                </a:lnTo>
                <a:close/>
              </a:path>
              <a:path w="24129" h="14604">
                <a:moveTo>
                  <a:pt x="7253" y="1161"/>
                </a:moveTo>
                <a:lnTo>
                  <a:pt x="5880" y="1257"/>
                </a:lnTo>
                <a:lnTo>
                  <a:pt x="7054" y="1257"/>
                </a:lnTo>
                <a:lnTo>
                  <a:pt x="7253" y="1161"/>
                </a:lnTo>
                <a:close/>
              </a:path>
              <a:path w="24129" h="14604">
                <a:moveTo>
                  <a:pt x="7505" y="1041"/>
                </a:moveTo>
                <a:lnTo>
                  <a:pt x="7253" y="1161"/>
                </a:lnTo>
                <a:lnTo>
                  <a:pt x="7767" y="1126"/>
                </a:lnTo>
                <a:lnTo>
                  <a:pt x="7505" y="1041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8244306" y="5929033"/>
            <a:ext cx="7620" cy="1905"/>
          </a:xfrm>
          <a:custGeom>
            <a:avLst/>
            <a:gdLst/>
            <a:ahLst/>
            <a:cxnLst/>
            <a:rect l="l" t="t" r="r" b="b"/>
            <a:pathLst>
              <a:path w="7620" h="1904">
                <a:moveTo>
                  <a:pt x="6519" y="927"/>
                </a:moveTo>
                <a:lnTo>
                  <a:pt x="1917" y="927"/>
                </a:lnTo>
                <a:lnTo>
                  <a:pt x="3746" y="1854"/>
                </a:lnTo>
                <a:lnTo>
                  <a:pt x="6519" y="927"/>
                </a:lnTo>
                <a:close/>
              </a:path>
              <a:path w="7620" h="1904">
                <a:moveTo>
                  <a:pt x="4102" y="126"/>
                </a:moveTo>
                <a:lnTo>
                  <a:pt x="1953" y="190"/>
                </a:lnTo>
                <a:lnTo>
                  <a:pt x="0" y="507"/>
                </a:lnTo>
                <a:lnTo>
                  <a:pt x="172" y="863"/>
                </a:lnTo>
                <a:lnTo>
                  <a:pt x="228" y="1371"/>
                </a:lnTo>
                <a:lnTo>
                  <a:pt x="825" y="1524"/>
                </a:lnTo>
                <a:lnTo>
                  <a:pt x="1917" y="927"/>
                </a:lnTo>
                <a:lnTo>
                  <a:pt x="6519" y="927"/>
                </a:lnTo>
                <a:lnTo>
                  <a:pt x="6715" y="863"/>
                </a:lnTo>
                <a:lnTo>
                  <a:pt x="6235" y="863"/>
                </a:lnTo>
                <a:lnTo>
                  <a:pt x="5295" y="609"/>
                </a:lnTo>
                <a:lnTo>
                  <a:pt x="4102" y="126"/>
                </a:lnTo>
                <a:close/>
              </a:path>
              <a:path w="7620" h="1904">
                <a:moveTo>
                  <a:pt x="5311" y="544"/>
                </a:moveTo>
                <a:lnTo>
                  <a:pt x="6235" y="863"/>
                </a:lnTo>
                <a:lnTo>
                  <a:pt x="5311" y="544"/>
                </a:lnTo>
                <a:close/>
              </a:path>
              <a:path w="7620" h="1904">
                <a:moveTo>
                  <a:pt x="6438" y="0"/>
                </a:moveTo>
                <a:lnTo>
                  <a:pt x="5397" y="190"/>
                </a:lnTo>
                <a:lnTo>
                  <a:pt x="5311" y="544"/>
                </a:lnTo>
                <a:lnTo>
                  <a:pt x="6235" y="863"/>
                </a:lnTo>
                <a:lnTo>
                  <a:pt x="6715" y="863"/>
                </a:lnTo>
                <a:lnTo>
                  <a:pt x="7264" y="685"/>
                </a:lnTo>
                <a:lnTo>
                  <a:pt x="6438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8243074" y="5929414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5">
                <a:moveTo>
                  <a:pt x="38" y="355"/>
                </a:moveTo>
                <a:lnTo>
                  <a:pt x="1231" y="126"/>
                </a:lnTo>
                <a:lnTo>
                  <a:pt x="0" y="317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8176717" y="5935294"/>
            <a:ext cx="111760" cy="143510"/>
          </a:xfrm>
          <a:custGeom>
            <a:avLst/>
            <a:gdLst/>
            <a:ahLst/>
            <a:cxnLst/>
            <a:rect l="l" t="t" r="r" b="b"/>
            <a:pathLst>
              <a:path w="111759" h="143510">
                <a:moveTo>
                  <a:pt x="6921" y="128879"/>
                </a:moveTo>
                <a:lnTo>
                  <a:pt x="0" y="131978"/>
                </a:lnTo>
                <a:lnTo>
                  <a:pt x="3022" y="138125"/>
                </a:lnTo>
                <a:lnTo>
                  <a:pt x="3657" y="138468"/>
                </a:lnTo>
                <a:lnTo>
                  <a:pt x="8775" y="143154"/>
                </a:lnTo>
                <a:lnTo>
                  <a:pt x="13309" y="141478"/>
                </a:lnTo>
                <a:lnTo>
                  <a:pt x="24434" y="140906"/>
                </a:lnTo>
                <a:lnTo>
                  <a:pt x="21960" y="140251"/>
                </a:lnTo>
                <a:lnTo>
                  <a:pt x="24668" y="138839"/>
                </a:lnTo>
                <a:lnTo>
                  <a:pt x="30240" y="137384"/>
                </a:lnTo>
                <a:lnTo>
                  <a:pt x="36360" y="136601"/>
                </a:lnTo>
                <a:lnTo>
                  <a:pt x="45174" y="135151"/>
                </a:lnTo>
                <a:lnTo>
                  <a:pt x="53424" y="130449"/>
                </a:lnTo>
                <a:lnTo>
                  <a:pt x="55200" y="129044"/>
                </a:lnTo>
                <a:lnTo>
                  <a:pt x="12001" y="129044"/>
                </a:lnTo>
                <a:lnTo>
                  <a:pt x="6921" y="128879"/>
                </a:lnTo>
                <a:close/>
              </a:path>
              <a:path w="111759" h="143510">
                <a:moveTo>
                  <a:pt x="101399" y="42248"/>
                </a:moveTo>
                <a:lnTo>
                  <a:pt x="84124" y="83705"/>
                </a:lnTo>
                <a:lnTo>
                  <a:pt x="66649" y="101345"/>
                </a:lnTo>
                <a:lnTo>
                  <a:pt x="57497" y="108627"/>
                </a:lnTo>
                <a:lnTo>
                  <a:pt x="48347" y="115566"/>
                </a:lnTo>
                <a:lnTo>
                  <a:pt x="38565" y="121177"/>
                </a:lnTo>
                <a:lnTo>
                  <a:pt x="27520" y="124472"/>
                </a:lnTo>
                <a:lnTo>
                  <a:pt x="21717" y="125463"/>
                </a:lnTo>
                <a:lnTo>
                  <a:pt x="12001" y="129044"/>
                </a:lnTo>
                <a:lnTo>
                  <a:pt x="55200" y="129044"/>
                </a:lnTo>
                <a:lnTo>
                  <a:pt x="68897" y="118211"/>
                </a:lnTo>
                <a:lnTo>
                  <a:pt x="71627" y="116522"/>
                </a:lnTo>
                <a:lnTo>
                  <a:pt x="73939" y="114084"/>
                </a:lnTo>
                <a:lnTo>
                  <a:pt x="76568" y="111366"/>
                </a:lnTo>
                <a:lnTo>
                  <a:pt x="86932" y="101191"/>
                </a:lnTo>
                <a:lnTo>
                  <a:pt x="95551" y="89354"/>
                </a:lnTo>
                <a:lnTo>
                  <a:pt x="102489" y="76083"/>
                </a:lnTo>
                <a:lnTo>
                  <a:pt x="107810" y="61607"/>
                </a:lnTo>
                <a:lnTo>
                  <a:pt x="109359" y="56324"/>
                </a:lnTo>
                <a:lnTo>
                  <a:pt x="109206" y="53291"/>
                </a:lnTo>
                <a:lnTo>
                  <a:pt x="109232" y="46685"/>
                </a:lnTo>
                <a:lnTo>
                  <a:pt x="109475" y="43484"/>
                </a:lnTo>
                <a:lnTo>
                  <a:pt x="101726" y="43484"/>
                </a:lnTo>
                <a:lnTo>
                  <a:pt x="101399" y="42248"/>
                </a:lnTo>
                <a:close/>
              </a:path>
              <a:path w="111759" h="143510">
                <a:moveTo>
                  <a:pt x="109322" y="35471"/>
                </a:moveTo>
                <a:lnTo>
                  <a:pt x="104686" y="35471"/>
                </a:lnTo>
                <a:lnTo>
                  <a:pt x="103187" y="36283"/>
                </a:lnTo>
                <a:lnTo>
                  <a:pt x="105409" y="37515"/>
                </a:lnTo>
                <a:lnTo>
                  <a:pt x="104533" y="38252"/>
                </a:lnTo>
                <a:lnTo>
                  <a:pt x="103081" y="39801"/>
                </a:lnTo>
                <a:lnTo>
                  <a:pt x="103111" y="41033"/>
                </a:lnTo>
                <a:lnTo>
                  <a:pt x="102628" y="42456"/>
                </a:lnTo>
                <a:lnTo>
                  <a:pt x="101726" y="43484"/>
                </a:lnTo>
                <a:lnTo>
                  <a:pt x="109475" y="43484"/>
                </a:lnTo>
                <a:lnTo>
                  <a:pt x="109486" y="43332"/>
                </a:lnTo>
                <a:lnTo>
                  <a:pt x="110845" y="39916"/>
                </a:lnTo>
                <a:lnTo>
                  <a:pt x="110667" y="39801"/>
                </a:lnTo>
                <a:lnTo>
                  <a:pt x="109322" y="35471"/>
                </a:lnTo>
                <a:close/>
              </a:path>
              <a:path w="111759" h="143510">
                <a:moveTo>
                  <a:pt x="102679" y="35306"/>
                </a:moveTo>
                <a:lnTo>
                  <a:pt x="101502" y="41693"/>
                </a:lnTo>
                <a:lnTo>
                  <a:pt x="102107" y="40843"/>
                </a:lnTo>
                <a:lnTo>
                  <a:pt x="102974" y="39916"/>
                </a:lnTo>
                <a:lnTo>
                  <a:pt x="102476" y="38455"/>
                </a:lnTo>
                <a:lnTo>
                  <a:pt x="103339" y="37744"/>
                </a:lnTo>
                <a:lnTo>
                  <a:pt x="102679" y="35306"/>
                </a:lnTo>
                <a:close/>
              </a:path>
              <a:path w="111759" h="143510">
                <a:moveTo>
                  <a:pt x="109042" y="31457"/>
                </a:moveTo>
                <a:lnTo>
                  <a:pt x="103301" y="31457"/>
                </a:lnTo>
                <a:lnTo>
                  <a:pt x="103149" y="31762"/>
                </a:lnTo>
                <a:lnTo>
                  <a:pt x="102777" y="34569"/>
                </a:lnTo>
                <a:lnTo>
                  <a:pt x="102724" y="35471"/>
                </a:lnTo>
                <a:lnTo>
                  <a:pt x="103339" y="37744"/>
                </a:lnTo>
                <a:lnTo>
                  <a:pt x="102476" y="38455"/>
                </a:lnTo>
                <a:lnTo>
                  <a:pt x="103022" y="39865"/>
                </a:lnTo>
                <a:lnTo>
                  <a:pt x="104533" y="38252"/>
                </a:lnTo>
                <a:lnTo>
                  <a:pt x="105409" y="37515"/>
                </a:lnTo>
                <a:lnTo>
                  <a:pt x="103187" y="36283"/>
                </a:lnTo>
                <a:lnTo>
                  <a:pt x="104686" y="35471"/>
                </a:lnTo>
                <a:lnTo>
                  <a:pt x="109322" y="35471"/>
                </a:lnTo>
                <a:lnTo>
                  <a:pt x="109042" y="34569"/>
                </a:lnTo>
                <a:lnTo>
                  <a:pt x="108785" y="32816"/>
                </a:lnTo>
                <a:lnTo>
                  <a:pt x="108659" y="32372"/>
                </a:lnTo>
                <a:lnTo>
                  <a:pt x="108584" y="31762"/>
                </a:lnTo>
                <a:lnTo>
                  <a:pt x="109042" y="31457"/>
                </a:lnTo>
                <a:close/>
              </a:path>
              <a:path w="111759" h="143510">
                <a:moveTo>
                  <a:pt x="110312" y="25387"/>
                </a:moveTo>
                <a:lnTo>
                  <a:pt x="110801" y="30098"/>
                </a:lnTo>
                <a:lnTo>
                  <a:pt x="110900" y="34569"/>
                </a:lnTo>
                <a:lnTo>
                  <a:pt x="110667" y="39801"/>
                </a:lnTo>
                <a:lnTo>
                  <a:pt x="110855" y="39801"/>
                </a:lnTo>
                <a:lnTo>
                  <a:pt x="111493" y="32816"/>
                </a:lnTo>
                <a:lnTo>
                  <a:pt x="111126" y="28943"/>
                </a:lnTo>
                <a:lnTo>
                  <a:pt x="110312" y="25387"/>
                </a:lnTo>
                <a:close/>
              </a:path>
              <a:path w="111759" h="143510">
                <a:moveTo>
                  <a:pt x="103479" y="22110"/>
                </a:moveTo>
                <a:lnTo>
                  <a:pt x="103466" y="26822"/>
                </a:lnTo>
                <a:lnTo>
                  <a:pt x="103609" y="27901"/>
                </a:lnTo>
                <a:lnTo>
                  <a:pt x="103797" y="28943"/>
                </a:lnTo>
                <a:lnTo>
                  <a:pt x="104063" y="30098"/>
                </a:lnTo>
                <a:lnTo>
                  <a:pt x="103276" y="30772"/>
                </a:lnTo>
                <a:lnTo>
                  <a:pt x="103162" y="31610"/>
                </a:lnTo>
                <a:lnTo>
                  <a:pt x="103301" y="31457"/>
                </a:lnTo>
                <a:lnTo>
                  <a:pt x="109042" y="31457"/>
                </a:lnTo>
                <a:lnTo>
                  <a:pt x="110299" y="30619"/>
                </a:lnTo>
                <a:lnTo>
                  <a:pt x="109905" y="29756"/>
                </a:lnTo>
                <a:lnTo>
                  <a:pt x="109856" y="27812"/>
                </a:lnTo>
                <a:lnTo>
                  <a:pt x="109194" y="26212"/>
                </a:lnTo>
                <a:lnTo>
                  <a:pt x="109040" y="25565"/>
                </a:lnTo>
                <a:lnTo>
                  <a:pt x="104063" y="25565"/>
                </a:lnTo>
                <a:lnTo>
                  <a:pt x="103958" y="23482"/>
                </a:lnTo>
                <a:lnTo>
                  <a:pt x="103657" y="22428"/>
                </a:lnTo>
                <a:lnTo>
                  <a:pt x="103479" y="22110"/>
                </a:lnTo>
                <a:close/>
              </a:path>
              <a:path w="111759" h="143510">
                <a:moveTo>
                  <a:pt x="109389" y="21653"/>
                </a:moveTo>
                <a:lnTo>
                  <a:pt x="104749" y="21653"/>
                </a:lnTo>
                <a:lnTo>
                  <a:pt x="104292" y="22428"/>
                </a:lnTo>
                <a:lnTo>
                  <a:pt x="104188" y="22821"/>
                </a:lnTo>
                <a:lnTo>
                  <a:pt x="104063" y="25565"/>
                </a:lnTo>
                <a:lnTo>
                  <a:pt x="109040" y="25565"/>
                </a:lnTo>
                <a:lnTo>
                  <a:pt x="108737" y="24295"/>
                </a:lnTo>
                <a:lnTo>
                  <a:pt x="108394" y="23482"/>
                </a:lnTo>
                <a:lnTo>
                  <a:pt x="109887" y="23482"/>
                </a:lnTo>
                <a:lnTo>
                  <a:pt x="109727" y="23088"/>
                </a:lnTo>
                <a:lnTo>
                  <a:pt x="109389" y="21653"/>
                </a:lnTo>
                <a:close/>
              </a:path>
              <a:path w="111759" h="143510">
                <a:moveTo>
                  <a:pt x="109887" y="23482"/>
                </a:moveTo>
                <a:lnTo>
                  <a:pt x="108394" y="23482"/>
                </a:lnTo>
                <a:lnTo>
                  <a:pt x="109893" y="23494"/>
                </a:lnTo>
                <a:close/>
              </a:path>
              <a:path w="111759" h="143510">
                <a:moveTo>
                  <a:pt x="96799" y="0"/>
                </a:moveTo>
                <a:lnTo>
                  <a:pt x="96888" y="1244"/>
                </a:lnTo>
                <a:lnTo>
                  <a:pt x="97840" y="3911"/>
                </a:lnTo>
                <a:lnTo>
                  <a:pt x="100926" y="8000"/>
                </a:lnTo>
                <a:lnTo>
                  <a:pt x="102349" y="12788"/>
                </a:lnTo>
                <a:lnTo>
                  <a:pt x="103073" y="17437"/>
                </a:lnTo>
                <a:lnTo>
                  <a:pt x="103403" y="17754"/>
                </a:lnTo>
                <a:lnTo>
                  <a:pt x="103771" y="17957"/>
                </a:lnTo>
                <a:lnTo>
                  <a:pt x="103623" y="18567"/>
                </a:lnTo>
                <a:lnTo>
                  <a:pt x="103263" y="19659"/>
                </a:lnTo>
                <a:lnTo>
                  <a:pt x="103448" y="21653"/>
                </a:lnTo>
                <a:lnTo>
                  <a:pt x="103670" y="22440"/>
                </a:lnTo>
                <a:lnTo>
                  <a:pt x="103885" y="22821"/>
                </a:lnTo>
                <a:lnTo>
                  <a:pt x="104114" y="22694"/>
                </a:lnTo>
                <a:lnTo>
                  <a:pt x="104749" y="21653"/>
                </a:lnTo>
                <a:lnTo>
                  <a:pt x="109389" y="21653"/>
                </a:lnTo>
                <a:lnTo>
                  <a:pt x="109080" y="20345"/>
                </a:lnTo>
                <a:lnTo>
                  <a:pt x="106870" y="18567"/>
                </a:lnTo>
                <a:lnTo>
                  <a:pt x="107073" y="16840"/>
                </a:lnTo>
                <a:lnTo>
                  <a:pt x="106921" y="13106"/>
                </a:lnTo>
                <a:lnTo>
                  <a:pt x="106387" y="10896"/>
                </a:lnTo>
                <a:lnTo>
                  <a:pt x="106292" y="10731"/>
                </a:lnTo>
                <a:lnTo>
                  <a:pt x="104305" y="10731"/>
                </a:lnTo>
                <a:lnTo>
                  <a:pt x="103936" y="8293"/>
                </a:lnTo>
                <a:lnTo>
                  <a:pt x="104700" y="8293"/>
                </a:lnTo>
                <a:lnTo>
                  <a:pt x="104215" y="7619"/>
                </a:lnTo>
                <a:lnTo>
                  <a:pt x="101168" y="7619"/>
                </a:lnTo>
                <a:lnTo>
                  <a:pt x="99910" y="6108"/>
                </a:lnTo>
                <a:lnTo>
                  <a:pt x="98945" y="4686"/>
                </a:lnTo>
                <a:lnTo>
                  <a:pt x="98526" y="2755"/>
                </a:lnTo>
                <a:lnTo>
                  <a:pt x="97345" y="2146"/>
                </a:lnTo>
                <a:lnTo>
                  <a:pt x="97129" y="1562"/>
                </a:lnTo>
                <a:lnTo>
                  <a:pt x="97513" y="1244"/>
                </a:lnTo>
                <a:lnTo>
                  <a:pt x="97726" y="901"/>
                </a:lnTo>
                <a:lnTo>
                  <a:pt x="96799" y="0"/>
                </a:lnTo>
                <a:close/>
              </a:path>
              <a:path w="111759" h="143510">
                <a:moveTo>
                  <a:pt x="104700" y="8293"/>
                </a:moveTo>
                <a:lnTo>
                  <a:pt x="103936" y="8293"/>
                </a:lnTo>
                <a:lnTo>
                  <a:pt x="104305" y="10731"/>
                </a:lnTo>
                <a:lnTo>
                  <a:pt x="105625" y="9575"/>
                </a:lnTo>
                <a:lnTo>
                  <a:pt x="104700" y="8293"/>
                </a:lnTo>
                <a:close/>
              </a:path>
              <a:path w="111759" h="143510">
                <a:moveTo>
                  <a:pt x="105625" y="9575"/>
                </a:moveTo>
                <a:lnTo>
                  <a:pt x="104305" y="10731"/>
                </a:lnTo>
                <a:lnTo>
                  <a:pt x="106292" y="10731"/>
                </a:lnTo>
                <a:lnTo>
                  <a:pt x="105625" y="9575"/>
                </a:lnTo>
                <a:close/>
              </a:path>
              <a:path w="111759" h="143510">
                <a:moveTo>
                  <a:pt x="102751" y="5575"/>
                </a:moveTo>
                <a:lnTo>
                  <a:pt x="100888" y="5575"/>
                </a:lnTo>
                <a:lnTo>
                  <a:pt x="101429" y="6476"/>
                </a:lnTo>
                <a:lnTo>
                  <a:pt x="101419" y="6680"/>
                </a:lnTo>
                <a:lnTo>
                  <a:pt x="101168" y="7619"/>
                </a:lnTo>
                <a:lnTo>
                  <a:pt x="104215" y="7619"/>
                </a:lnTo>
                <a:lnTo>
                  <a:pt x="102751" y="5575"/>
                </a:lnTo>
                <a:close/>
              </a:path>
              <a:path w="111759" h="143510">
                <a:moveTo>
                  <a:pt x="97789" y="774"/>
                </a:moveTo>
                <a:lnTo>
                  <a:pt x="97726" y="901"/>
                </a:lnTo>
                <a:lnTo>
                  <a:pt x="99250" y="2451"/>
                </a:lnTo>
                <a:lnTo>
                  <a:pt x="100622" y="4216"/>
                </a:lnTo>
                <a:lnTo>
                  <a:pt x="100614" y="5652"/>
                </a:lnTo>
                <a:lnTo>
                  <a:pt x="100888" y="5575"/>
                </a:lnTo>
                <a:lnTo>
                  <a:pt x="102751" y="5575"/>
                </a:lnTo>
                <a:lnTo>
                  <a:pt x="100952" y="3035"/>
                </a:lnTo>
                <a:lnTo>
                  <a:pt x="97789" y="774"/>
                </a:lnTo>
                <a:close/>
              </a:path>
              <a:path w="111759" h="143510">
                <a:moveTo>
                  <a:pt x="97828" y="3898"/>
                </a:move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8280362" y="5957951"/>
            <a:ext cx="1270" cy="4445"/>
          </a:xfrm>
          <a:custGeom>
            <a:avLst/>
            <a:gdLst/>
            <a:ahLst/>
            <a:cxnLst/>
            <a:rect l="l" t="t" r="r" b="b"/>
            <a:pathLst>
              <a:path w="1270" h="4445">
                <a:moveTo>
                  <a:pt x="292" y="977"/>
                </a:moveTo>
                <a:lnTo>
                  <a:pt x="88" y="0"/>
                </a:lnTo>
                <a:lnTo>
                  <a:pt x="0" y="3975"/>
                </a:lnTo>
                <a:lnTo>
                  <a:pt x="723" y="3251"/>
                </a:lnTo>
                <a:lnTo>
                  <a:pt x="292" y="977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8317509" y="5949619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0" y="0"/>
                </a:moveTo>
                <a:lnTo>
                  <a:pt x="965" y="2527"/>
                </a:lnTo>
                <a:lnTo>
                  <a:pt x="939" y="1066"/>
                </a:lnTo>
                <a:lnTo>
                  <a:pt x="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8319363" y="5954483"/>
            <a:ext cx="635" cy="1270"/>
          </a:xfrm>
          <a:custGeom>
            <a:avLst/>
            <a:gdLst/>
            <a:ahLst/>
            <a:cxnLst/>
            <a:rect l="l" t="t" r="r" b="b"/>
            <a:pathLst>
              <a:path w="634" h="1270">
                <a:moveTo>
                  <a:pt x="0" y="0"/>
                </a:moveTo>
                <a:lnTo>
                  <a:pt x="165" y="444"/>
                </a:lnTo>
                <a:lnTo>
                  <a:pt x="457" y="774"/>
                </a:lnTo>
                <a:lnTo>
                  <a:pt x="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8319820" y="5955106"/>
            <a:ext cx="1270" cy="1905"/>
          </a:xfrm>
          <a:custGeom>
            <a:avLst/>
            <a:gdLst/>
            <a:ahLst/>
            <a:cxnLst/>
            <a:rect l="l" t="t" r="r" b="b"/>
            <a:pathLst>
              <a:path w="1270" h="1904">
                <a:moveTo>
                  <a:pt x="622" y="0"/>
                </a:moveTo>
                <a:lnTo>
                  <a:pt x="520" y="355"/>
                </a:lnTo>
                <a:lnTo>
                  <a:pt x="355" y="546"/>
                </a:lnTo>
                <a:lnTo>
                  <a:pt x="736" y="1396"/>
                </a:lnTo>
                <a:lnTo>
                  <a:pt x="622" y="0"/>
                </a:lnTo>
                <a:close/>
              </a:path>
              <a:path w="1270" h="1904">
                <a:moveTo>
                  <a:pt x="0" y="152"/>
                </a:moveTo>
                <a:lnTo>
                  <a:pt x="233" y="546"/>
                </a:lnTo>
                <a:lnTo>
                  <a:pt x="0" y="152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8320214" y="5943790"/>
            <a:ext cx="11430" cy="30480"/>
          </a:xfrm>
          <a:custGeom>
            <a:avLst/>
            <a:gdLst/>
            <a:ahLst/>
            <a:cxnLst/>
            <a:rect l="l" t="t" r="r" b="b"/>
            <a:pathLst>
              <a:path w="11429" h="30479">
                <a:moveTo>
                  <a:pt x="5099" y="9538"/>
                </a:moveTo>
                <a:lnTo>
                  <a:pt x="5753" y="10756"/>
                </a:lnTo>
                <a:lnTo>
                  <a:pt x="6096" y="11176"/>
                </a:lnTo>
                <a:lnTo>
                  <a:pt x="4622" y="11531"/>
                </a:lnTo>
                <a:lnTo>
                  <a:pt x="5321" y="12357"/>
                </a:lnTo>
                <a:lnTo>
                  <a:pt x="6743" y="14376"/>
                </a:lnTo>
                <a:lnTo>
                  <a:pt x="7327" y="16332"/>
                </a:lnTo>
                <a:lnTo>
                  <a:pt x="7848" y="18491"/>
                </a:lnTo>
                <a:lnTo>
                  <a:pt x="8356" y="19443"/>
                </a:lnTo>
                <a:lnTo>
                  <a:pt x="6997" y="21336"/>
                </a:lnTo>
                <a:lnTo>
                  <a:pt x="7493" y="22237"/>
                </a:lnTo>
                <a:lnTo>
                  <a:pt x="8318" y="24434"/>
                </a:lnTo>
                <a:lnTo>
                  <a:pt x="11366" y="30327"/>
                </a:lnTo>
                <a:lnTo>
                  <a:pt x="10668" y="26746"/>
                </a:lnTo>
                <a:lnTo>
                  <a:pt x="9508" y="21336"/>
                </a:lnTo>
                <a:lnTo>
                  <a:pt x="8508" y="17919"/>
                </a:lnTo>
                <a:lnTo>
                  <a:pt x="7340" y="13195"/>
                </a:lnTo>
                <a:lnTo>
                  <a:pt x="5099" y="9538"/>
                </a:lnTo>
                <a:close/>
              </a:path>
              <a:path w="11429" h="30479">
                <a:moveTo>
                  <a:pt x="3979" y="7711"/>
                </a:moveTo>
                <a:lnTo>
                  <a:pt x="5099" y="9538"/>
                </a:lnTo>
                <a:lnTo>
                  <a:pt x="4178" y="7823"/>
                </a:lnTo>
                <a:lnTo>
                  <a:pt x="3979" y="7711"/>
                </a:lnTo>
                <a:close/>
              </a:path>
              <a:path w="11429" h="30479">
                <a:moveTo>
                  <a:pt x="0" y="0"/>
                </a:moveTo>
                <a:lnTo>
                  <a:pt x="1041" y="4267"/>
                </a:lnTo>
                <a:lnTo>
                  <a:pt x="1435" y="6286"/>
                </a:lnTo>
                <a:lnTo>
                  <a:pt x="3979" y="7711"/>
                </a:lnTo>
                <a:lnTo>
                  <a:pt x="1104" y="3022"/>
                </a:lnTo>
                <a:lnTo>
                  <a:pt x="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8307425" y="5930874"/>
            <a:ext cx="5715" cy="8255"/>
          </a:xfrm>
          <a:custGeom>
            <a:avLst/>
            <a:gdLst/>
            <a:ahLst/>
            <a:cxnLst/>
            <a:rect l="l" t="t" r="r" b="b"/>
            <a:pathLst>
              <a:path w="5715" h="8254">
                <a:moveTo>
                  <a:pt x="596" y="0"/>
                </a:moveTo>
                <a:lnTo>
                  <a:pt x="368" y="393"/>
                </a:lnTo>
                <a:lnTo>
                  <a:pt x="0" y="685"/>
                </a:lnTo>
                <a:lnTo>
                  <a:pt x="253" y="1397"/>
                </a:lnTo>
                <a:lnTo>
                  <a:pt x="1485" y="2222"/>
                </a:lnTo>
                <a:lnTo>
                  <a:pt x="1892" y="4635"/>
                </a:lnTo>
                <a:lnTo>
                  <a:pt x="5181" y="7734"/>
                </a:lnTo>
                <a:lnTo>
                  <a:pt x="5212" y="6743"/>
                </a:lnTo>
                <a:lnTo>
                  <a:pt x="4356" y="6743"/>
                </a:lnTo>
                <a:lnTo>
                  <a:pt x="3962" y="5626"/>
                </a:lnTo>
                <a:lnTo>
                  <a:pt x="3991" y="5499"/>
                </a:lnTo>
                <a:lnTo>
                  <a:pt x="3581" y="4102"/>
                </a:lnTo>
                <a:lnTo>
                  <a:pt x="2197" y="1955"/>
                </a:lnTo>
                <a:lnTo>
                  <a:pt x="596" y="0"/>
                </a:lnTo>
                <a:close/>
              </a:path>
              <a:path w="5715" h="8254">
                <a:moveTo>
                  <a:pt x="4022" y="5607"/>
                </a:moveTo>
                <a:lnTo>
                  <a:pt x="4356" y="6743"/>
                </a:lnTo>
                <a:lnTo>
                  <a:pt x="4022" y="5607"/>
                </a:lnTo>
                <a:close/>
              </a:path>
              <a:path w="5715" h="8254">
                <a:moveTo>
                  <a:pt x="4381" y="5499"/>
                </a:moveTo>
                <a:lnTo>
                  <a:pt x="4022" y="5607"/>
                </a:lnTo>
                <a:lnTo>
                  <a:pt x="4356" y="6743"/>
                </a:lnTo>
                <a:lnTo>
                  <a:pt x="5212" y="6743"/>
                </a:lnTo>
                <a:lnTo>
                  <a:pt x="5219" y="6502"/>
                </a:lnTo>
                <a:lnTo>
                  <a:pt x="4381" y="5499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8307044" y="5929680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0" y="63"/>
                </a:moveTo>
                <a:lnTo>
                  <a:pt x="977" y="1193"/>
                </a:lnTo>
                <a:lnTo>
                  <a:pt x="0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8178406" y="5963691"/>
            <a:ext cx="152400" cy="164465"/>
          </a:xfrm>
          <a:custGeom>
            <a:avLst/>
            <a:gdLst/>
            <a:ahLst/>
            <a:cxnLst/>
            <a:rect l="l" t="t" r="r" b="b"/>
            <a:pathLst>
              <a:path w="152400" h="164464">
                <a:moveTo>
                  <a:pt x="138810" y="52679"/>
                </a:moveTo>
                <a:lnTo>
                  <a:pt x="118324" y="89150"/>
                </a:lnTo>
                <a:lnTo>
                  <a:pt x="86182" y="121005"/>
                </a:lnTo>
                <a:lnTo>
                  <a:pt x="49808" y="143492"/>
                </a:lnTo>
                <a:lnTo>
                  <a:pt x="9143" y="151142"/>
                </a:lnTo>
                <a:lnTo>
                  <a:pt x="0" y="153822"/>
                </a:lnTo>
                <a:lnTo>
                  <a:pt x="3911" y="160159"/>
                </a:lnTo>
                <a:lnTo>
                  <a:pt x="4610" y="160528"/>
                </a:lnTo>
                <a:lnTo>
                  <a:pt x="9216" y="163207"/>
                </a:lnTo>
                <a:lnTo>
                  <a:pt x="14365" y="164130"/>
                </a:lnTo>
                <a:lnTo>
                  <a:pt x="20906" y="164083"/>
                </a:lnTo>
                <a:lnTo>
                  <a:pt x="29692" y="163855"/>
                </a:lnTo>
                <a:lnTo>
                  <a:pt x="26815" y="163127"/>
                </a:lnTo>
                <a:lnTo>
                  <a:pt x="30238" y="161721"/>
                </a:lnTo>
                <a:lnTo>
                  <a:pt x="37100" y="160315"/>
                </a:lnTo>
                <a:lnTo>
                  <a:pt x="44538" y="159588"/>
                </a:lnTo>
                <a:lnTo>
                  <a:pt x="55198" y="158145"/>
                </a:lnTo>
                <a:lnTo>
                  <a:pt x="65581" y="153000"/>
                </a:lnTo>
                <a:lnTo>
                  <a:pt x="75723" y="146154"/>
                </a:lnTo>
                <a:lnTo>
                  <a:pt x="85661" y="139611"/>
                </a:lnTo>
                <a:lnTo>
                  <a:pt x="88893" y="137396"/>
                </a:lnTo>
                <a:lnTo>
                  <a:pt x="91795" y="134581"/>
                </a:lnTo>
                <a:lnTo>
                  <a:pt x="95389" y="131686"/>
                </a:lnTo>
                <a:lnTo>
                  <a:pt x="130313" y="92315"/>
                </a:lnTo>
                <a:lnTo>
                  <a:pt x="145465" y="59169"/>
                </a:lnTo>
                <a:lnTo>
                  <a:pt x="146583" y="55219"/>
                </a:lnTo>
                <a:lnTo>
                  <a:pt x="147137" y="54216"/>
                </a:lnTo>
                <a:lnTo>
                  <a:pt x="138810" y="54216"/>
                </a:lnTo>
                <a:lnTo>
                  <a:pt x="138810" y="52679"/>
                </a:lnTo>
                <a:close/>
              </a:path>
              <a:path w="152400" h="164464">
                <a:moveTo>
                  <a:pt x="148932" y="45085"/>
                </a:moveTo>
                <a:lnTo>
                  <a:pt x="144030" y="45085"/>
                </a:lnTo>
                <a:lnTo>
                  <a:pt x="142278" y="45808"/>
                </a:lnTo>
                <a:lnTo>
                  <a:pt x="144043" y="47612"/>
                </a:lnTo>
                <a:lnTo>
                  <a:pt x="142976" y="48348"/>
                </a:lnTo>
                <a:lnTo>
                  <a:pt x="141046" y="50050"/>
                </a:lnTo>
                <a:lnTo>
                  <a:pt x="140842" y="51473"/>
                </a:lnTo>
                <a:lnTo>
                  <a:pt x="139979" y="53111"/>
                </a:lnTo>
                <a:lnTo>
                  <a:pt x="138810" y="54216"/>
                </a:lnTo>
                <a:lnTo>
                  <a:pt x="147137" y="54216"/>
                </a:lnTo>
                <a:lnTo>
                  <a:pt x="148742" y="51308"/>
                </a:lnTo>
                <a:lnTo>
                  <a:pt x="148813" y="51104"/>
                </a:lnTo>
                <a:lnTo>
                  <a:pt x="148450" y="51104"/>
                </a:lnTo>
                <a:lnTo>
                  <a:pt x="148932" y="45085"/>
                </a:lnTo>
                <a:close/>
              </a:path>
              <a:path w="152400" h="164464">
                <a:moveTo>
                  <a:pt x="139092" y="51981"/>
                </a:moveTo>
                <a:lnTo>
                  <a:pt x="138810" y="52298"/>
                </a:lnTo>
                <a:lnTo>
                  <a:pt x="138810" y="52679"/>
                </a:lnTo>
                <a:lnTo>
                  <a:pt x="139092" y="51981"/>
                </a:lnTo>
                <a:close/>
              </a:path>
              <a:path w="152400" h="164464">
                <a:moveTo>
                  <a:pt x="142087" y="44538"/>
                </a:moveTo>
                <a:lnTo>
                  <a:pt x="139092" y="51981"/>
                </a:lnTo>
                <a:lnTo>
                  <a:pt x="139890" y="51079"/>
                </a:lnTo>
                <a:lnTo>
                  <a:pt x="141046" y="50050"/>
                </a:lnTo>
                <a:lnTo>
                  <a:pt x="140893" y="48272"/>
                </a:lnTo>
                <a:lnTo>
                  <a:pt x="141935" y="47548"/>
                </a:lnTo>
                <a:lnTo>
                  <a:pt x="142087" y="44538"/>
                </a:lnTo>
                <a:close/>
              </a:path>
              <a:path w="152400" h="164464">
                <a:moveTo>
                  <a:pt x="151841" y="34061"/>
                </a:moveTo>
                <a:lnTo>
                  <a:pt x="151104" y="38366"/>
                </a:lnTo>
                <a:lnTo>
                  <a:pt x="151095" y="40144"/>
                </a:lnTo>
                <a:lnTo>
                  <a:pt x="151218" y="42570"/>
                </a:lnTo>
                <a:lnTo>
                  <a:pt x="149669" y="47739"/>
                </a:lnTo>
                <a:lnTo>
                  <a:pt x="148450" y="51104"/>
                </a:lnTo>
                <a:lnTo>
                  <a:pt x="148813" y="51104"/>
                </a:lnTo>
                <a:lnTo>
                  <a:pt x="150065" y="47548"/>
                </a:lnTo>
                <a:lnTo>
                  <a:pt x="151650" y="43205"/>
                </a:lnTo>
                <a:lnTo>
                  <a:pt x="151540" y="39979"/>
                </a:lnTo>
                <a:lnTo>
                  <a:pt x="151603" y="36944"/>
                </a:lnTo>
                <a:lnTo>
                  <a:pt x="151841" y="34061"/>
                </a:lnTo>
                <a:close/>
              </a:path>
              <a:path w="152400" h="164464">
                <a:moveTo>
                  <a:pt x="150482" y="39979"/>
                </a:moveTo>
                <a:lnTo>
                  <a:pt x="143560" y="39979"/>
                </a:lnTo>
                <a:lnTo>
                  <a:pt x="143344" y="40322"/>
                </a:lnTo>
                <a:lnTo>
                  <a:pt x="142087" y="44538"/>
                </a:lnTo>
                <a:lnTo>
                  <a:pt x="141935" y="47548"/>
                </a:lnTo>
                <a:lnTo>
                  <a:pt x="140893" y="48272"/>
                </a:lnTo>
                <a:lnTo>
                  <a:pt x="141046" y="50050"/>
                </a:lnTo>
                <a:lnTo>
                  <a:pt x="142976" y="48348"/>
                </a:lnTo>
                <a:lnTo>
                  <a:pt x="144043" y="47612"/>
                </a:lnTo>
                <a:lnTo>
                  <a:pt x="142278" y="45808"/>
                </a:lnTo>
                <a:lnTo>
                  <a:pt x="144030" y="45085"/>
                </a:lnTo>
                <a:lnTo>
                  <a:pt x="148932" y="45085"/>
                </a:lnTo>
                <a:lnTo>
                  <a:pt x="148908" y="44538"/>
                </a:lnTo>
                <a:lnTo>
                  <a:pt x="148704" y="42430"/>
                </a:lnTo>
                <a:lnTo>
                  <a:pt x="148564" y="41376"/>
                </a:lnTo>
                <a:lnTo>
                  <a:pt x="150507" y="40195"/>
                </a:lnTo>
                <a:lnTo>
                  <a:pt x="150482" y="39979"/>
                </a:lnTo>
                <a:close/>
              </a:path>
              <a:path w="152400" h="164464">
                <a:moveTo>
                  <a:pt x="146126" y="28638"/>
                </a:moveTo>
                <a:lnTo>
                  <a:pt x="144779" y="34366"/>
                </a:lnTo>
                <a:lnTo>
                  <a:pt x="144665" y="35585"/>
                </a:lnTo>
                <a:lnTo>
                  <a:pt x="144513" y="38442"/>
                </a:lnTo>
                <a:lnTo>
                  <a:pt x="143636" y="39128"/>
                </a:lnTo>
                <a:lnTo>
                  <a:pt x="143382" y="40144"/>
                </a:lnTo>
                <a:lnTo>
                  <a:pt x="143560" y="39979"/>
                </a:lnTo>
                <a:lnTo>
                  <a:pt x="150482" y="39979"/>
                </a:lnTo>
                <a:lnTo>
                  <a:pt x="150525" y="38366"/>
                </a:lnTo>
                <a:lnTo>
                  <a:pt x="150799" y="36944"/>
                </a:lnTo>
                <a:lnTo>
                  <a:pt x="150629" y="35585"/>
                </a:lnTo>
                <a:lnTo>
                  <a:pt x="150562" y="32956"/>
                </a:lnTo>
                <a:lnTo>
                  <a:pt x="145681" y="32956"/>
                </a:lnTo>
                <a:lnTo>
                  <a:pt x="146100" y="30530"/>
                </a:lnTo>
                <a:lnTo>
                  <a:pt x="146126" y="28638"/>
                </a:lnTo>
                <a:close/>
              </a:path>
              <a:path w="152400" h="164464">
                <a:moveTo>
                  <a:pt x="152215" y="28409"/>
                </a:moveTo>
                <a:lnTo>
                  <a:pt x="147510" y="28409"/>
                </a:lnTo>
                <a:lnTo>
                  <a:pt x="146786" y="29235"/>
                </a:lnTo>
                <a:lnTo>
                  <a:pt x="146100" y="30530"/>
                </a:lnTo>
                <a:lnTo>
                  <a:pt x="145681" y="32956"/>
                </a:lnTo>
                <a:lnTo>
                  <a:pt x="150562" y="32956"/>
                </a:lnTo>
                <a:lnTo>
                  <a:pt x="150477" y="31737"/>
                </a:lnTo>
                <a:lnTo>
                  <a:pt x="150431" y="31394"/>
                </a:lnTo>
                <a:lnTo>
                  <a:pt x="151850" y="31394"/>
                </a:lnTo>
                <a:lnTo>
                  <a:pt x="151922" y="30530"/>
                </a:lnTo>
                <a:lnTo>
                  <a:pt x="152215" y="28409"/>
                </a:lnTo>
                <a:close/>
              </a:path>
              <a:path w="152400" h="164464">
                <a:moveTo>
                  <a:pt x="151850" y="31394"/>
                </a:moveTo>
                <a:lnTo>
                  <a:pt x="150431" y="31394"/>
                </a:lnTo>
                <a:lnTo>
                  <a:pt x="151891" y="31737"/>
                </a:lnTo>
                <a:lnTo>
                  <a:pt x="151850" y="31394"/>
                </a:lnTo>
                <a:close/>
              </a:path>
              <a:path w="152400" h="164464">
                <a:moveTo>
                  <a:pt x="147167" y="0"/>
                </a:moveTo>
                <a:lnTo>
                  <a:pt x="146621" y="1244"/>
                </a:lnTo>
                <a:lnTo>
                  <a:pt x="146243" y="4686"/>
                </a:lnTo>
                <a:lnTo>
                  <a:pt x="147954" y="10921"/>
                </a:lnTo>
                <a:lnTo>
                  <a:pt x="146850" y="17056"/>
                </a:lnTo>
                <a:lnTo>
                  <a:pt x="146786" y="22898"/>
                </a:lnTo>
                <a:lnTo>
                  <a:pt x="147065" y="23368"/>
                </a:lnTo>
                <a:lnTo>
                  <a:pt x="147396" y="23723"/>
                </a:lnTo>
                <a:lnTo>
                  <a:pt x="147205" y="24307"/>
                </a:lnTo>
                <a:lnTo>
                  <a:pt x="146634" y="25654"/>
                </a:lnTo>
                <a:lnTo>
                  <a:pt x="146268" y="27990"/>
                </a:lnTo>
                <a:lnTo>
                  <a:pt x="146253" y="29591"/>
                </a:lnTo>
                <a:lnTo>
                  <a:pt x="146519" y="29489"/>
                </a:lnTo>
                <a:lnTo>
                  <a:pt x="146786" y="29235"/>
                </a:lnTo>
                <a:lnTo>
                  <a:pt x="147510" y="28409"/>
                </a:lnTo>
                <a:lnTo>
                  <a:pt x="152215" y="28409"/>
                </a:lnTo>
                <a:lnTo>
                  <a:pt x="152272" y="27990"/>
                </a:lnTo>
                <a:lnTo>
                  <a:pt x="150418" y="25323"/>
                </a:lnTo>
                <a:lnTo>
                  <a:pt x="150900" y="22898"/>
                </a:lnTo>
                <a:lnTo>
                  <a:pt x="151625" y="18999"/>
                </a:lnTo>
                <a:lnTo>
                  <a:pt x="151777" y="16344"/>
                </a:lnTo>
                <a:lnTo>
                  <a:pt x="151593" y="15405"/>
                </a:lnTo>
                <a:lnTo>
                  <a:pt x="149821" y="15405"/>
                </a:lnTo>
                <a:lnTo>
                  <a:pt x="150393" y="12522"/>
                </a:lnTo>
                <a:lnTo>
                  <a:pt x="151242" y="12522"/>
                </a:lnTo>
                <a:lnTo>
                  <a:pt x="151061" y="10566"/>
                </a:lnTo>
                <a:lnTo>
                  <a:pt x="148259" y="10566"/>
                </a:lnTo>
                <a:lnTo>
                  <a:pt x="147523" y="8318"/>
                </a:lnTo>
                <a:lnTo>
                  <a:pt x="146659" y="6184"/>
                </a:lnTo>
                <a:lnTo>
                  <a:pt x="147383" y="3886"/>
                </a:lnTo>
                <a:lnTo>
                  <a:pt x="146621" y="2527"/>
                </a:lnTo>
                <a:lnTo>
                  <a:pt x="146710" y="1765"/>
                </a:lnTo>
                <a:lnTo>
                  <a:pt x="147180" y="1727"/>
                </a:lnTo>
                <a:lnTo>
                  <a:pt x="147548" y="1498"/>
                </a:lnTo>
                <a:lnTo>
                  <a:pt x="147167" y="0"/>
                </a:lnTo>
                <a:close/>
              </a:path>
              <a:path w="152400" h="164464">
                <a:moveTo>
                  <a:pt x="151242" y="12522"/>
                </a:moveTo>
                <a:lnTo>
                  <a:pt x="150393" y="12522"/>
                </a:lnTo>
                <a:lnTo>
                  <a:pt x="149821" y="15405"/>
                </a:lnTo>
                <a:lnTo>
                  <a:pt x="151434" y="14592"/>
                </a:lnTo>
                <a:lnTo>
                  <a:pt x="151242" y="12522"/>
                </a:lnTo>
                <a:close/>
              </a:path>
              <a:path w="152400" h="164464">
                <a:moveTo>
                  <a:pt x="151434" y="14592"/>
                </a:moveTo>
                <a:lnTo>
                  <a:pt x="149821" y="15405"/>
                </a:lnTo>
                <a:lnTo>
                  <a:pt x="151593" y="15405"/>
                </a:lnTo>
                <a:lnTo>
                  <a:pt x="151434" y="14592"/>
                </a:lnTo>
                <a:close/>
              </a:path>
              <a:path w="152400" h="164464">
                <a:moveTo>
                  <a:pt x="147675" y="1409"/>
                </a:moveTo>
                <a:lnTo>
                  <a:pt x="147611" y="1765"/>
                </a:lnTo>
                <a:lnTo>
                  <a:pt x="148115" y="3886"/>
                </a:lnTo>
                <a:lnTo>
                  <a:pt x="148450" y="6578"/>
                </a:lnTo>
                <a:lnTo>
                  <a:pt x="148188" y="8118"/>
                </a:lnTo>
                <a:lnTo>
                  <a:pt x="148564" y="8204"/>
                </a:lnTo>
                <a:lnTo>
                  <a:pt x="148882" y="9512"/>
                </a:lnTo>
                <a:lnTo>
                  <a:pt x="148259" y="10566"/>
                </a:lnTo>
                <a:lnTo>
                  <a:pt x="151061" y="10566"/>
                </a:lnTo>
                <a:lnTo>
                  <a:pt x="151041" y="10350"/>
                </a:lnTo>
                <a:lnTo>
                  <a:pt x="148996" y="5664"/>
                </a:lnTo>
                <a:lnTo>
                  <a:pt x="147675" y="1409"/>
                </a:lnTo>
                <a:close/>
              </a:path>
              <a:path w="152400" h="164464">
                <a:moveTo>
                  <a:pt x="148120" y="8102"/>
                </a:moveTo>
                <a:lnTo>
                  <a:pt x="147993" y="9271"/>
                </a:lnTo>
                <a:lnTo>
                  <a:pt x="148154" y="8318"/>
                </a:lnTo>
                <a:lnTo>
                  <a:pt x="148120" y="8102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8323415" y="5993053"/>
            <a:ext cx="1270" cy="5080"/>
          </a:xfrm>
          <a:custGeom>
            <a:avLst/>
            <a:gdLst/>
            <a:ahLst/>
            <a:cxnLst/>
            <a:rect l="l" t="t" r="r" b="b"/>
            <a:pathLst>
              <a:path w="1270" h="5079">
                <a:moveTo>
                  <a:pt x="1155" y="0"/>
                </a:moveTo>
                <a:lnTo>
                  <a:pt x="0" y="4787"/>
                </a:lnTo>
                <a:lnTo>
                  <a:pt x="889" y="4076"/>
                </a:lnTo>
                <a:lnTo>
                  <a:pt x="1041" y="1219"/>
                </a:lnTo>
                <a:lnTo>
                  <a:pt x="1155" y="0"/>
                </a:lnTo>
                <a:close/>
              </a:path>
            </a:pathLst>
          </a:custGeom>
          <a:solidFill>
            <a:srgbClr val="FAEBB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8158435" y="6183000"/>
            <a:ext cx="635" cy="3175"/>
          </a:xfrm>
          <a:custGeom>
            <a:avLst/>
            <a:gdLst/>
            <a:ahLst/>
            <a:cxnLst/>
            <a:rect l="l" t="t" r="r" b="b"/>
            <a:pathLst>
              <a:path w="634" h="3175">
                <a:moveTo>
                  <a:pt x="0" y="0"/>
                </a:moveTo>
                <a:lnTo>
                  <a:pt x="221" y="2662"/>
                </a:lnTo>
                <a:lnTo>
                  <a:pt x="222" y="1684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8158020" y="6179860"/>
            <a:ext cx="635" cy="7620"/>
          </a:xfrm>
          <a:custGeom>
            <a:avLst/>
            <a:gdLst/>
            <a:ahLst/>
            <a:cxnLst/>
            <a:rect l="l" t="t" r="r" b="b"/>
            <a:pathLst>
              <a:path w="634" h="7620">
                <a:moveTo>
                  <a:pt x="0" y="0"/>
                </a:moveTo>
                <a:lnTo>
                  <a:pt x="635" y="7624"/>
                </a:lnTo>
                <a:lnTo>
                  <a:pt x="636" y="5801"/>
                </a:lnTo>
                <a:lnTo>
                  <a:pt x="414" y="3139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8157597" y="6176664"/>
            <a:ext cx="1270" cy="12700"/>
          </a:xfrm>
          <a:custGeom>
            <a:avLst/>
            <a:gdLst/>
            <a:ahLst/>
            <a:cxnLst/>
            <a:rect l="l" t="t" r="r" b="b"/>
            <a:pathLst>
              <a:path w="1270" h="12700">
                <a:moveTo>
                  <a:pt x="0" y="0"/>
                </a:moveTo>
                <a:lnTo>
                  <a:pt x="1055" y="12685"/>
                </a:lnTo>
                <a:lnTo>
                  <a:pt x="1057" y="10821"/>
                </a:lnTo>
                <a:lnTo>
                  <a:pt x="422" y="3197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8157183" y="6173527"/>
            <a:ext cx="1905" cy="17780"/>
          </a:xfrm>
          <a:custGeom>
            <a:avLst/>
            <a:gdLst/>
            <a:ahLst/>
            <a:cxnLst/>
            <a:rect l="l" t="t" r="r" b="b"/>
            <a:pathLst>
              <a:path w="1904" h="17779">
                <a:moveTo>
                  <a:pt x="0" y="0"/>
                </a:moveTo>
                <a:lnTo>
                  <a:pt x="1468" y="17646"/>
                </a:lnTo>
                <a:lnTo>
                  <a:pt x="1470" y="15821"/>
                </a:lnTo>
                <a:lnTo>
                  <a:pt x="414" y="3135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8156932" y="6172477"/>
            <a:ext cx="1905" cy="20955"/>
          </a:xfrm>
          <a:custGeom>
            <a:avLst/>
            <a:gdLst/>
            <a:ahLst/>
            <a:cxnLst/>
            <a:rect l="l" t="t" r="r" b="b"/>
            <a:pathLst>
              <a:path w="1904" h="20954">
                <a:moveTo>
                  <a:pt x="0" y="0"/>
                </a:moveTo>
                <a:lnTo>
                  <a:pt x="1718" y="20629"/>
                </a:lnTo>
                <a:lnTo>
                  <a:pt x="1719" y="18697"/>
                </a:lnTo>
                <a:lnTo>
                  <a:pt x="251" y="1050"/>
                </a:lnTo>
                <a:lnTo>
                  <a:pt x="168" y="429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8156737" y="6171982"/>
            <a:ext cx="2540" cy="23495"/>
          </a:xfrm>
          <a:custGeom>
            <a:avLst/>
            <a:gdLst/>
            <a:ahLst/>
            <a:cxnLst/>
            <a:rect l="l" t="t" r="r" b="b"/>
            <a:pathLst>
              <a:path w="2540" h="23495">
                <a:moveTo>
                  <a:pt x="0" y="0"/>
                </a:moveTo>
                <a:lnTo>
                  <a:pt x="1911" y="22947"/>
                </a:lnTo>
                <a:lnTo>
                  <a:pt x="1912" y="21124"/>
                </a:lnTo>
                <a:lnTo>
                  <a:pt x="194" y="494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8156539" y="617147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0"/>
                </a:moveTo>
                <a:lnTo>
                  <a:pt x="2107" y="25319"/>
                </a:lnTo>
                <a:lnTo>
                  <a:pt x="2109" y="23450"/>
                </a:lnTo>
                <a:lnTo>
                  <a:pt x="197" y="503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8156295" y="6164881"/>
            <a:ext cx="0" cy="56515"/>
          </a:xfrm>
          <a:custGeom>
            <a:avLst/>
            <a:gdLst/>
            <a:ahLst/>
            <a:cxnLst/>
            <a:rect l="l" t="t" r="r" b="b"/>
            <a:pathLst>
              <a:path h="56514">
                <a:moveTo>
                  <a:pt x="0" y="56236"/>
                </a:moveTo>
                <a:lnTo>
                  <a:pt x="0" y="0"/>
                </a:lnTo>
                <a:lnTo>
                  <a:pt x="0" y="56236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8154981" y="6157287"/>
            <a:ext cx="0" cy="110489"/>
          </a:xfrm>
          <a:custGeom>
            <a:avLst/>
            <a:gdLst/>
            <a:ahLst/>
            <a:cxnLst/>
            <a:rect l="l" t="t" r="r" b="b"/>
            <a:pathLst>
              <a:path h="110489">
                <a:moveTo>
                  <a:pt x="0" y="0"/>
                </a:moveTo>
                <a:lnTo>
                  <a:pt x="0" y="110423"/>
                </a:lnTo>
              </a:path>
            </a:pathLst>
          </a:custGeom>
          <a:ln w="7289">
            <a:solidFill>
              <a:srgbClr val="FFFE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8129668" y="6144071"/>
            <a:ext cx="29209" cy="233045"/>
          </a:xfrm>
          <a:custGeom>
            <a:avLst/>
            <a:gdLst/>
            <a:ahLst/>
            <a:cxnLst/>
            <a:rect l="l" t="t" r="r" b="b"/>
            <a:pathLst>
              <a:path w="29209" h="233045">
                <a:moveTo>
                  <a:pt x="0" y="0"/>
                </a:moveTo>
                <a:lnTo>
                  <a:pt x="19369" y="232560"/>
                </a:lnTo>
                <a:lnTo>
                  <a:pt x="23241" y="230684"/>
                </a:lnTo>
                <a:lnTo>
                  <a:pt x="27335" y="224128"/>
                </a:lnTo>
                <a:lnTo>
                  <a:pt x="28837" y="214526"/>
                </a:lnTo>
                <a:lnTo>
                  <a:pt x="28920" y="119992"/>
                </a:lnTo>
                <a:lnTo>
                  <a:pt x="20066" y="13694"/>
                </a:lnTo>
                <a:lnTo>
                  <a:pt x="16804" y="9189"/>
                </a:lnTo>
                <a:lnTo>
                  <a:pt x="9025" y="3719"/>
                </a:lnTo>
                <a:lnTo>
                  <a:pt x="0" y="0"/>
                </a:lnTo>
                <a:close/>
              </a:path>
            </a:pathLst>
          </a:custGeom>
          <a:solidFill>
            <a:srgbClr val="FFF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8153898" y="6157044"/>
            <a:ext cx="0" cy="113030"/>
          </a:xfrm>
          <a:custGeom>
            <a:avLst/>
            <a:gdLst/>
            <a:ahLst/>
            <a:cxnLst/>
            <a:rect l="l" t="t" r="r" b="b"/>
            <a:pathLst>
              <a:path h="113029">
                <a:moveTo>
                  <a:pt x="0" y="0"/>
                </a:moveTo>
                <a:lnTo>
                  <a:pt x="0" y="112575"/>
                </a:lnTo>
              </a:path>
            </a:pathLst>
          </a:custGeom>
          <a:ln w="9372">
            <a:solidFill>
              <a:srgbClr val="FFF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8153805" y="6156788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5">
                <a:moveTo>
                  <a:pt x="0" y="0"/>
                </a:moveTo>
                <a:lnTo>
                  <a:pt x="0" y="114719"/>
                </a:lnTo>
              </a:path>
            </a:pathLst>
          </a:custGeom>
          <a:ln w="9556">
            <a:solidFill>
              <a:srgbClr val="FFF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8153717" y="6156549"/>
            <a:ext cx="0" cy="116839"/>
          </a:xfrm>
          <a:custGeom>
            <a:avLst/>
            <a:gdLst/>
            <a:ahLst/>
            <a:cxnLst/>
            <a:rect l="l" t="t" r="r" b="b"/>
            <a:pathLst>
              <a:path h="116839">
                <a:moveTo>
                  <a:pt x="0" y="0"/>
                </a:moveTo>
                <a:lnTo>
                  <a:pt x="0" y="116782"/>
                </a:lnTo>
              </a:path>
            </a:pathLst>
          </a:custGeom>
          <a:ln w="9728">
            <a:solidFill>
              <a:srgbClr val="FFF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8153628" y="6156306"/>
            <a:ext cx="0" cy="119380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8937"/>
                </a:lnTo>
              </a:path>
            </a:pathLst>
          </a:custGeom>
          <a:ln w="9902">
            <a:solidFill>
              <a:srgbClr val="FFF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8153541" y="6156067"/>
            <a:ext cx="0" cy="121285"/>
          </a:xfrm>
          <a:custGeom>
            <a:avLst/>
            <a:gdLst/>
            <a:ahLst/>
            <a:cxnLst/>
            <a:rect l="l" t="t" r="r" b="b"/>
            <a:pathLst>
              <a:path h="121285">
                <a:moveTo>
                  <a:pt x="0" y="0"/>
                </a:moveTo>
                <a:lnTo>
                  <a:pt x="0" y="121001"/>
                </a:lnTo>
              </a:path>
            </a:pathLst>
          </a:custGeom>
          <a:ln w="10073">
            <a:solidFill>
              <a:srgbClr val="FFFD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8153448" y="6155810"/>
            <a:ext cx="0" cy="123189"/>
          </a:xfrm>
          <a:custGeom>
            <a:avLst/>
            <a:gdLst/>
            <a:ahLst/>
            <a:cxnLst/>
            <a:rect l="l" t="t" r="r" b="b"/>
            <a:pathLst>
              <a:path h="123189">
                <a:moveTo>
                  <a:pt x="0" y="0"/>
                </a:moveTo>
                <a:lnTo>
                  <a:pt x="0" y="123141"/>
                </a:lnTo>
              </a:path>
            </a:pathLst>
          </a:custGeom>
          <a:ln w="10257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8153360" y="6155571"/>
            <a:ext cx="0" cy="125730"/>
          </a:xfrm>
          <a:custGeom>
            <a:avLst/>
            <a:gdLst/>
            <a:ahLst/>
            <a:cxnLst/>
            <a:rect l="l" t="t" r="r" b="b"/>
            <a:pathLst>
              <a:path h="125729">
                <a:moveTo>
                  <a:pt x="0" y="0"/>
                </a:moveTo>
                <a:lnTo>
                  <a:pt x="0" y="125203"/>
                </a:lnTo>
              </a:path>
            </a:pathLst>
          </a:custGeom>
          <a:ln w="10429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8153272" y="6155328"/>
            <a:ext cx="0" cy="127635"/>
          </a:xfrm>
          <a:custGeom>
            <a:avLst/>
            <a:gdLst/>
            <a:ahLst/>
            <a:cxnLst/>
            <a:rect l="l" t="t" r="r" b="b"/>
            <a:pathLst>
              <a:path h="127635">
                <a:moveTo>
                  <a:pt x="0" y="0"/>
                </a:moveTo>
                <a:lnTo>
                  <a:pt x="0" y="127363"/>
                </a:lnTo>
              </a:path>
            </a:pathLst>
          </a:custGeom>
          <a:ln w="10603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8153178" y="6155072"/>
            <a:ext cx="0" cy="129539"/>
          </a:xfrm>
          <a:custGeom>
            <a:avLst/>
            <a:gdLst/>
            <a:ahLst/>
            <a:cxnLst/>
            <a:rect l="l" t="t" r="r" b="b"/>
            <a:pathLst>
              <a:path h="129539">
                <a:moveTo>
                  <a:pt x="0" y="0"/>
                </a:moveTo>
                <a:lnTo>
                  <a:pt x="0" y="129500"/>
                </a:lnTo>
              </a:path>
            </a:pathLst>
          </a:custGeom>
          <a:ln w="10787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8153090" y="6154832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0"/>
                </a:moveTo>
                <a:lnTo>
                  <a:pt x="0" y="131562"/>
                </a:lnTo>
              </a:path>
            </a:pathLst>
          </a:custGeom>
          <a:ln w="10959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8153002" y="6154590"/>
            <a:ext cx="0" cy="133985"/>
          </a:xfrm>
          <a:custGeom>
            <a:avLst/>
            <a:gdLst/>
            <a:ahLst/>
            <a:cxnLst/>
            <a:rect l="l" t="t" r="r" b="b"/>
            <a:pathLst>
              <a:path h="133985">
                <a:moveTo>
                  <a:pt x="0" y="0"/>
                </a:moveTo>
                <a:lnTo>
                  <a:pt x="0" y="133725"/>
                </a:lnTo>
              </a:path>
            </a:pathLst>
          </a:custGeom>
          <a:ln w="11133">
            <a:solidFill>
              <a:srgbClr val="FFFDE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8152908" y="6154334"/>
            <a:ext cx="0" cy="135890"/>
          </a:xfrm>
          <a:custGeom>
            <a:avLst/>
            <a:gdLst/>
            <a:ahLst/>
            <a:cxnLst/>
            <a:rect l="l" t="t" r="r" b="b"/>
            <a:pathLst>
              <a:path h="135889">
                <a:moveTo>
                  <a:pt x="0" y="0"/>
                </a:moveTo>
                <a:lnTo>
                  <a:pt x="0" y="135859"/>
                </a:lnTo>
              </a:path>
            </a:pathLst>
          </a:custGeom>
          <a:ln w="11317">
            <a:solidFill>
              <a:srgbClr val="FEFC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8147076" y="6154094"/>
            <a:ext cx="12065" cy="138430"/>
          </a:xfrm>
          <a:custGeom>
            <a:avLst/>
            <a:gdLst/>
            <a:ahLst/>
            <a:cxnLst/>
            <a:rect l="l" t="t" r="r" b="b"/>
            <a:pathLst>
              <a:path w="12065" h="138429">
                <a:moveTo>
                  <a:pt x="0" y="137921"/>
                </a:moveTo>
                <a:lnTo>
                  <a:pt x="11488" y="137921"/>
                </a:lnTo>
                <a:lnTo>
                  <a:pt x="11488" y="0"/>
                </a:lnTo>
                <a:lnTo>
                  <a:pt x="0" y="0"/>
                </a:lnTo>
                <a:lnTo>
                  <a:pt x="0" y="137921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8146902" y="6153855"/>
            <a:ext cx="12065" cy="140335"/>
          </a:xfrm>
          <a:custGeom>
            <a:avLst/>
            <a:gdLst/>
            <a:ahLst/>
            <a:cxnLst/>
            <a:rect l="l" t="t" r="r" b="b"/>
            <a:pathLst>
              <a:path w="12065" h="140335">
                <a:moveTo>
                  <a:pt x="0" y="139984"/>
                </a:moveTo>
                <a:lnTo>
                  <a:pt x="11660" y="139984"/>
                </a:lnTo>
                <a:lnTo>
                  <a:pt x="11660" y="0"/>
                </a:lnTo>
                <a:lnTo>
                  <a:pt x="0" y="0"/>
                </a:lnTo>
                <a:lnTo>
                  <a:pt x="0" y="139984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8146727" y="6153613"/>
            <a:ext cx="12065" cy="142240"/>
          </a:xfrm>
          <a:custGeom>
            <a:avLst/>
            <a:gdLst/>
            <a:ahLst/>
            <a:cxnLst/>
            <a:rect l="l" t="t" r="r" b="b"/>
            <a:pathLst>
              <a:path w="12065" h="142239">
                <a:moveTo>
                  <a:pt x="0" y="142151"/>
                </a:moveTo>
                <a:lnTo>
                  <a:pt x="11834" y="142151"/>
                </a:lnTo>
                <a:lnTo>
                  <a:pt x="11834" y="0"/>
                </a:lnTo>
                <a:lnTo>
                  <a:pt x="0" y="0"/>
                </a:lnTo>
                <a:lnTo>
                  <a:pt x="0" y="142151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8146541" y="6153356"/>
            <a:ext cx="12065" cy="144780"/>
          </a:xfrm>
          <a:custGeom>
            <a:avLst/>
            <a:gdLst/>
            <a:ahLst/>
            <a:cxnLst/>
            <a:rect l="l" t="t" r="r" b="b"/>
            <a:pathLst>
              <a:path w="12065" h="144779">
                <a:moveTo>
                  <a:pt x="0" y="144280"/>
                </a:moveTo>
                <a:lnTo>
                  <a:pt x="12018" y="144280"/>
                </a:lnTo>
                <a:lnTo>
                  <a:pt x="12018" y="0"/>
                </a:lnTo>
                <a:lnTo>
                  <a:pt x="0" y="0"/>
                </a:lnTo>
                <a:lnTo>
                  <a:pt x="0" y="144280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8146374" y="6153191"/>
            <a:ext cx="12700" cy="146685"/>
          </a:xfrm>
          <a:custGeom>
            <a:avLst/>
            <a:gdLst/>
            <a:ahLst/>
            <a:cxnLst/>
            <a:rect l="l" t="t" r="r" b="b"/>
            <a:pathLst>
              <a:path w="12700" h="146685">
                <a:moveTo>
                  <a:pt x="0" y="146268"/>
                </a:moveTo>
                <a:lnTo>
                  <a:pt x="12184" y="146268"/>
                </a:lnTo>
                <a:lnTo>
                  <a:pt x="12184" y="0"/>
                </a:lnTo>
                <a:lnTo>
                  <a:pt x="0" y="0"/>
                </a:lnTo>
                <a:lnTo>
                  <a:pt x="0" y="146268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8146209" y="6153075"/>
            <a:ext cx="12700" cy="148590"/>
          </a:xfrm>
          <a:custGeom>
            <a:avLst/>
            <a:gdLst/>
            <a:ahLst/>
            <a:cxnLst/>
            <a:rect l="l" t="t" r="r" b="b"/>
            <a:pathLst>
              <a:path w="12700" h="148589">
                <a:moveTo>
                  <a:pt x="0" y="148312"/>
                </a:moveTo>
                <a:lnTo>
                  <a:pt x="12347" y="148312"/>
                </a:lnTo>
                <a:lnTo>
                  <a:pt x="12347" y="0"/>
                </a:lnTo>
                <a:lnTo>
                  <a:pt x="0" y="0"/>
                </a:lnTo>
                <a:lnTo>
                  <a:pt x="0" y="148312"/>
                </a:lnTo>
                <a:close/>
              </a:path>
            </a:pathLst>
          </a:custGeom>
          <a:solidFill>
            <a:srgbClr val="FE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8146035" y="6152953"/>
            <a:ext cx="12700" cy="150495"/>
          </a:xfrm>
          <a:custGeom>
            <a:avLst/>
            <a:gdLst/>
            <a:ahLst/>
            <a:cxnLst/>
            <a:rect l="l" t="t" r="r" b="b"/>
            <a:pathLst>
              <a:path w="12700" h="150495">
                <a:moveTo>
                  <a:pt x="0" y="150305"/>
                </a:moveTo>
                <a:lnTo>
                  <a:pt x="12520" y="150305"/>
                </a:lnTo>
                <a:lnTo>
                  <a:pt x="12520" y="0"/>
                </a:lnTo>
                <a:lnTo>
                  <a:pt x="0" y="0"/>
                </a:lnTo>
                <a:lnTo>
                  <a:pt x="0" y="150305"/>
                </a:lnTo>
                <a:close/>
              </a:path>
            </a:pathLst>
          </a:custGeom>
          <a:solidFill>
            <a:srgbClr val="FDF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8145871" y="6152837"/>
            <a:ext cx="12700" cy="152400"/>
          </a:xfrm>
          <a:custGeom>
            <a:avLst/>
            <a:gdLst/>
            <a:ahLst/>
            <a:cxnLst/>
            <a:rect l="l" t="t" r="r" b="b"/>
            <a:pathLst>
              <a:path w="12700" h="152400">
                <a:moveTo>
                  <a:pt x="0" y="152247"/>
                </a:moveTo>
                <a:lnTo>
                  <a:pt x="12682" y="152247"/>
                </a:lnTo>
                <a:lnTo>
                  <a:pt x="12682" y="0"/>
                </a:lnTo>
                <a:lnTo>
                  <a:pt x="0" y="0"/>
                </a:lnTo>
                <a:lnTo>
                  <a:pt x="0" y="152247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8145705" y="6152721"/>
            <a:ext cx="13335" cy="154305"/>
          </a:xfrm>
          <a:custGeom>
            <a:avLst/>
            <a:gdLst/>
            <a:ahLst/>
            <a:cxnLst/>
            <a:rect l="l" t="t" r="r" b="b"/>
            <a:pathLst>
              <a:path w="13334" h="154304">
                <a:moveTo>
                  <a:pt x="0" y="154303"/>
                </a:moveTo>
                <a:lnTo>
                  <a:pt x="12846" y="154303"/>
                </a:lnTo>
                <a:lnTo>
                  <a:pt x="12846" y="0"/>
                </a:lnTo>
                <a:lnTo>
                  <a:pt x="0" y="0"/>
                </a:lnTo>
                <a:lnTo>
                  <a:pt x="0" y="154303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8145543" y="6152607"/>
            <a:ext cx="13335" cy="156845"/>
          </a:xfrm>
          <a:custGeom>
            <a:avLst/>
            <a:gdLst/>
            <a:ahLst/>
            <a:cxnLst/>
            <a:rect l="l" t="t" r="r" b="b"/>
            <a:pathLst>
              <a:path w="13334" h="156845">
                <a:moveTo>
                  <a:pt x="0" y="156242"/>
                </a:moveTo>
                <a:lnTo>
                  <a:pt x="13007" y="156242"/>
                </a:lnTo>
                <a:lnTo>
                  <a:pt x="13007" y="0"/>
                </a:lnTo>
                <a:lnTo>
                  <a:pt x="0" y="0"/>
                </a:lnTo>
                <a:lnTo>
                  <a:pt x="0" y="156242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8145368" y="6152484"/>
            <a:ext cx="13335" cy="158750"/>
          </a:xfrm>
          <a:custGeom>
            <a:avLst/>
            <a:gdLst/>
            <a:ahLst/>
            <a:cxnLst/>
            <a:rect l="l" t="t" r="r" b="b"/>
            <a:pathLst>
              <a:path w="13334" h="158750">
                <a:moveTo>
                  <a:pt x="0" y="158230"/>
                </a:moveTo>
                <a:lnTo>
                  <a:pt x="13180" y="158230"/>
                </a:lnTo>
                <a:lnTo>
                  <a:pt x="13180" y="0"/>
                </a:lnTo>
                <a:lnTo>
                  <a:pt x="0" y="0"/>
                </a:lnTo>
                <a:lnTo>
                  <a:pt x="0" y="158230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8145205" y="6152369"/>
            <a:ext cx="13970" cy="160655"/>
          </a:xfrm>
          <a:custGeom>
            <a:avLst/>
            <a:gdLst/>
            <a:ahLst/>
            <a:cxnLst/>
            <a:rect l="l" t="t" r="r" b="b"/>
            <a:pathLst>
              <a:path w="13970" h="160654">
                <a:moveTo>
                  <a:pt x="0" y="160168"/>
                </a:moveTo>
                <a:lnTo>
                  <a:pt x="13341" y="160168"/>
                </a:lnTo>
                <a:lnTo>
                  <a:pt x="13341" y="0"/>
                </a:lnTo>
                <a:lnTo>
                  <a:pt x="0" y="0"/>
                </a:lnTo>
                <a:lnTo>
                  <a:pt x="0" y="160168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8145040" y="6152253"/>
            <a:ext cx="13970" cy="162560"/>
          </a:xfrm>
          <a:custGeom>
            <a:avLst/>
            <a:gdLst/>
            <a:ahLst/>
            <a:cxnLst/>
            <a:rect l="l" t="t" r="r" b="b"/>
            <a:pathLst>
              <a:path w="13970" h="162560">
                <a:moveTo>
                  <a:pt x="0" y="162219"/>
                </a:moveTo>
                <a:lnTo>
                  <a:pt x="13504" y="162219"/>
                </a:lnTo>
                <a:lnTo>
                  <a:pt x="13504" y="0"/>
                </a:lnTo>
                <a:lnTo>
                  <a:pt x="0" y="0"/>
                </a:lnTo>
                <a:lnTo>
                  <a:pt x="0" y="162219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8144865" y="6152131"/>
            <a:ext cx="13970" cy="164465"/>
          </a:xfrm>
          <a:custGeom>
            <a:avLst/>
            <a:gdLst/>
            <a:ahLst/>
            <a:cxnLst/>
            <a:rect l="l" t="t" r="r" b="b"/>
            <a:pathLst>
              <a:path w="13970" h="164464">
                <a:moveTo>
                  <a:pt x="0" y="164204"/>
                </a:moveTo>
                <a:lnTo>
                  <a:pt x="13678" y="164204"/>
                </a:lnTo>
                <a:lnTo>
                  <a:pt x="13678" y="0"/>
                </a:lnTo>
                <a:lnTo>
                  <a:pt x="0" y="0"/>
                </a:lnTo>
                <a:lnTo>
                  <a:pt x="0" y="164204"/>
                </a:lnTo>
                <a:close/>
              </a:path>
            </a:pathLst>
          </a:custGeom>
          <a:solidFill>
            <a:srgbClr val="FDF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8144702" y="6152016"/>
            <a:ext cx="13970" cy="166370"/>
          </a:xfrm>
          <a:custGeom>
            <a:avLst/>
            <a:gdLst/>
            <a:ahLst/>
            <a:cxnLst/>
            <a:rect l="l" t="t" r="r" b="b"/>
            <a:pathLst>
              <a:path w="13970" h="166370">
                <a:moveTo>
                  <a:pt x="0" y="166142"/>
                </a:moveTo>
                <a:lnTo>
                  <a:pt x="13839" y="166142"/>
                </a:lnTo>
                <a:lnTo>
                  <a:pt x="13839" y="0"/>
                </a:lnTo>
                <a:lnTo>
                  <a:pt x="0" y="0"/>
                </a:lnTo>
                <a:lnTo>
                  <a:pt x="0" y="166142"/>
                </a:lnTo>
                <a:close/>
              </a:path>
            </a:pathLst>
          </a:custGeom>
          <a:solidFill>
            <a:srgbClr val="FDF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8144538" y="6151900"/>
            <a:ext cx="14604" cy="168275"/>
          </a:xfrm>
          <a:custGeom>
            <a:avLst/>
            <a:gdLst/>
            <a:ahLst/>
            <a:cxnLst/>
            <a:rect l="l" t="t" r="r" b="b"/>
            <a:pathLst>
              <a:path w="14604" h="168275">
                <a:moveTo>
                  <a:pt x="0" y="168196"/>
                </a:moveTo>
                <a:lnTo>
                  <a:pt x="14002" y="168196"/>
                </a:lnTo>
                <a:lnTo>
                  <a:pt x="14002" y="0"/>
                </a:lnTo>
                <a:lnTo>
                  <a:pt x="0" y="0"/>
                </a:lnTo>
                <a:lnTo>
                  <a:pt x="0" y="168196"/>
                </a:lnTo>
                <a:close/>
              </a:path>
            </a:pathLst>
          </a:custGeom>
          <a:solidFill>
            <a:srgbClr val="FDF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8144374" y="6151786"/>
            <a:ext cx="14604" cy="170180"/>
          </a:xfrm>
          <a:custGeom>
            <a:avLst/>
            <a:gdLst/>
            <a:ahLst/>
            <a:cxnLst/>
            <a:rect l="l" t="t" r="r" b="b"/>
            <a:pathLst>
              <a:path w="14604" h="170179">
                <a:moveTo>
                  <a:pt x="0" y="170135"/>
                </a:moveTo>
                <a:lnTo>
                  <a:pt x="14163" y="170135"/>
                </a:lnTo>
                <a:lnTo>
                  <a:pt x="14163" y="0"/>
                </a:lnTo>
                <a:lnTo>
                  <a:pt x="0" y="0"/>
                </a:lnTo>
                <a:lnTo>
                  <a:pt x="0" y="170135"/>
                </a:lnTo>
                <a:close/>
              </a:path>
            </a:pathLst>
          </a:custGeom>
          <a:solidFill>
            <a:srgbClr val="FDFC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8144200" y="6151662"/>
            <a:ext cx="14604" cy="172720"/>
          </a:xfrm>
          <a:custGeom>
            <a:avLst/>
            <a:gdLst/>
            <a:ahLst/>
            <a:cxnLst/>
            <a:rect l="l" t="t" r="r" b="b"/>
            <a:pathLst>
              <a:path w="14604" h="172720">
                <a:moveTo>
                  <a:pt x="0" y="172116"/>
                </a:moveTo>
                <a:lnTo>
                  <a:pt x="14337" y="172116"/>
                </a:lnTo>
                <a:lnTo>
                  <a:pt x="14337" y="0"/>
                </a:lnTo>
                <a:lnTo>
                  <a:pt x="0" y="0"/>
                </a:lnTo>
                <a:lnTo>
                  <a:pt x="0" y="172116"/>
                </a:lnTo>
                <a:close/>
              </a:path>
            </a:pathLst>
          </a:custGeom>
          <a:solidFill>
            <a:srgbClr val="FCFB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8144037" y="6151548"/>
            <a:ext cx="14604" cy="174625"/>
          </a:xfrm>
          <a:custGeom>
            <a:avLst/>
            <a:gdLst/>
            <a:ahLst/>
            <a:cxnLst/>
            <a:rect l="l" t="t" r="r" b="b"/>
            <a:pathLst>
              <a:path w="14604" h="174625">
                <a:moveTo>
                  <a:pt x="0" y="174054"/>
                </a:moveTo>
                <a:lnTo>
                  <a:pt x="14498" y="174054"/>
                </a:lnTo>
                <a:lnTo>
                  <a:pt x="14498" y="0"/>
                </a:lnTo>
                <a:lnTo>
                  <a:pt x="0" y="0"/>
                </a:lnTo>
                <a:lnTo>
                  <a:pt x="0" y="174054"/>
                </a:lnTo>
                <a:close/>
              </a:path>
            </a:pathLst>
          </a:custGeom>
          <a:solidFill>
            <a:srgbClr val="FCFB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8143872" y="6151432"/>
            <a:ext cx="15240" cy="176530"/>
          </a:xfrm>
          <a:custGeom>
            <a:avLst/>
            <a:gdLst/>
            <a:ahLst/>
            <a:cxnLst/>
            <a:rect l="l" t="t" r="r" b="b"/>
            <a:pathLst>
              <a:path w="15240" h="176529">
                <a:moveTo>
                  <a:pt x="0" y="176113"/>
                </a:moveTo>
                <a:lnTo>
                  <a:pt x="14661" y="176113"/>
                </a:lnTo>
                <a:lnTo>
                  <a:pt x="14661" y="0"/>
                </a:lnTo>
                <a:lnTo>
                  <a:pt x="0" y="0"/>
                </a:lnTo>
                <a:lnTo>
                  <a:pt x="0" y="176113"/>
                </a:lnTo>
                <a:close/>
              </a:path>
            </a:pathLst>
          </a:custGeom>
          <a:solidFill>
            <a:srgbClr val="FCFB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8143698" y="6151309"/>
            <a:ext cx="15240" cy="178435"/>
          </a:xfrm>
          <a:custGeom>
            <a:avLst/>
            <a:gdLst/>
            <a:ahLst/>
            <a:cxnLst/>
            <a:rect l="l" t="t" r="r" b="b"/>
            <a:pathLst>
              <a:path w="15240" h="178435">
                <a:moveTo>
                  <a:pt x="0" y="178090"/>
                </a:moveTo>
                <a:lnTo>
                  <a:pt x="14834" y="178090"/>
                </a:lnTo>
                <a:lnTo>
                  <a:pt x="14834" y="0"/>
                </a:lnTo>
                <a:lnTo>
                  <a:pt x="0" y="0"/>
                </a:lnTo>
                <a:lnTo>
                  <a:pt x="0" y="178090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8143534" y="6151195"/>
            <a:ext cx="15240" cy="180340"/>
          </a:xfrm>
          <a:custGeom>
            <a:avLst/>
            <a:gdLst/>
            <a:ahLst/>
            <a:cxnLst/>
            <a:rect l="l" t="t" r="r" b="b"/>
            <a:pathLst>
              <a:path w="15240" h="180339">
                <a:moveTo>
                  <a:pt x="0" y="180028"/>
                </a:moveTo>
                <a:lnTo>
                  <a:pt x="14996" y="180028"/>
                </a:lnTo>
                <a:lnTo>
                  <a:pt x="14996" y="0"/>
                </a:lnTo>
                <a:lnTo>
                  <a:pt x="0" y="0"/>
                </a:lnTo>
                <a:lnTo>
                  <a:pt x="0" y="180028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8143370" y="6151079"/>
            <a:ext cx="15240" cy="182245"/>
          </a:xfrm>
          <a:custGeom>
            <a:avLst/>
            <a:gdLst/>
            <a:ahLst/>
            <a:cxnLst/>
            <a:rect l="l" t="t" r="r" b="b"/>
            <a:pathLst>
              <a:path w="15240" h="182245">
                <a:moveTo>
                  <a:pt x="0" y="182090"/>
                </a:moveTo>
                <a:lnTo>
                  <a:pt x="15159" y="182090"/>
                </a:lnTo>
                <a:lnTo>
                  <a:pt x="15159" y="0"/>
                </a:lnTo>
                <a:lnTo>
                  <a:pt x="0" y="0"/>
                </a:lnTo>
                <a:lnTo>
                  <a:pt x="0" y="182090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8143207" y="6150964"/>
            <a:ext cx="15875" cy="184150"/>
          </a:xfrm>
          <a:custGeom>
            <a:avLst/>
            <a:gdLst/>
            <a:ahLst/>
            <a:cxnLst/>
            <a:rect l="l" t="t" r="r" b="b"/>
            <a:pathLst>
              <a:path w="15875" h="184150">
                <a:moveTo>
                  <a:pt x="0" y="184029"/>
                </a:moveTo>
                <a:lnTo>
                  <a:pt x="15320" y="184029"/>
                </a:lnTo>
                <a:lnTo>
                  <a:pt x="15320" y="0"/>
                </a:lnTo>
                <a:lnTo>
                  <a:pt x="0" y="0"/>
                </a:lnTo>
                <a:lnTo>
                  <a:pt x="0" y="184029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8143032" y="6150841"/>
            <a:ext cx="15875" cy="186055"/>
          </a:xfrm>
          <a:custGeom>
            <a:avLst/>
            <a:gdLst/>
            <a:ahLst/>
            <a:cxnLst/>
            <a:rect l="l" t="t" r="r" b="b"/>
            <a:pathLst>
              <a:path w="15875" h="186054">
                <a:moveTo>
                  <a:pt x="0" y="186002"/>
                </a:moveTo>
                <a:lnTo>
                  <a:pt x="15493" y="186002"/>
                </a:lnTo>
                <a:lnTo>
                  <a:pt x="15493" y="0"/>
                </a:lnTo>
                <a:lnTo>
                  <a:pt x="0" y="0"/>
                </a:lnTo>
                <a:lnTo>
                  <a:pt x="0" y="186002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8142869" y="6150727"/>
            <a:ext cx="15875" cy="187960"/>
          </a:xfrm>
          <a:custGeom>
            <a:avLst/>
            <a:gdLst/>
            <a:ahLst/>
            <a:cxnLst/>
            <a:rect l="l" t="t" r="r" b="b"/>
            <a:pathLst>
              <a:path w="15875" h="187960">
                <a:moveTo>
                  <a:pt x="0" y="187940"/>
                </a:moveTo>
                <a:lnTo>
                  <a:pt x="15654" y="187940"/>
                </a:lnTo>
                <a:lnTo>
                  <a:pt x="15654" y="0"/>
                </a:lnTo>
                <a:lnTo>
                  <a:pt x="0" y="0"/>
                </a:lnTo>
                <a:lnTo>
                  <a:pt x="0" y="187940"/>
                </a:lnTo>
                <a:close/>
              </a:path>
            </a:pathLst>
          </a:custGeom>
          <a:solidFill>
            <a:srgbClr val="FCFB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8074824" y="6128778"/>
            <a:ext cx="84645" cy="252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8224710" y="6111887"/>
            <a:ext cx="128905" cy="122555"/>
          </a:xfrm>
          <a:custGeom>
            <a:avLst/>
            <a:gdLst/>
            <a:ahLst/>
            <a:cxnLst/>
            <a:rect l="l" t="t" r="r" b="b"/>
            <a:pathLst>
              <a:path w="128904" h="122554">
                <a:moveTo>
                  <a:pt x="111531" y="0"/>
                </a:moveTo>
                <a:lnTo>
                  <a:pt x="91975" y="25193"/>
                </a:lnTo>
                <a:lnTo>
                  <a:pt x="65852" y="50460"/>
                </a:lnTo>
                <a:lnTo>
                  <a:pt x="34686" y="73969"/>
                </a:lnTo>
                <a:lnTo>
                  <a:pt x="0" y="93891"/>
                </a:lnTo>
                <a:lnTo>
                  <a:pt x="4631" y="101814"/>
                </a:lnTo>
                <a:lnTo>
                  <a:pt x="10507" y="109121"/>
                </a:lnTo>
                <a:lnTo>
                  <a:pt x="16971" y="115833"/>
                </a:lnTo>
                <a:lnTo>
                  <a:pt x="23368" y="121970"/>
                </a:lnTo>
                <a:lnTo>
                  <a:pt x="23101" y="118059"/>
                </a:lnTo>
                <a:lnTo>
                  <a:pt x="45130" y="105764"/>
                </a:lnTo>
                <a:lnTo>
                  <a:pt x="82246" y="75718"/>
                </a:lnTo>
                <a:lnTo>
                  <a:pt x="115693" y="39682"/>
                </a:lnTo>
                <a:lnTo>
                  <a:pt x="128638" y="20485"/>
                </a:lnTo>
                <a:lnTo>
                  <a:pt x="127006" y="14962"/>
                </a:lnTo>
                <a:lnTo>
                  <a:pt x="121946" y="10023"/>
                </a:lnTo>
                <a:lnTo>
                  <a:pt x="115956" y="5193"/>
                </a:lnTo>
                <a:lnTo>
                  <a:pt x="111531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8332374" y="6081002"/>
            <a:ext cx="52069" cy="51435"/>
          </a:xfrm>
          <a:custGeom>
            <a:avLst/>
            <a:gdLst/>
            <a:ahLst/>
            <a:cxnLst/>
            <a:rect l="l" t="t" r="r" b="b"/>
            <a:pathLst>
              <a:path w="52070" h="51435">
                <a:moveTo>
                  <a:pt x="48283" y="30681"/>
                </a:moveTo>
                <a:lnTo>
                  <a:pt x="2000" y="30681"/>
                </a:lnTo>
                <a:lnTo>
                  <a:pt x="2439" y="41310"/>
                </a:lnTo>
                <a:lnTo>
                  <a:pt x="3245" y="43135"/>
                </a:lnTo>
                <a:lnTo>
                  <a:pt x="9333" y="48417"/>
                </a:lnTo>
                <a:lnTo>
                  <a:pt x="17520" y="51065"/>
                </a:lnTo>
                <a:lnTo>
                  <a:pt x="25815" y="49508"/>
                </a:lnTo>
                <a:lnTo>
                  <a:pt x="34649" y="44548"/>
                </a:lnTo>
                <a:lnTo>
                  <a:pt x="42573" y="37947"/>
                </a:lnTo>
                <a:lnTo>
                  <a:pt x="48139" y="31469"/>
                </a:lnTo>
                <a:lnTo>
                  <a:pt x="48283" y="30681"/>
                </a:lnTo>
                <a:close/>
              </a:path>
              <a:path w="52070" h="51435">
                <a:moveTo>
                  <a:pt x="1999" y="40313"/>
                </a:moveTo>
                <a:lnTo>
                  <a:pt x="2648" y="46366"/>
                </a:lnTo>
                <a:lnTo>
                  <a:pt x="2439" y="41310"/>
                </a:lnTo>
                <a:lnTo>
                  <a:pt x="1999" y="40313"/>
                </a:lnTo>
                <a:close/>
              </a:path>
              <a:path w="52070" h="51435">
                <a:moveTo>
                  <a:pt x="2000" y="30681"/>
                </a:moveTo>
                <a:lnTo>
                  <a:pt x="1266" y="33477"/>
                </a:lnTo>
                <a:lnTo>
                  <a:pt x="1999" y="40313"/>
                </a:lnTo>
                <a:lnTo>
                  <a:pt x="2439" y="41310"/>
                </a:lnTo>
                <a:lnTo>
                  <a:pt x="2000" y="30681"/>
                </a:lnTo>
                <a:close/>
              </a:path>
              <a:path w="52070" h="51435">
                <a:moveTo>
                  <a:pt x="1266" y="33477"/>
                </a:moveTo>
                <a:lnTo>
                  <a:pt x="414" y="36722"/>
                </a:lnTo>
                <a:lnTo>
                  <a:pt x="1999" y="40313"/>
                </a:lnTo>
                <a:lnTo>
                  <a:pt x="1266" y="33477"/>
                </a:lnTo>
                <a:close/>
              </a:path>
              <a:path w="52070" h="51435">
                <a:moveTo>
                  <a:pt x="12019" y="6707"/>
                </a:moveTo>
                <a:lnTo>
                  <a:pt x="5072" y="8205"/>
                </a:lnTo>
                <a:lnTo>
                  <a:pt x="0" y="21662"/>
                </a:lnTo>
                <a:lnTo>
                  <a:pt x="1266" y="33477"/>
                </a:lnTo>
                <a:lnTo>
                  <a:pt x="2000" y="30681"/>
                </a:lnTo>
                <a:lnTo>
                  <a:pt x="48283" y="30681"/>
                </a:lnTo>
                <a:lnTo>
                  <a:pt x="50624" y="17880"/>
                </a:lnTo>
                <a:lnTo>
                  <a:pt x="14992" y="17880"/>
                </a:lnTo>
                <a:lnTo>
                  <a:pt x="12019" y="6707"/>
                </a:lnTo>
                <a:close/>
              </a:path>
              <a:path w="52070" h="51435">
                <a:moveTo>
                  <a:pt x="39410" y="0"/>
                </a:moveTo>
                <a:lnTo>
                  <a:pt x="23063" y="1081"/>
                </a:lnTo>
                <a:lnTo>
                  <a:pt x="14992" y="17880"/>
                </a:lnTo>
                <a:lnTo>
                  <a:pt x="50624" y="17880"/>
                </a:lnTo>
                <a:lnTo>
                  <a:pt x="51835" y="11255"/>
                </a:lnTo>
                <a:lnTo>
                  <a:pt x="39410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7863078" y="6123534"/>
            <a:ext cx="228117" cy="1317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8002193" y="6176187"/>
            <a:ext cx="6096" cy="22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8192452" y="6163335"/>
            <a:ext cx="105197" cy="827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8235391" y="6203899"/>
            <a:ext cx="54832" cy="95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8259635" y="6198463"/>
            <a:ext cx="27421" cy="58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8267090" y="6196647"/>
            <a:ext cx="18298" cy="22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8268957" y="6194831"/>
            <a:ext cx="15354" cy="22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8270811" y="6193028"/>
            <a:ext cx="12202" cy="22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8272678" y="6191212"/>
            <a:ext cx="12192" cy="22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8272678" y="6189395"/>
            <a:ext cx="9150" cy="22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7995437" y="6441605"/>
            <a:ext cx="276872" cy="24033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8032877" y="6598451"/>
            <a:ext cx="17348" cy="76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8029499" y="6594873"/>
            <a:ext cx="17348" cy="402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8027809" y="6587718"/>
            <a:ext cx="15245" cy="76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8031188" y="6517005"/>
            <a:ext cx="65354" cy="7116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8051583" y="6472521"/>
            <a:ext cx="111709" cy="449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8062709" y="6470668"/>
            <a:ext cx="42698" cy="229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8062709" y="6468821"/>
            <a:ext cx="33832" cy="229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8155444" y="6468821"/>
            <a:ext cx="11569" cy="414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8062709" y="6466961"/>
            <a:ext cx="27448" cy="2299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8062709" y="6465108"/>
            <a:ext cx="21316" cy="229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8162442" y="6545280"/>
            <a:ext cx="40017" cy="2614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8160639" y="6526924"/>
            <a:ext cx="38392" cy="1880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8160639" y="6515913"/>
            <a:ext cx="33497" cy="1145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8160639" y="6514076"/>
            <a:ext cx="31115" cy="2540"/>
          </a:xfrm>
          <a:custGeom>
            <a:avLst/>
            <a:gdLst/>
            <a:ahLst/>
            <a:cxnLst/>
            <a:rect l="l" t="t" r="r" b="b"/>
            <a:pathLst>
              <a:path w="31115" h="2540">
                <a:moveTo>
                  <a:pt x="0" y="2282"/>
                </a:moveTo>
                <a:lnTo>
                  <a:pt x="30504" y="2282"/>
                </a:lnTo>
                <a:lnTo>
                  <a:pt x="30504" y="0"/>
                </a:lnTo>
                <a:lnTo>
                  <a:pt x="0" y="0"/>
                </a:lnTo>
                <a:lnTo>
                  <a:pt x="0" y="2282"/>
                </a:lnTo>
                <a:close/>
              </a:path>
            </a:pathLst>
          </a:custGeom>
          <a:solidFill>
            <a:srgbClr val="8188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8058201" y="6142092"/>
            <a:ext cx="201904" cy="37426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8157044" y="6501231"/>
            <a:ext cx="29262" cy="411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8146250" y="6490220"/>
            <a:ext cx="35187" cy="1145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8321700" y="5977901"/>
            <a:ext cx="46355" cy="85090"/>
          </a:xfrm>
          <a:custGeom>
            <a:avLst/>
            <a:gdLst/>
            <a:ahLst/>
            <a:cxnLst/>
            <a:rect l="l" t="t" r="r" b="b"/>
            <a:pathLst>
              <a:path w="46354" h="85089">
                <a:moveTo>
                  <a:pt x="24872" y="0"/>
                </a:moveTo>
                <a:lnTo>
                  <a:pt x="8820" y="2867"/>
                </a:lnTo>
                <a:lnTo>
                  <a:pt x="2108" y="17718"/>
                </a:lnTo>
                <a:lnTo>
                  <a:pt x="0" y="84837"/>
                </a:lnTo>
                <a:lnTo>
                  <a:pt x="15637" y="77485"/>
                </a:lnTo>
                <a:lnTo>
                  <a:pt x="29948" y="64158"/>
                </a:lnTo>
                <a:lnTo>
                  <a:pt x="40803" y="47436"/>
                </a:lnTo>
                <a:lnTo>
                  <a:pt x="46075" y="29897"/>
                </a:lnTo>
                <a:lnTo>
                  <a:pt x="40534" y="9036"/>
                </a:lnTo>
                <a:lnTo>
                  <a:pt x="24872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8321700" y="5977901"/>
            <a:ext cx="46355" cy="85090"/>
          </a:xfrm>
          <a:custGeom>
            <a:avLst/>
            <a:gdLst/>
            <a:ahLst/>
            <a:cxnLst/>
            <a:rect l="l" t="t" r="r" b="b"/>
            <a:pathLst>
              <a:path w="46354" h="85089">
                <a:moveTo>
                  <a:pt x="24872" y="0"/>
                </a:moveTo>
                <a:lnTo>
                  <a:pt x="8820" y="2867"/>
                </a:lnTo>
                <a:lnTo>
                  <a:pt x="2108" y="17718"/>
                </a:lnTo>
                <a:lnTo>
                  <a:pt x="0" y="84837"/>
                </a:lnTo>
                <a:lnTo>
                  <a:pt x="15637" y="77485"/>
                </a:lnTo>
                <a:lnTo>
                  <a:pt x="29948" y="64158"/>
                </a:lnTo>
                <a:lnTo>
                  <a:pt x="40803" y="47436"/>
                </a:lnTo>
                <a:lnTo>
                  <a:pt x="46075" y="29897"/>
                </a:lnTo>
                <a:lnTo>
                  <a:pt x="40534" y="9036"/>
                </a:lnTo>
                <a:lnTo>
                  <a:pt x="24872" y="0"/>
                </a:lnTo>
                <a:close/>
              </a:path>
            </a:pathLst>
          </a:custGeom>
          <a:solidFill>
            <a:srgbClr val="E797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7910855" y="5851258"/>
            <a:ext cx="423545" cy="360680"/>
          </a:xfrm>
          <a:custGeom>
            <a:avLst/>
            <a:gdLst/>
            <a:ahLst/>
            <a:cxnLst/>
            <a:rect l="l" t="t" r="r" b="b"/>
            <a:pathLst>
              <a:path w="423545" h="360679">
                <a:moveTo>
                  <a:pt x="300139" y="0"/>
                </a:moveTo>
                <a:lnTo>
                  <a:pt x="223905" y="4084"/>
                </a:lnTo>
                <a:lnTo>
                  <a:pt x="178896" y="12303"/>
                </a:lnTo>
                <a:lnTo>
                  <a:pt x="133264" y="24988"/>
                </a:lnTo>
                <a:lnTo>
                  <a:pt x="89987" y="42403"/>
                </a:lnTo>
                <a:lnTo>
                  <a:pt x="52044" y="64811"/>
                </a:lnTo>
                <a:lnTo>
                  <a:pt x="22412" y="92474"/>
                </a:lnTo>
                <a:lnTo>
                  <a:pt x="0" y="164617"/>
                </a:lnTo>
                <a:lnTo>
                  <a:pt x="6750" y="203056"/>
                </a:lnTo>
                <a:lnTo>
                  <a:pt x="20224" y="242328"/>
                </a:lnTo>
                <a:lnTo>
                  <a:pt x="40984" y="279807"/>
                </a:lnTo>
                <a:lnTo>
                  <a:pt x="69589" y="312868"/>
                </a:lnTo>
                <a:lnTo>
                  <a:pt x="106600" y="338885"/>
                </a:lnTo>
                <a:lnTo>
                  <a:pt x="152577" y="355231"/>
                </a:lnTo>
                <a:lnTo>
                  <a:pt x="205571" y="360289"/>
                </a:lnTo>
                <a:lnTo>
                  <a:pt x="258577" y="353942"/>
                </a:lnTo>
                <a:lnTo>
                  <a:pt x="308794" y="336764"/>
                </a:lnTo>
                <a:lnTo>
                  <a:pt x="353419" y="309325"/>
                </a:lnTo>
                <a:lnTo>
                  <a:pt x="389648" y="272199"/>
                </a:lnTo>
                <a:lnTo>
                  <a:pt x="418358" y="206227"/>
                </a:lnTo>
                <a:lnTo>
                  <a:pt x="423454" y="168370"/>
                </a:lnTo>
                <a:lnTo>
                  <a:pt x="423075" y="129235"/>
                </a:lnTo>
                <a:lnTo>
                  <a:pt x="405637" y="62771"/>
                </a:lnTo>
                <a:lnTo>
                  <a:pt x="375645" y="20370"/>
                </a:lnTo>
                <a:lnTo>
                  <a:pt x="373697" y="20370"/>
                </a:lnTo>
                <a:lnTo>
                  <a:pt x="358766" y="8883"/>
                </a:lnTo>
                <a:lnTo>
                  <a:pt x="339904" y="3165"/>
                </a:lnTo>
                <a:lnTo>
                  <a:pt x="319549" y="957"/>
                </a:lnTo>
                <a:lnTo>
                  <a:pt x="300139" y="0"/>
                </a:lnTo>
                <a:close/>
              </a:path>
              <a:path w="423545" h="360679">
                <a:moveTo>
                  <a:pt x="367055" y="13652"/>
                </a:moveTo>
                <a:lnTo>
                  <a:pt x="373697" y="20370"/>
                </a:lnTo>
                <a:lnTo>
                  <a:pt x="375645" y="20370"/>
                </a:lnTo>
                <a:lnTo>
                  <a:pt x="367055" y="13652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8177758" y="606520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101" y="0"/>
                </a:moveTo>
                <a:lnTo>
                  <a:pt x="0" y="431"/>
                </a:lnTo>
                <a:lnTo>
                  <a:pt x="507" y="228"/>
                </a:lnTo>
                <a:lnTo>
                  <a:pt x="101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8177771" y="6066180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571" y="25"/>
                </a:moveTo>
                <a:lnTo>
                  <a:pt x="0" y="12"/>
                </a:lnTo>
                <a:lnTo>
                  <a:pt x="165" y="215"/>
                </a:lnTo>
                <a:lnTo>
                  <a:pt x="571" y="25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8181137" y="6064808"/>
            <a:ext cx="3810" cy="5080"/>
          </a:xfrm>
          <a:custGeom>
            <a:avLst/>
            <a:gdLst/>
            <a:ahLst/>
            <a:cxnLst/>
            <a:rect l="l" t="t" r="r" b="b"/>
            <a:pathLst>
              <a:path w="3809" h="5079">
                <a:moveTo>
                  <a:pt x="800" y="1663"/>
                </a:moveTo>
                <a:lnTo>
                  <a:pt x="1104" y="1828"/>
                </a:lnTo>
                <a:lnTo>
                  <a:pt x="1460" y="2209"/>
                </a:lnTo>
                <a:lnTo>
                  <a:pt x="2057" y="2552"/>
                </a:lnTo>
                <a:lnTo>
                  <a:pt x="2044" y="2908"/>
                </a:lnTo>
                <a:lnTo>
                  <a:pt x="2336" y="3098"/>
                </a:lnTo>
                <a:lnTo>
                  <a:pt x="812" y="3251"/>
                </a:lnTo>
                <a:lnTo>
                  <a:pt x="1104" y="3429"/>
                </a:lnTo>
                <a:lnTo>
                  <a:pt x="1473" y="3810"/>
                </a:lnTo>
                <a:lnTo>
                  <a:pt x="3238" y="4991"/>
                </a:lnTo>
                <a:lnTo>
                  <a:pt x="3187" y="4394"/>
                </a:lnTo>
                <a:lnTo>
                  <a:pt x="2501" y="2082"/>
                </a:lnTo>
                <a:lnTo>
                  <a:pt x="2134" y="1700"/>
                </a:lnTo>
                <a:lnTo>
                  <a:pt x="800" y="1663"/>
                </a:lnTo>
                <a:close/>
              </a:path>
              <a:path w="3809" h="5079">
                <a:moveTo>
                  <a:pt x="1954" y="1514"/>
                </a:moveTo>
                <a:lnTo>
                  <a:pt x="2101" y="1666"/>
                </a:lnTo>
                <a:lnTo>
                  <a:pt x="1954" y="1514"/>
                </a:lnTo>
                <a:close/>
              </a:path>
              <a:path w="3809" h="5079">
                <a:moveTo>
                  <a:pt x="1568" y="1113"/>
                </a:moveTo>
                <a:lnTo>
                  <a:pt x="1954" y="1514"/>
                </a:lnTo>
                <a:lnTo>
                  <a:pt x="1739" y="1143"/>
                </a:lnTo>
                <a:lnTo>
                  <a:pt x="1568" y="1113"/>
                </a:lnTo>
                <a:close/>
              </a:path>
              <a:path w="3809" h="5079">
                <a:moveTo>
                  <a:pt x="1054" y="0"/>
                </a:moveTo>
                <a:lnTo>
                  <a:pt x="393" y="546"/>
                </a:lnTo>
                <a:lnTo>
                  <a:pt x="0" y="838"/>
                </a:lnTo>
                <a:lnTo>
                  <a:pt x="1568" y="1113"/>
                </a:lnTo>
                <a:lnTo>
                  <a:pt x="889" y="406"/>
                </a:lnTo>
                <a:lnTo>
                  <a:pt x="1054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8178304" y="6062090"/>
            <a:ext cx="1905" cy="1270"/>
          </a:xfrm>
          <a:custGeom>
            <a:avLst/>
            <a:gdLst/>
            <a:ahLst/>
            <a:cxnLst/>
            <a:rect l="l" t="t" r="r" b="b"/>
            <a:pathLst>
              <a:path w="1904" h="1270">
                <a:moveTo>
                  <a:pt x="558" y="0"/>
                </a:moveTo>
                <a:lnTo>
                  <a:pt x="990" y="292"/>
                </a:lnTo>
                <a:lnTo>
                  <a:pt x="0" y="495"/>
                </a:lnTo>
                <a:lnTo>
                  <a:pt x="723" y="1270"/>
                </a:lnTo>
                <a:lnTo>
                  <a:pt x="1409" y="1193"/>
                </a:lnTo>
                <a:lnTo>
                  <a:pt x="660" y="1066"/>
                </a:lnTo>
                <a:lnTo>
                  <a:pt x="1511" y="749"/>
                </a:lnTo>
                <a:lnTo>
                  <a:pt x="1614" y="495"/>
                </a:lnTo>
                <a:lnTo>
                  <a:pt x="1536" y="12"/>
                </a:lnTo>
                <a:lnTo>
                  <a:pt x="558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8179739" y="6061862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5">
                <a:moveTo>
                  <a:pt x="0" y="0"/>
                </a:moveTo>
                <a:lnTo>
                  <a:pt x="101" y="241"/>
                </a:lnTo>
                <a:lnTo>
                  <a:pt x="38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8151164" y="6067488"/>
            <a:ext cx="33020" cy="22225"/>
          </a:xfrm>
          <a:custGeom>
            <a:avLst/>
            <a:gdLst/>
            <a:ahLst/>
            <a:cxnLst/>
            <a:rect l="l" t="t" r="r" b="b"/>
            <a:pathLst>
              <a:path w="33020" h="22225">
                <a:moveTo>
                  <a:pt x="26254" y="17754"/>
                </a:moveTo>
                <a:lnTo>
                  <a:pt x="8928" y="17754"/>
                </a:lnTo>
                <a:lnTo>
                  <a:pt x="11468" y="19291"/>
                </a:lnTo>
                <a:lnTo>
                  <a:pt x="13881" y="19799"/>
                </a:lnTo>
                <a:lnTo>
                  <a:pt x="19837" y="20993"/>
                </a:lnTo>
                <a:lnTo>
                  <a:pt x="19989" y="21793"/>
                </a:lnTo>
                <a:lnTo>
                  <a:pt x="26254" y="17754"/>
                </a:lnTo>
                <a:close/>
              </a:path>
              <a:path w="33020" h="22225">
                <a:moveTo>
                  <a:pt x="31306" y="10921"/>
                </a:moveTo>
                <a:lnTo>
                  <a:pt x="4724" y="10921"/>
                </a:lnTo>
                <a:lnTo>
                  <a:pt x="4593" y="12725"/>
                </a:lnTo>
                <a:lnTo>
                  <a:pt x="4521" y="20040"/>
                </a:lnTo>
                <a:lnTo>
                  <a:pt x="8928" y="17754"/>
                </a:lnTo>
                <a:lnTo>
                  <a:pt x="26254" y="17754"/>
                </a:lnTo>
                <a:lnTo>
                  <a:pt x="29781" y="15481"/>
                </a:lnTo>
                <a:lnTo>
                  <a:pt x="30695" y="14439"/>
                </a:lnTo>
                <a:lnTo>
                  <a:pt x="30558" y="13284"/>
                </a:lnTo>
                <a:lnTo>
                  <a:pt x="30594" y="11531"/>
                </a:lnTo>
                <a:lnTo>
                  <a:pt x="31306" y="10921"/>
                </a:lnTo>
                <a:close/>
              </a:path>
              <a:path w="33020" h="22225">
                <a:moveTo>
                  <a:pt x="2200" y="11137"/>
                </a:moveTo>
                <a:lnTo>
                  <a:pt x="2157" y="11760"/>
                </a:lnTo>
                <a:lnTo>
                  <a:pt x="2438" y="13284"/>
                </a:lnTo>
                <a:lnTo>
                  <a:pt x="2200" y="11137"/>
                </a:lnTo>
                <a:close/>
              </a:path>
              <a:path w="33020" h="22225">
                <a:moveTo>
                  <a:pt x="6515" y="0"/>
                </a:moveTo>
                <a:lnTo>
                  <a:pt x="4216" y="1320"/>
                </a:lnTo>
                <a:lnTo>
                  <a:pt x="1800" y="6578"/>
                </a:lnTo>
                <a:lnTo>
                  <a:pt x="1601" y="7277"/>
                </a:lnTo>
                <a:lnTo>
                  <a:pt x="0" y="11760"/>
                </a:lnTo>
                <a:lnTo>
                  <a:pt x="2044" y="9728"/>
                </a:lnTo>
                <a:lnTo>
                  <a:pt x="31508" y="9728"/>
                </a:lnTo>
                <a:lnTo>
                  <a:pt x="31381" y="9474"/>
                </a:lnTo>
                <a:lnTo>
                  <a:pt x="22225" y="9474"/>
                </a:lnTo>
                <a:lnTo>
                  <a:pt x="18973" y="8775"/>
                </a:lnTo>
                <a:lnTo>
                  <a:pt x="17525" y="8712"/>
                </a:lnTo>
                <a:lnTo>
                  <a:pt x="16192" y="8178"/>
                </a:lnTo>
                <a:lnTo>
                  <a:pt x="15125" y="7086"/>
                </a:lnTo>
                <a:lnTo>
                  <a:pt x="14048" y="6210"/>
                </a:lnTo>
                <a:lnTo>
                  <a:pt x="10515" y="6210"/>
                </a:lnTo>
                <a:lnTo>
                  <a:pt x="9728" y="2235"/>
                </a:lnTo>
                <a:lnTo>
                  <a:pt x="9372" y="660"/>
                </a:lnTo>
                <a:lnTo>
                  <a:pt x="7467" y="355"/>
                </a:lnTo>
                <a:lnTo>
                  <a:pt x="6515" y="0"/>
                </a:lnTo>
                <a:close/>
              </a:path>
              <a:path w="33020" h="22225">
                <a:moveTo>
                  <a:pt x="31508" y="9728"/>
                </a:moveTo>
                <a:lnTo>
                  <a:pt x="2044" y="9728"/>
                </a:lnTo>
                <a:lnTo>
                  <a:pt x="2200" y="11137"/>
                </a:lnTo>
                <a:lnTo>
                  <a:pt x="4724" y="10921"/>
                </a:lnTo>
                <a:lnTo>
                  <a:pt x="31306" y="10921"/>
                </a:lnTo>
                <a:lnTo>
                  <a:pt x="31810" y="10490"/>
                </a:lnTo>
                <a:lnTo>
                  <a:pt x="31508" y="9728"/>
                </a:lnTo>
                <a:close/>
              </a:path>
              <a:path w="33020" h="22225">
                <a:moveTo>
                  <a:pt x="32486" y="6769"/>
                </a:moveTo>
                <a:lnTo>
                  <a:pt x="32194" y="9474"/>
                </a:lnTo>
                <a:lnTo>
                  <a:pt x="32079" y="10020"/>
                </a:lnTo>
                <a:lnTo>
                  <a:pt x="31931" y="10386"/>
                </a:lnTo>
                <a:lnTo>
                  <a:pt x="32359" y="10020"/>
                </a:lnTo>
                <a:lnTo>
                  <a:pt x="32804" y="8966"/>
                </a:lnTo>
                <a:lnTo>
                  <a:pt x="32679" y="7569"/>
                </a:lnTo>
                <a:lnTo>
                  <a:pt x="32486" y="6769"/>
                </a:lnTo>
                <a:close/>
              </a:path>
              <a:path w="33020" h="22225">
                <a:moveTo>
                  <a:pt x="24714" y="6705"/>
                </a:moveTo>
                <a:lnTo>
                  <a:pt x="21513" y="8775"/>
                </a:lnTo>
                <a:lnTo>
                  <a:pt x="22225" y="9474"/>
                </a:lnTo>
                <a:lnTo>
                  <a:pt x="31381" y="9474"/>
                </a:lnTo>
                <a:lnTo>
                  <a:pt x="30886" y="8483"/>
                </a:lnTo>
                <a:lnTo>
                  <a:pt x="30657" y="7886"/>
                </a:lnTo>
                <a:lnTo>
                  <a:pt x="30441" y="7594"/>
                </a:lnTo>
                <a:lnTo>
                  <a:pt x="31734" y="7594"/>
                </a:lnTo>
                <a:lnTo>
                  <a:pt x="27838" y="7569"/>
                </a:lnTo>
                <a:lnTo>
                  <a:pt x="27102" y="7340"/>
                </a:lnTo>
                <a:lnTo>
                  <a:pt x="25641" y="7340"/>
                </a:lnTo>
                <a:lnTo>
                  <a:pt x="24968" y="7112"/>
                </a:lnTo>
                <a:lnTo>
                  <a:pt x="24714" y="6705"/>
                </a:lnTo>
                <a:close/>
              </a:path>
              <a:path w="33020" h="22225">
                <a:moveTo>
                  <a:pt x="31734" y="7594"/>
                </a:moveTo>
                <a:lnTo>
                  <a:pt x="30441" y="7594"/>
                </a:lnTo>
                <a:lnTo>
                  <a:pt x="31927" y="7950"/>
                </a:lnTo>
                <a:lnTo>
                  <a:pt x="31734" y="7594"/>
                </a:lnTo>
                <a:close/>
              </a:path>
              <a:path w="33020" h="22225">
                <a:moveTo>
                  <a:pt x="25539" y="6451"/>
                </a:moveTo>
                <a:lnTo>
                  <a:pt x="25958" y="6985"/>
                </a:lnTo>
                <a:lnTo>
                  <a:pt x="27838" y="7569"/>
                </a:lnTo>
                <a:lnTo>
                  <a:pt x="26627" y="6705"/>
                </a:lnTo>
                <a:lnTo>
                  <a:pt x="26212" y="6705"/>
                </a:lnTo>
                <a:lnTo>
                  <a:pt x="25539" y="6451"/>
                </a:lnTo>
                <a:close/>
              </a:path>
              <a:path w="33020" h="22225">
                <a:moveTo>
                  <a:pt x="26200" y="6400"/>
                </a:moveTo>
                <a:lnTo>
                  <a:pt x="27838" y="7569"/>
                </a:lnTo>
                <a:lnTo>
                  <a:pt x="31744" y="7569"/>
                </a:lnTo>
                <a:lnTo>
                  <a:pt x="31859" y="7277"/>
                </a:lnTo>
                <a:lnTo>
                  <a:pt x="31739" y="6985"/>
                </a:lnTo>
                <a:lnTo>
                  <a:pt x="27343" y="6870"/>
                </a:lnTo>
                <a:lnTo>
                  <a:pt x="26200" y="6400"/>
                </a:lnTo>
                <a:close/>
              </a:path>
              <a:path w="33020" h="22225">
                <a:moveTo>
                  <a:pt x="25958" y="6985"/>
                </a:moveTo>
                <a:lnTo>
                  <a:pt x="26035" y="7277"/>
                </a:lnTo>
                <a:lnTo>
                  <a:pt x="25641" y="7340"/>
                </a:lnTo>
                <a:lnTo>
                  <a:pt x="27102" y="7340"/>
                </a:lnTo>
                <a:lnTo>
                  <a:pt x="25958" y="6985"/>
                </a:lnTo>
                <a:close/>
              </a:path>
              <a:path w="33020" h="22225">
                <a:moveTo>
                  <a:pt x="25755" y="5968"/>
                </a:moveTo>
                <a:lnTo>
                  <a:pt x="24893" y="6578"/>
                </a:lnTo>
                <a:lnTo>
                  <a:pt x="25958" y="6985"/>
                </a:lnTo>
                <a:lnTo>
                  <a:pt x="25539" y="6451"/>
                </a:lnTo>
                <a:lnTo>
                  <a:pt x="26055" y="6451"/>
                </a:lnTo>
                <a:lnTo>
                  <a:pt x="25755" y="5968"/>
                </a:lnTo>
                <a:close/>
              </a:path>
              <a:path w="33020" h="22225">
                <a:moveTo>
                  <a:pt x="31391" y="6400"/>
                </a:moveTo>
                <a:lnTo>
                  <a:pt x="26200" y="6400"/>
                </a:lnTo>
                <a:lnTo>
                  <a:pt x="27343" y="6870"/>
                </a:lnTo>
                <a:lnTo>
                  <a:pt x="31660" y="6870"/>
                </a:lnTo>
                <a:lnTo>
                  <a:pt x="31457" y="6578"/>
                </a:lnTo>
                <a:lnTo>
                  <a:pt x="31391" y="6400"/>
                </a:lnTo>
                <a:close/>
              </a:path>
              <a:path w="33020" h="22225">
                <a:moveTo>
                  <a:pt x="24650" y="6604"/>
                </a:moveTo>
                <a:lnTo>
                  <a:pt x="24797" y="6646"/>
                </a:lnTo>
                <a:lnTo>
                  <a:pt x="24650" y="6604"/>
                </a:lnTo>
                <a:close/>
              </a:path>
              <a:path w="33020" h="22225">
                <a:moveTo>
                  <a:pt x="26055" y="6451"/>
                </a:moveTo>
                <a:lnTo>
                  <a:pt x="25539" y="6451"/>
                </a:lnTo>
                <a:lnTo>
                  <a:pt x="26212" y="6705"/>
                </a:lnTo>
                <a:lnTo>
                  <a:pt x="26055" y="6451"/>
                </a:lnTo>
                <a:close/>
              </a:path>
              <a:path w="33020" h="22225">
                <a:moveTo>
                  <a:pt x="26098" y="5486"/>
                </a:moveTo>
                <a:lnTo>
                  <a:pt x="25909" y="5753"/>
                </a:lnTo>
                <a:lnTo>
                  <a:pt x="25795" y="6032"/>
                </a:lnTo>
                <a:lnTo>
                  <a:pt x="26212" y="6705"/>
                </a:lnTo>
                <a:lnTo>
                  <a:pt x="26627" y="6705"/>
                </a:lnTo>
                <a:lnTo>
                  <a:pt x="26200" y="6400"/>
                </a:lnTo>
                <a:lnTo>
                  <a:pt x="31391" y="6400"/>
                </a:lnTo>
                <a:lnTo>
                  <a:pt x="31268" y="6070"/>
                </a:lnTo>
                <a:lnTo>
                  <a:pt x="31026" y="5753"/>
                </a:lnTo>
                <a:lnTo>
                  <a:pt x="32167" y="5753"/>
                </a:lnTo>
                <a:lnTo>
                  <a:pt x="32147" y="5524"/>
                </a:lnTo>
                <a:lnTo>
                  <a:pt x="26835" y="5524"/>
                </a:lnTo>
                <a:lnTo>
                  <a:pt x="26098" y="5486"/>
                </a:lnTo>
                <a:close/>
              </a:path>
              <a:path w="33020" h="22225">
                <a:moveTo>
                  <a:pt x="32167" y="5753"/>
                </a:moveTo>
                <a:lnTo>
                  <a:pt x="31026" y="5753"/>
                </a:lnTo>
                <a:lnTo>
                  <a:pt x="32308" y="6223"/>
                </a:lnTo>
                <a:lnTo>
                  <a:pt x="32185" y="5968"/>
                </a:lnTo>
                <a:lnTo>
                  <a:pt x="32167" y="5753"/>
                </a:lnTo>
                <a:close/>
              </a:path>
              <a:path w="33020" h="22225">
                <a:moveTo>
                  <a:pt x="13220" y="5537"/>
                </a:moveTo>
                <a:lnTo>
                  <a:pt x="10515" y="6210"/>
                </a:lnTo>
                <a:lnTo>
                  <a:pt x="14048" y="6210"/>
                </a:lnTo>
                <a:lnTo>
                  <a:pt x="13220" y="5537"/>
                </a:lnTo>
                <a:close/>
              </a:path>
              <a:path w="33020" h="22225">
                <a:moveTo>
                  <a:pt x="27038" y="4089"/>
                </a:moveTo>
                <a:lnTo>
                  <a:pt x="26589" y="4787"/>
                </a:lnTo>
                <a:lnTo>
                  <a:pt x="26631" y="4991"/>
                </a:lnTo>
                <a:lnTo>
                  <a:pt x="26835" y="5524"/>
                </a:lnTo>
                <a:lnTo>
                  <a:pt x="32147" y="5524"/>
                </a:lnTo>
                <a:lnTo>
                  <a:pt x="32131" y="5334"/>
                </a:lnTo>
                <a:lnTo>
                  <a:pt x="31157" y="4787"/>
                </a:lnTo>
                <a:lnTo>
                  <a:pt x="27178" y="4787"/>
                </a:lnTo>
                <a:lnTo>
                  <a:pt x="27139" y="4190"/>
                </a:lnTo>
                <a:close/>
              </a:path>
              <a:path w="33020" h="22225">
                <a:moveTo>
                  <a:pt x="26187" y="5346"/>
                </a:moveTo>
                <a:lnTo>
                  <a:pt x="26225" y="5499"/>
                </a:lnTo>
                <a:lnTo>
                  <a:pt x="26742" y="5499"/>
                </a:lnTo>
                <a:lnTo>
                  <a:pt x="26187" y="5346"/>
                </a:lnTo>
                <a:close/>
              </a:path>
              <a:path w="33020" h="22225">
                <a:moveTo>
                  <a:pt x="29565" y="228"/>
                </a:moveTo>
                <a:lnTo>
                  <a:pt x="28879" y="355"/>
                </a:lnTo>
                <a:lnTo>
                  <a:pt x="27978" y="774"/>
                </a:lnTo>
                <a:lnTo>
                  <a:pt x="27891" y="2793"/>
                </a:lnTo>
                <a:lnTo>
                  <a:pt x="27470" y="3365"/>
                </a:lnTo>
                <a:lnTo>
                  <a:pt x="27990" y="3606"/>
                </a:lnTo>
                <a:lnTo>
                  <a:pt x="27813" y="3644"/>
                </a:lnTo>
                <a:lnTo>
                  <a:pt x="27266" y="3708"/>
                </a:lnTo>
                <a:lnTo>
                  <a:pt x="27178" y="4203"/>
                </a:lnTo>
                <a:lnTo>
                  <a:pt x="27686" y="4368"/>
                </a:lnTo>
                <a:lnTo>
                  <a:pt x="28194" y="4381"/>
                </a:lnTo>
                <a:lnTo>
                  <a:pt x="27611" y="4381"/>
                </a:lnTo>
                <a:lnTo>
                  <a:pt x="27241" y="4445"/>
                </a:lnTo>
                <a:lnTo>
                  <a:pt x="27178" y="4787"/>
                </a:lnTo>
                <a:lnTo>
                  <a:pt x="31157" y="4787"/>
                </a:lnTo>
                <a:lnTo>
                  <a:pt x="30568" y="4457"/>
                </a:lnTo>
                <a:lnTo>
                  <a:pt x="30713" y="4381"/>
                </a:lnTo>
                <a:lnTo>
                  <a:pt x="27686" y="4368"/>
                </a:lnTo>
                <a:lnTo>
                  <a:pt x="30737" y="4368"/>
                </a:lnTo>
                <a:lnTo>
                  <a:pt x="31068" y="4190"/>
                </a:lnTo>
                <a:lnTo>
                  <a:pt x="31902" y="3568"/>
                </a:lnTo>
                <a:lnTo>
                  <a:pt x="32080" y="3136"/>
                </a:lnTo>
                <a:lnTo>
                  <a:pt x="31762" y="2793"/>
                </a:lnTo>
                <a:lnTo>
                  <a:pt x="30314" y="2717"/>
                </a:lnTo>
                <a:lnTo>
                  <a:pt x="30797" y="2336"/>
                </a:lnTo>
                <a:lnTo>
                  <a:pt x="31372" y="2336"/>
                </a:lnTo>
                <a:lnTo>
                  <a:pt x="30896" y="1778"/>
                </a:lnTo>
                <a:lnTo>
                  <a:pt x="28854" y="1778"/>
                </a:lnTo>
                <a:lnTo>
                  <a:pt x="28117" y="1028"/>
                </a:lnTo>
                <a:lnTo>
                  <a:pt x="29121" y="774"/>
                </a:lnTo>
                <a:lnTo>
                  <a:pt x="28676" y="520"/>
                </a:lnTo>
                <a:lnTo>
                  <a:pt x="29667" y="469"/>
                </a:lnTo>
                <a:lnTo>
                  <a:pt x="29565" y="228"/>
                </a:lnTo>
                <a:close/>
              </a:path>
              <a:path w="33020" h="22225">
                <a:moveTo>
                  <a:pt x="31372" y="2336"/>
                </a:moveTo>
                <a:lnTo>
                  <a:pt x="30797" y="2336"/>
                </a:lnTo>
                <a:lnTo>
                  <a:pt x="30314" y="2717"/>
                </a:lnTo>
                <a:lnTo>
                  <a:pt x="31762" y="2793"/>
                </a:lnTo>
                <a:lnTo>
                  <a:pt x="31372" y="2336"/>
                </a:lnTo>
                <a:close/>
              </a:path>
              <a:path w="33020" h="22225">
                <a:moveTo>
                  <a:pt x="29781" y="469"/>
                </a:moveTo>
                <a:lnTo>
                  <a:pt x="29717" y="1028"/>
                </a:lnTo>
                <a:lnTo>
                  <a:pt x="29629" y="1257"/>
                </a:lnTo>
                <a:lnTo>
                  <a:pt x="28778" y="1562"/>
                </a:lnTo>
                <a:lnTo>
                  <a:pt x="29540" y="1701"/>
                </a:lnTo>
                <a:lnTo>
                  <a:pt x="28854" y="1778"/>
                </a:lnTo>
                <a:lnTo>
                  <a:pt x="30896" y="1778"/>
                </a:lnTo>
                <a:lnTo>
                  <a:pt x="29781" y="469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8177910" y="6071717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419" y="0"/>
                </a:moveTo>
                <a:lnTo>
                  <a:pt x="0" y="596"/>
                </a:lnTo>
                <a:lnTo>
                  <a:pt x="660" y="723"/>
                </a:lnTo>
                <a:lnTo>
                  <a:pt x="571" y="457"/>
                </a:lnTo>
                <a:lnTo>
                  <a:pt x="457" y="203"/>
                </a:lnTo>
                <a:lnTo>
                  <a:pt x="419" y="0"/>
                </a:lnTo>
                <a:close/>
              </a:path>
            </a:pathLst>
          </a:custGeom>
          <a:solidFill>
            <a:srgbClr val="D85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8031810" y="6153238"/>
            <a:ext cx="41884" cy="591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8014855" y="6111265"/>
            <a:ext cx="72021" cy="4241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8041220" y="6109449"/>
            <a:ext cx="18289" cy="227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8251469" y="6089764"/>
            <a:ext cx="33832" cy="5969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8247760" y="6086068"/>
            <a:ext cx="43116" cy="413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8242198" y="6078689"/>
            <a:ext cx="56095" cy="7828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8242198" y="6049162"/>
            <a:ext cx="65379" cy="2997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8257044" y="6043625"/>
            <a:ext cx="48748" cy="5986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8264461" y="6039942"/>
            <a:ext cx="33832" cy="4127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8277441" y="6038088"/>
            <a:ext cx="12185" cy="2291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7840815" y="5771000"/>
            <a:ext cx="497253" cy="44360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8816670" y="6395850"/>
            <a:ext cx="1106297" cy="35682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9038097" y="6359055"/>
            <a:ext cx="48895" cy="41275"/>
          </a:xfrm>
          <a:custGeom>
            <a:avLst/>
            <a:gdLst/>
            <a:ahLst/>
            <a:cxnLst/>
            <a:rect l="l" t="t" r="r" b="b"/>
            <a:pathLst>
              <a:path w="48895" h="41275">
                <a:moveTo>
                  <a:pt x="17536" y="0"/>
                </a:moveTo>
                <a:lnTo>
                  <a:pt x="8291" y="3507"/>
                </a:lnTo>
                <a:lnTo>
                  <a:pt x="1856" y="10474"/>
                </a:lnTo>
                <a:lnTo>
                  <a:pt x="0" y="19570"/>
                </a:lnTo>
                <a:lnTo>
                  <a:pt x="4493" y="29464"/>
                </a:lnTo>
                <a:lnTo>
                  <a:pt x="4556" y="29679"/>
                </a:lnTo>
                <a:lnTo>
                  <a:pt x="4798" y="30111"/>
                </a:lnTo>
                <a:lnTo>
                  <a:pt x="14503" y="39425"/>
                </a:lnTo>
                <a:lnTo>
                  <a:pt x="27942" y="41128"/>
                </a:lnTo>
                <a:lnTo>
                  <a:pt x="39758" y="36260"/>
                </a:lnTo>
                <a:lnTo>
                  <a:pt x="44523" y="25781"/>
                </a:lnTo>
                <a:lnTo>
                  <a:pt x="47399" y="25781"/>
                </a:lnTo>
                <a:lnTo>
                  <a:pt x="44260" y="18345"/>
                </a:lnTo>
                <a:lnTo>
                  <a:pt x="37195" y="8794"/>
                </a:lnTo>
                <a:lnTo>
                  <a:pt x="28016" y="1882"/>
                </a:lnTo>
                <a:lnTo>
                  <a:pt x="17536" y="0"/>
                </a:lnTo>
                <a:close/>
              </a:path>
              <a:path w="48895" h="41275">
                <a:moveTo>
                  <a:pt x="47399" y="25781"/>
                </a:moveTo>
                <a:lnTo>
                  <a:pt x="44523" y="25781"/>
                </a:lnTo>
                <a:lnTo>
                  <a:pt x="48397" y="28143"/>
                </a:lnTo>
                <a:lnTo>
                  <a:pt x="47399" y="25781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9065800" y="6359804"/>
            <a:ext cx="19050" cy="27940"/>
          </a:xfrm>
          <a:custGeom>
            <a:avLst/>
            <a:gdLst/>
            <a:ahLst/>
            <a:cxnLst/>
            <a:rect l="l" t="t" r="r" b="b"/>
            <a:pathLst>
              <a:path w="19050" h="27939">
                <a:moveTo>
                  <a:pt x="9842" y="0"/>
                </a:moveTo>
                <a:lnTo>
                  <a:pt x="755" y="6058"/>
                </a:lnTo>
                <a:lnTo>
                  <a:pt x="0" y="13526"/>
                </a:lnTo>
                <a:lnTo>
                  <a:pt x="4038" y="22217"/>
                </a:lnTo>
                <a:lnTo>
                  <a:pt x="10552" y="27676"/>
                </a:lnTo>
                <a:lnTo>
                  <a:pt x="17227" y="25450"/>
                </a:lnTo>
                <a:lnTo>
                  <a:pt x="18099" y="25450"/>
                </a:lnTo>
                <a:lnTo>
                  <a:pt x="18559" y="17368"/>
                </a:lnTo>
                <a:lnTo>
                  <a:pt x="15799" y="6189"/>
                </a:lnTo>
                <a:lnTo>
                  <a:pt x="9842" y="0"/>
                </a:lnTo>
                <a:close/>
              </a:path>
              <a:path w="19050" h="27939">
                <a:moveTo>
                  <a:pt x="18099" y="25450"/>
                </a:moveTo>
                <a:lnTo>
                  <a:pt x="17227" y="25450"/>
                </a:lnTo>
                <a:lnTo>
                  <a:pt x="18052" y="26276"/>
                </a:lnTo>
                <a:lnTo>
                  <a:pt x="18099" y="2545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9058897" y="6381037"/>
            <a:ext cx="159385" cy="110489"/>
          </a:xfrm>
          <a:custGeom>
            <a:avLst/>
            <a:gdLst/>
            <a:ahLst/>
            <a:cxnLst/>
            <a:rect l="l" t="t" r="r" b="b"/>
            <a:pathLst>
              <a:path w="159384" h="110489">
                <a:moveTo>
                  <a:pt x="18609" y="0"/>
                </a:moveTo>
                <a:lnTo>
                  <a:pt x="10674" y="4549"/>
                </a:lnTo>
                <a:lnTo>
                  <a:pt x="3672" y="11597"/>
                </a:lnTo>
                <a:lnTo>
                  <a:pt x="0" y="18086"/>
                </a:lnTo>
                <a:lnTo>
                  <a:pt x="19164" y="42256"/>
                </a:lnTo>
                <a:lnTo>
                  <a:pt x="45988" y="67638"/>
                </a:lnTo>
                <a:lnTo>
                  <a:pt x="75614" y="90634"/>
                </a:lnTo>
                <a:lnTo>
                  <a:pt x="103187" y="107646"/>
                </a:lnTo>
                <a:lnTo>
                  <a:pt x="119312" y="109905"/>
                </a:lnTo>
                <a:lnTo>
                  <a:pt x="132981" y="101918"/>
                </a:lnTo>
                <a:lnTo>
                  <a:pt x="145574" y="89054"/>
                </a:lnTo>
                <a:lnTo>
                  <a:pt x="158470" y="76683"/>
                </a:lnTo>
                <a:lnTo>
                  <a:pt x="158902" y="75223"/>
                </a:lnTo>
                <a:lnTo>
                  <a:pt x="148126" y="69367"/>
                </a:lnTo>
                <a:lnTo>
                  <a:pt x="135420" y="65177"/>
                </a:lnTo>
                <a:lnTo>
                  <a:pt x="122237" y="61378"/>
                </a:lnTo>
                <a:lnTo>
                  <a:pt x="110032" y="56694"/>
                </a:lnTo>
                <a:lnTo>
                  <a:pt x="65531" y="33034"/>
                </a:lnTo>
                <a:lnTo>
                  <a:pt x="34497" y="9386"/>
                </a:lnTo>
                <a:lnTo>
                  <a:pt x="25082" y="1004"/>
                </a:lnTo>
                <a:lnTo>
                  <a:pt x="18609" y="0"/>
                </a:lnTo>
                <a:close/>
              </a:path>
            </a:pathLst>
          </a:custGeom>
          <a:solidFill>
            <a:srgbClr val="FC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9079306" y="6388188"/>
            <a:ext cx="33655" cy="55880"/>
          </a:xfrm>
          <a:custGeom>
            <a:avLst/>
            <a:gdLst/>
            <a:ahLst/>
            <a:cxnLst/>
            <a:rect l="l" t="t" r="r" b="b"/>
            <a:pathLst>
              <a:path w="33654" h="55879">
                <a:moveTo>
                  <a:pt x="21767" y="0"/>
                </a:moveTo>
                <a:lnTo>
                  <a:pt x="11733" y="9202"/>
                </a:lnTo>
                <a:lnTo>
                  <a:pt x="4492" y="20775"/>
                </a:lnTo>
                <a:lnTo>
                  <a:pt x="447" y="33070"/>
                </a:lnTo>
                <a:lnTo>
                  <a:pt x="0" y="44437"/>
                </a:lnTo>
                <a:lnTo>
                  <a:pt x="6184" y="50584"/>
                </a:lnTo>
                <a:lnTo>
                  <a:pt x="9753" y="51523"/>
                </a:lnTo>
                <a:lnTo>
                  <a:pt x="19926" y="55359"/>
                </a:lnTo>
                <a:lnTo>
                  <a:pt x="20361" y="45264"/>
                </a:lnTo>
                <a:lnTo>
                  <a:pt x="23194" y="33275"/>
                </a:lnTo>
                <a:lnTo>
                  <a:pt x="27750" y="21803"/>
                </a:lnTo>
                <a:lnTo>
                  <a:pt x="33350" y="13258"/>
                </a:lnTo>
                <a:lnTo>
                  <a:pt x="30073" y="9486"/>
                </a:lnTo>
                <a:lnTo>
                  <a:pt x="25247" y="3644"/>
                </a:lnTo>
                <a:lnTo>
                  <a:pt x="21767" y="0"/>
                </a:lnTo>
                <a:close/>
              </a:path>
            </a:pathLst>
          </a:custGeom>
          <a:solidFill>
            <a:srgbClr val="7E69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9092742" y="6397891"/>
            <a:ext cx="94615" cy="100965"/>
          </a:xfrm>
          <a:custGeom>
            <a:avLst/>
            <a:gdLst/>
            <a:ahLst/>
            <a:cxnLst/>
            <a:rect l="l" t="t" r="r" b="b"/>
            <a:pathLst>
              <a:path w="94615" h="100964">
                <a:moveTo>
                  <a:pt x="18910" y="0"/>
                </a:moveTo>
                <a:lnTo>
                  <a:pt x="12087" y="5291"/>
                </a:lnTo>
                <a:lnTo>
                  <a:pt x="6245" y="15378"/>
                </a:lnTo>
                <a:lnTo>
                  <a:pt x="2008" y="26862"/>
                </a:lnTo>
                <a:lnTo>
                  <a:pt x="0" y="36347"/>
                </a:lnTo>
                <a:lnTo>
                  <a:pt x="8783" y="58094"/>
                </a:lnTo>
                <a:lnTo>
                  <a:pt x="32651" y="78424"/>
                </a:lnTo>
                <a:lnTo>
                  <a:pt x="61854" y="93745"/>
                </a:lnTo>
                <a:lnTo>
                  <a:pt x="86639" y="100469"/>
                </a:lnTo>
                <a:lnTo>
                  <a:pt x="91793" y="84071"/>
                </a:lnTo>
                <a:lnTo>
                  <a:pt x="94002" y="66027"/>
                </a:lnTo>
                <a:lnTo>
                  <a:pt x="91815" y="48573"/>
                </a:lnTo>
                <a:lnTo>
                  <a:pt x="84458" y="35179"/>
                </a:lnTo>
                <a:lnTo>
                  <a:pt x="72647" y="28162"/>
                </a:lnTo>
                <a:lnTo>
                  <a:pt x="52563" y="15451"/>
                </a:lnTo>
                <a:lnTo>
                  <a:pt x="32296" y="3961"/>
                </a:lnTo>
                <a:lnTo>
                  <a:pt x="18910" y="0"/>
                </a:lnTo>
                <a:close/>
              </a:path>
              <a:path w="94615" h="100964">
                <a:moveTo>
                  <a:pt x="83781" y="33947"/>
                </a:moveTo>
                <a:lnTo>
                  <a:pt x="84458" y="35179"/>
                </a:lnTo>
                <a:lnTo>
                  <a:pt x="85483" y="35788"/>
                </a:lnTo>
                <a:lnTo>
                  <a:pt x="83781" y="339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9160065" y="6494341"/>
            <a:ext cx="7759" cy="2305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9156407" y="6492481"/>
            <a:ext cx="12199" cy="2308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9147264" y="6488760"/>
            <a:ext cx="20712" cy="4168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9143606" y="6486894"/>
            <a:ext cx="24380" cy="2308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9101569" y="6457099"/>
            <a:ext cx="68072" cy="30238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9096095" y="6444069"/>
            <a:ext cx="54277" cy="1347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9094266" y="6438481"/>
            <a:ext cx="36579" cy="603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9094266" y="6436617"/>
            <a:ext cx="30493" cy="2308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9094266" y="6432893"/>
            <a:ext cx="27863" cy="4170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9094266" y="6431031"/>
            <a:ext cx="24380" cy="2308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9094266" y="6423583"/>
            <a:ext cx="24368" cy="789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9096095" y="6421719"/>
            <a:ext cx="18284" cy="2308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9096095" y="6417995"/>
            <a:ext cx="15226" cy="4170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9097911" y="6410545"/>
            <a:ext cx="12199" cy="7895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9101569" y="6406822"/>
            <a:ext cx="4102" cy="417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9100832" y="6401218"/>
            <a:ext cx="67551" cy="86639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9063093" y="6621678"/>
            <a:ext cx="203373" cy="12595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9105215" y="6592145"/>
            <a:ext cx="283845" cy="127635"/>
          </a:xfrm>
          <a:custGeom>
            <a:avLst/>
            <a:gdLst/>
            <a:ahLst/>
            <a:cxnLst/>
            <a:rect l="l" t="t" r="r" b="b"/>
            <a:pathLst>
              <a:path w="283845" h="127634">
                <a:moveTo>
                  <a:pt x="254842" y="101681"/>
                </a:moveTo>
                <a:lnTo>
                  <a:pt x="106310" y="101681"/>
                </a:lnTo>
                <a:lnTo>
                  <a:pt x="116202" y="119867"/>
                </a:lnTo>
                <a:lnTo>
                  <a:pt x="135224" y="127500"/>
                </a:lnTo>
                <a:lnTo>
                  <a:pt x="155337" y="124712"/>
                </a:lnTo>
                <a:lnTo>
                  <a:pt x="168502" y="111638"/>
                </a:lnTo>
                <a:lnTo>
                  <a:pt x="212815" y="111638"/>
                </a:lnTo>
                <a:lnTo>
                  <a:pt x="215974" y="105986"/>
                </a:lnTo>
                <a:lnTo>
                  <a:pt x="252827" y="105986"/>
                </a:lnTo>
                <a:lnTo>
                  <a:pt x="255104" y="104145"/>
                </a:lnTo>
                <a:lnTo>
                  <a:pt x="254842" y="101681"/>
                </a:lnTo>
                <a:close/>
              </a:path>
              <a:path w="283845" h="127634">
                <a:moveTo>
                  <a:pt x="212815" y="111638"/>
                </a:moveTo>
                <a:lnTo>
                  <a:pt x="168502" y="111638"/>
                </a:lnTo>
                <a:lnTo>
                  <a:pt x="181820" y="124610"/>
                </a:lnTo>
                <a:lnTo>
                  <a:pt x="196495" y="125728"/>
                </a:lnTo>
                <a:lnTo>
                  <a:pt x="209042" y="118389"/>
                </a:lnTo>
                <a:lnTo>
                  <a:pt x="212815" y="111638"/>
                </a:lnTo>
                <a:close/>
              </a:path>
              <a:path w="283845" h="127634">
                <a:moveTo>
                  <a:pt x="252827" y="105986"/>
                </a:moveTo>
                <a:lnTo>
                  <a:pt x="215974" y="105986"/>
                </a:lnTo>
                <a:lnTo>
                  <a:pt x="227366" y="115788"/>
                </a:lnTo>
                <a:lnTo>
                  <a:pt x="243352" y="113649"/>
                </a:lnTo>
                <a:lnTo>
                  <a:pt x="252827" y="105986"/>
                </a:lnTo>
                <a:close/>
              </a:path>
              <a:path w="283845" h="127634">
                <a:moveTo>
                  <a:pt x="174892" y="79138"/>
                </a:moveTo>
                <a:lnTo>
                  <a:pt x="51255" y="79138"/>
                </a:lnTo>
                <a:lnTo>
                  <a:pt x="56618" y="99031"/>
                </a:lnTo>
                <a:lnTo>
                  <a:pt x="72105" y="109907"/>
                </a:lnTo>
                <a:lnTo>
                  <a:pt x="90932" y="111035"/>
                </a:lnTo>
                <a:lnTo>
                  <a:pt x="106310" y="101681"/>
                </a:lnTo>
                <a:lnTo>
                  <a:pt x="254842" y="101681"/>
                </a:lnTo>
                <a:lnTo>
                  <a:pt x="253801" y="91914"/>
                </a:lnTo>
                <a:lnTo>
                  <a:pt x="225319" y="91914"/>
                </a:lnTo>
                <a:lnTo>
                  <a:pt x="205235" y="88463"/>
                </a:lnTo>
                <a:lnTo>
                  <a:pt x="185529" y="82732"/>
                </a:lnTo>
                <a:lnTo>
                  <a:pt x="174892" y="79138"/>
                </a:lnTo>
                <a:close/>
              </a:path>
              <a:path w="283845" h="127634">
                <a:moveTo>
                  <a:pt x="280204" y="91851"/>
                </a:moveTo>
                <a:lnTo>
                  <a:pt x="253795" y="91851"/>
                </a:lnTo>
                <a:lnTo>
                  <a:pt x="262667" y="98679"/>
                </a:lnTo>
                <a:lnTo>
                  <a:pt x="274907" y="96993"/>
                </a:lnTo>
                <a:lnTo>
                  <a:pt x="280204" y="91851"/>
                </a:lnTo>
                <a:close/>
              </a:path>
              <a:path w="283845" h="127634">
                <a:moveTo>
                  <a:pt x="281532" y="75417"/>
                </a:moveTo>
                <a:lnTo>
                  <a:pt x="245438" y="91483"/>
                </a:lnTo>
                <a:lnTo>
                  <a:pt x="225319" y="91914"/>
                </a:lnTo>
                <a:lnTo>
                  <a:pt x="253801" y="91914"/>
                </a:lnTo>
                <a:lnTo>
                  <a:pt x="280204" y="91851"/>
                </a:lnTo>
                <a:lnTo>
                  <a:pt x="283525" y="88627"/>
                </a:lnTo>
                <a:lnTo>
                  <a:pt x="281532" y="75417"/>
                </a:lnTo>
                <a:close/>
              </a:path>
              <a:path w="283845" h="127634">
                <a:moveTo>
                  <a:pt x="14090" y="0"/>
                </a:moveTo>
                <a:lnTo>
                  <a:pt x="1204" y="9492"/>
                </a:lnTo>
                <a:lnTo>
                  <a:pt x="0" y="19533"/>
                </a:lnTo>
                <a:lnTo>
                  <a:pt x="3748" y="28619"/>
                </a:lnTo>
                <a:lnTo>
                  <a:pt x="11177" y="35250"/>
                </a:lnTo>
                <a:lnTo>
                  <a:pt x="21016" y="37927"/>
                </a:lnTo>
                <a:lnTo>
                  <a:pt x="16151" y="56950"/>
                </a:lnTo>
                <a:lnTo>
                  <a:pt x="22058" y="72887"/>
                </a:lnTo>
                <a:lnTo>
                  <a:pt x="35004" y="81647"/>
                </a:lnTo>
                <a:lnTo>
                  <a:pt x="51255" y="79138"/>
                </a:lnTo>
                <a:lnTo>
                  <a:pt x="174892" y="79138"/>
                </a:lnTo>
                <a:lnTo>
                  <a:pt x="166546" y="76319"/>
                </a:lnTo>
                <a:lnTo>
                  <a:pt x="152434" y="72027"/>
                </a:lnTo>
                <a:lnTo>
                  <a:pt x="138099" y="68008"/>
                </a:lnTo>
                <a:lnTo>
                  <a:pt x="123939" y="63573"/>
                </a:lnTo>
                <a:lnTo>
                  <a:pt x="87083" y="44717"/>
                </a:lnTo>
                <a:lnTo>
                  <a:pt x="50902" y="19625"/>
                </a:lnTo>
                <a:lnTo>
                  <a:pt x="32369" y="6488"/>
                </a:lnTo>
                <a:lnTo>
                  <a:pt x="140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9114193" y="6576910"/>
            <a:ext cx="273685" cy="130175"/>
          </a:xfrm>
          <a:custGeom>
            <a:avLst/>
            <a:gdLst/>
            <a:ahLst/>
            <a:cxnLst/>
            <a:rect l="l" t="t" r="r" b="b"/>
            <a:pathLst>
              <a:path w="273684" h="130175">
                <a:moveTo>
                  <a:pt x="60702" y="5792"/>
                </a:moveTo>
                <a:lnTo>
                  <a:pt x="27347" y="6088"/>
                </a:lnTo>
                <a:lnTo>
                  <a:pt x="4325" y="10753"/>
                </a:lnTo>
                <a:lnTo>
                  <a:pt x="0" y="22910"/>
                </a:lnTo>
                <a:lnTo>
                  <a:pt x="15494" y="64630"/>
                </a:lnTo>
                <a:lnTo>
                  <a:pt x="43392" y="95476"/>
                </a:lnTo>
                <a:lnTo>
                  <a:pt x="80157" y="116149"/>
                </a:lnTo>
                <a:lnTo>
                  <a:pt x="122254" y="127354"/>
                </a:lnTo>
                <a:lnTo>
                  <a:pt x="166149" y="129792"/>
                </a:lnTo>
                <a:lnTo>
                  <a:pt x="208306" y="124168"/>
                </a:lnTo>
                <a:lnTo>
                  <a:pt x="245190" y="111183"/>
                </a:lnTo>
                <a:lnTo>
                  <a:pt x="273265" y="91541"/>
                </a:lnTo>
                <a:lnTo>
                  <a:pt x="270498" y="81122"/>
                </a:lnTo>
                <a:lnTo>
                  <a:pt x="250713" y="63374"/>
                </a:lnTo>
                <a:lnTo>
                  <a:pt x="223552" y="44219"/>
                </a:lnTo>
                <a:lnTo>
                  <a:pt x="198653" y="29578"/>
                </a:lnTo>
                <a:lnTo>
                  <a:pt x="181572" y="19975"/>
                </a:lnTo>
                <a:lnTo>
                  <a:pt x="169913" y="13284"/>
                </a:lnTo>
                <a:lnTo>
                  <a:pt x="87363" y="13284"/>
                </a:lnTo>
                <a:lnTo>
                  <a:pt x="96024" y="6743"/>
                </a:lnTo>
                <a:lnTo>
                  <a:pt x="60702" y="5792"/>
                </a:lnTo>
                <a:close/>
              </a:path>
              <a:path w="273684" h="130175">
                <a:moveTo>
                  <a:pt x="129933" y="0"/>
                </a:moveTo>
                <a:lnTo>
                  <a:pt x="118393" y="1548"/>
                </a:lnTo>
                <a:lnTo>
                  <a:pt x="107691" y="5094"/>
                </a:lnTo>
                <a:lnTo>
                  <a:pt x="97467" y="9413"/>
                </a:lnTo>
                <a:lnTo>
                  <a:pt x="87363" y="13284"/>
                </a:lnTo>
                <a:lnTo>
                  <a:pt x="169913" y="13284"/>
                </a:lnTo>
                <a:lnTo>
                  <a:pt x="164693" y="10288"/>
                </a:lnTo>
                <a:lnTo>
                  <a:pt x="147614" y="2851"/>
                </a:lnTo>
                <a:lnTo>
                  <a:pt x="129933" y="0"/>
                </a:lnTo>
                <a:close/>
              </a:path>
            </a:pathLst>
          </a:custGeom>
          <a:solidFill>
            <a:srgbClr val="6361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9297199" y="6701091"/>
            <a:ext cx="20955" cy="4098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9300933" y="6697433"/>
            <a:ext cx="30276" cy="4100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9300933" y="6695605"/>
            <a:ext cx="34290" cy="2540"/>
          </a:xfrm>
          <a:custGeom>
            <a:avLst/>
            <a:gdLst/>
            <a:ahLst/>
            <a:cxnLst/>
            <a:rect l="l" t="t" r="r" b="b"/>
            <a:pathLst>
              <a:path w="34290" h="2540">
                <a:moveTo>
                  <a:pt x="0" y="0"/>
                </a:moveTo>
                <a:lnTo>
                  <a:pt x="34010" y="0"/>
                </a:lnTo>
                <a:lnTo>
                  <a:pt x="34010" y="2273"/>
                </a:lnTo>
                <a:lnTo>
                  <a:pt x="0" y="2273"/>
                </a:lnTo>
                <a:lnTo>
                  <a:pt x="0" y="0"/>
                </a:lnTo>
                <a:close/>
              </a:path>
            </a:pathLst>
          </a:custGeom>
          <a:solidFill>
            <a:srgbClr val="6360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9224467" y="6620649"/>
            <a:ext cx="162699" cy="77228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9077591" y="6692671"/>
            <a:ext cx="18567" cy="7912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9064917" y="6647832"/>
            <a:ext cx="38493" cy="45280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9064917" y="6645964"/>
            <a:ext cx="36889" cy="418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9064917" y="6625417"/>
            <a:ext cx="36675" cy="22863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9070352" y="6619812"/>
            <a:ext cx="13119" cy="605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9123752" y="6388315"/>
            <a:ext cx="237277" cy="317030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9206496" y="6442049"/>
            <a:ext cx="133261" cy="191338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9169018" y="6441821"/>
            <a:ext cx="202748" cy="165720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9296006" y="6566658"/>
            <a:ext cx="21339" cy="2307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9296006" y="6553631"/>
            <a:ext cx="43345" cy="1347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9305328" y="6551769"/>
            <a:ext cx="36556" cy="2307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9307194" y="6549907"/>
            <a:ext cx="36556" cy="2307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9310928" y="6542468"/>
            <a:ext cx="39598" cy="7873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9320250" y="6540603"/>
            <a:ext cx="30471" cy="230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9322117" y="6538743"/>
            <a:ext cx="30471" cy="230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9323984" y="6533159"/>
            <a:ext cx="32143" cy="6028"/>
          </a:xfrm>
          <a:prstGeom prst="rect">
            <a:avLst/>
          </a:prstGeom>
          <a:blipFill>
            <a:blip r:embed="rId7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9329572" y="6451272"/>
            <a:ext cx="43345" cy="82334"/>
          </a:xfrm>
          <a:prstGeom prst="rect">
            <a:avLst/>
          </a:prstGeom>
          <a:blipFill>
            <a:blip r:embed="rId7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9340760" y="6449412"/>
            <a:ext cx="18300" cy="230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9338894" y="6443828"/>
            <a:ext cx="18300" cy="6028"/>
          </a:xfrm>
          <a:prstGeom prst="rect">
            <a:avLst/>
          </a:prstGeom>
          <a:blipFill>
            <a:blip r:embed="rId8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9342628" y="6441968"/>
            <a:ext cx="6094" cy="2307"/>
          </a:xfrm>
          <a:prstGeom prst="rect">
            <a:avLst/>
          </a:prstGeom>
          <a:blipFill>
            <a:blip r:embed="rId8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9300209" y="6459334"/>
            <a:ext cx="63792" cy="93789"/>
          </a:xfrm>
          <a:prstGeom prst="rect">
            <a:avLst/>
          </a:prstGeom>
          <a:blipFill>
            <a:blip r:embed="rId8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9145447" y="6686359"/>
            <a:ext cx="40640" cy="73660"/>
          </a:xfrm>
          <a:custGeom>
            <a:avLst/>
            <a:gdLst/>
            <a:ahLst/>
            <a:cxnLst/>
            <a:rect l="l" t="t" r="r" b="b"/>
            <a:pathLst>
              <a:path w="40640" h="73659">
                <a:moveTo>
                  <a:pt x="19913" y="0"/>
                </a:moveTo>
                <a:lnTo>
                  <a:pt x="2041" y="3222"/>
                </a:lnTo>
                <a:lnTo>
                  <a:pt x="0" y="25750"/>
                </a:lnTo>
                <a:lnTo>
                  <a:pt x="7997" y="53329"/>
                </a:lnTo>
                <a:lnTo>
                  <a:pt x="20243" y="71704"/>
                </a:lnTo>
                <a:lnTo>
                  <a:pt x="21005" y="72504"/>
                </a:lnTo>
                <a:lnTo>
                  <a:pt x="37137" y="73116"/>
                </a:lnTo>
                <a:lnTo>
                  <a:pt x="40500" y="49110"/>
                </a:lnTo>
                <a:lnTo>
                  <a:pt x="33843" y="18676"/>
                </a:lnTo>
                <a:lnTo>
                  <a:pt x="19913" y="0"/>
                </a:lnTo>
                <a:close/>
              </a:path>
            </a:pathLst>
          </a:custGeom>
          <a:solidFill>
            <a:srgbClr val="5484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9172397" y="6761770"/>
            <a:ext cx="6089" cy="2313"/>
          </a:xfrm>
          <a:prstGeom prst="rect">
            <a:avLst/>
          </a:prstGeom>
          <a:blipFill>
            <a:blip r:embed="rId8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9167050" y="6758039"/>
            <a:ext cx="14706" cy="4180"/>
          </a:xfrm>
          <a:prstGeom prst="rect">
            <a:avLst/>
          </a:prstGeom>
          <a:blipFill>
            <a:blip r:embed="rId8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9165272" y="6756172"/>
            <a:ext cx="18281" cy="2313"/>
          </a:xfrm>
          <a:prstGeom prst="rect">
            <a:avLst/>
          </a:prstGeom>
          <a:blipFill>
            <a:blip r:embed="rId8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9163494" y="6754308"/>
            <a:ext cx="21349" cy="2313"/>
          </a:xfrm>
          <a:prstGeom prst="rect">
            <a:avLst/>
          </a:prstGeom>
          <a:blipFill>
            <a:blip r:embed="rId8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9147454" y="6715125"/>
            <a:ext cx="37871" cy="39624"/>
          </a:xfrm>
          <a:prstGeom prst="rect">
            <a:avLst/>
          </a:prstGeom>
          <a:blipFill>
            <a:blip r:embed="rId8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9147454" y="6683400"/>
            <a:ext cx="36087" cy="34035"/>
          </a:xfrm>
          <a:prstGeom prst="rect">
            <a:avLst/>
          </a:prstGeom>
          <a:blipFill>
            <a:blip r:embed="rId8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9034891" y="6118926"/>
            <a:ext cx="520844" cy="340774"/>
          </a:xfrm>
          <a:prstGeom prst="rect">
            <a:avLst/>
          </a:prstGeom>
          <a:blipFill>
            <a:blip r:embed="rId8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9045879" y="6203848"/>
            <a:ext cx="408876" cy="255536"/>
          </a:xfrm>
          <a:prstGeom prst="rect">
            <a:avLst/>
          </a:prstGeom>
          <a:blipFill>
            <a:blip r:embed="rId9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9121787" y="6307221"/>
            <a:ext cx="48766" cy="2293"/>
          </a:xfrm>
          <a:prstGeom prst="rect">
            <a:avLst/>
          </a:prstGeom>
          <a:blipFill>
            <a:blip r:embed="rId9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9121787" y="6299834"/>
            <a:ext cx="45736" cy="7833"/>
          </a:xfrm>
          <a:prstGeom prst="rect">
            <a:avLst/>
          </a:prstGeom>
          <a:blipFill>
            <a:blip r:embed="rId9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9125508" y="6294290"/>
            <a:ext cx="33921" cy="5976"/>
          </a:xfrm>
          <a:prstGeom prst="rect">
            <a:avLst/>
          </a:prstGeom>
          <a:blipFill>
            <a:blip r:embed="rId9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9136671" y="6292441"/>
            <a:ext cx="2307" cy="2293"/>
          </a:xfrm>
          <a:prstGeom prst="rect">
            <a:avLst/>
          </a:prstGeom>
          <a:blipFill>
            <a:blip r:embed="rId9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9085238" y="6081788"/>
            <a:ext cx="394842" cy="341794"/>
          </a:xfrm>
          <a:prstGeom prst="rect">
            <a:avLst/>
          </a:prstGeom>
          <a:blipFill>
            <a:blip r:embed="rId9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 txBox="1"/>
          <p:nvPr/>
        </p:nvSpPr>
        <p:spPr>
          <a:xfrm>
            <a:off x="5855296" y="466649"/>
            <a:ext cx="2675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5" dirty="0">
                <a:solidFill>
                  <a:srgbClr val="F26529"/>
                </a:solidFill>
                <a:latin typeface="Arial"/>
                <a:cs typeface="Arial"/>
              </a:rPr>
              <a:t>…хамства </a:t>
            </a:r>
            <a:r>
              <a:rPr sz="1800" b="1" spc="-70" dirty="0">
                <a:solidFill>
                  <a:srgbClr val="F26529"/>
                </a:solidFill>
                <a:latin typeface="Arial"/>
                <a:cs typeface="Arial"/>
              </a:rPr>
              <a:t>и</a:t>
            </a:r>
            <a:r>
              <a:rPr sz="1800" b="1" spc="-180" dirty="0">
                <a:solidFill>
                  <a:srgbClr val="F26529"/>
                </a:solidFill>
                <a:latin typeface="Arial"/>
                <a:cs typeface="Arial"/>
              </a:rPr>
              <a:t> </a:t>
            </a:r>
            <a:r>
              <a:rPr sz="1800" b="1" spc="-95" dirty="0">
                <a:solidFill>
                  <a:srgbClr val="F26529"/>
                </a:solidFill>
                <a:latin typeface="Arial"/>
                <a:cs typeface="Arial"/>
              </a:rPr>
              <a:t>оскорблений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956" name="object 956"/>
          <p:cNvSpPr txBox="1"/>
          <p:nvPr/>
        </p:nvSpPr>
        <p:spPr>
          <a:xfrm>
            <a:off x="407034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12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957" name="object 957"/>
          <p:cNvSpPr txBox="1"/>
          <p:nvPr/>
        </p:nvSpPr>
        <p:spPr>
          <a:xfrm>
            <a:off x="9947033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13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1300" y="466649"/>
            <a:ext cx="2134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Как </a:t>
            </a:r>
            <a:r>
              <a:rPr sz="1800" spc="-110" dirty="0"/>
              <a:t>защититься</a:t>
            </a:r>
            <a:r>
              <a:rPr sz="1800" spc="-250" dirty="0"/>
              <a:t> </a:t>
            </a:r>
            <a:r>
              <a:rPr sz="1800" spc="-114" dirty="0"/>
              <a:t>от…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 txBox="1"/>
          <p:nvPr/>
        </p:nvSpPr>
        <p:spPr>
          <a:xfrm>
            <a:off x="5855296" y="1269238"/>
            <a:ext cx="32308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155" dirty="0">
                <a:solidFill>
                  <a:srgbClr val="F26529"/>
                </a:solidFill>
                <a:latin typeface="Arial"/>
                <a:cs typeface="Arial"/>
              </a:rPr>
              <a:t>…онлайн-педофилов</a:t>
            </a:r>
            <a:endParaRPr sz="2600">
              <a:latin typeface="Arial"/>
              <a:cs typeface="Arial"/>
            </a:endParaRPr>
          </a:p>
        </p:txBody>
      </p:sp>
      <p:sp>
        <p:nvSpPr>
          <p:cNvPr id="679" name="object 679"/>
          <p:cNvSpPr txBox="1"/>
          <p:nvPr/>
        </p:nvSpPr>
        <p:spPr>
          <a:xfrm>
            <a:off x="8592286" y="1599450"/>
            <a:ext cx="13925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95" dirty="0">
                <a:solidFill>
                  <a:srgbClr val="F26529"/>
                </a:solidFill>
                <a:latin typeface="Arial"/>
                <a:cs typeface="Arial"/>
              </a:rPr>
              <a:t>(советы</a:t>
            </a:r>
            <a:r>
              <a:rPr sz="1200" b="1" spc="-135" dirty="0">
                <a:solidFill>
                  <a:srgbClr val="F26529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F26529"/>
                </a:solidFill>
                <a:latin typeface="Arial"/>
                <a:cs typeface="Arial"/>
              </a:rPr>
              <a:t>родителям)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80" name="object 68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402590" marR="493395" indent="-251460">
              <a:lnSpc>
                <a:spcPts val="1200"/>
              </a:lnSpc>
              <a:spcBef>
                <a:spcPts val="340"/>
              </a:spcBef>
              <a:buAutoNum type="arabicPeriod"/>
              <a:tabLst>
                <a:tab pos="300355" algn="l"/>
              </a:tabLst>
            </a:pPr>
            <a:r>
              <a:rPr spc="-65" dirty="0"/>
              <a:t>Контролируйте </a:t>
            </a:r>
            <a:r>
              <a:rPr spc="-70" dirty="0"/>
              <a:t>время, </a:t>
            </a:r>
            <a:r>
              <a:rPr spc="-55" dirty="0"/>
              <a:t>которое </a:t>
            </a:r>
            <a:r>
              <a:rPr spc="-50" dirty="0"/>
              <a:t>ребенок </a:t>
            </a:r>
            <a:r>
              <a:rPr spc="-70" dirty="0"/>
              <a:t>проводит  </a:t>
            </a:r>
            <a:r>
              <a:rPr spc="-105" dirty="0"/>
              <a:t>в</a:t>
            </a:r>
            <a:r>
              <a:rPr spc="-95" dirty="0"/>
              <a:t> </a:t>
            </a:r>
            <a:r>
              <a:rPr spc="-60" dirty="0"/>
              <a:t>Интернете.</a:t>
            </a:r>
          </a:p>
          <a:p>
            <a:pPr marL="402590">
              <a:lnSpc>
                <a:spcPts val="1010"/>
              </a:lnSpc>
            </a:pPr>
            <a:r>
              <a:rPr sz="1000" b="0" spc="-35" dirty="0">
                <a:latin typeface="Trebuchet MS"/>
                <a:cs typeface="Trebuchet MS"/>
              </a:rPr>
              <a:t>Длительное </a:t>
            </a:r>
            <a:r>
              <a:rPr sz="1000" b="0" spc="-25" dirty="0">
                <a:latin typeface="Trebuchet MS"/>
                <a:cs typeface="Trebuchet MS"/>
              </a:rPr>
              <a:t>времяпровождение </a:t>
            </a:r>
            <a:r>
              <a:rPr sz="1000" b="0" spc="-20" dirty="0">
                <a:latin typeface="Trebuchet MS"/>
                <a:cs typeface="Trebuchet MS"/>
              </a:rPr>
              <a:t>в </a:t>
            </a:r>
            <a:r>
              <a:rPr sz="1000" b="0" spc="-40" dirty="0">
                <a:latin typeface="Trebuchet MS"/>
                <a:cs typeface="Trebuchet MS"/>
              </a:rPr>
              <a:t>Сети </a:t>
            </a:r>
            <a:r>
              <a:rPr sz="1000" b="0" spc="-45" dirty="0">
                <a:latin typeface="Trebuchet MS"/>
                <a:cs typeface="Trebuchet MS"/>
              </a:rPr>
              <a:t>может </a:t>
            </a:r>
            <a:r>
              <a:rPr sz="1000" b="0" spc="-30" dirty="0">
                <a:latin typeface="Trebuchet MS"/>
                <a:cs typeface="Trebuchet MS"/>
              </a:rPr>
              <a:t>быть </a:t>
            </a:r>
            <a:r>
              <a:rPr sz="1000" b="0" spc="-25" dirty="0">
                <a:latin typeface="Trebuchet MS"/>
                <a:cs typeface="Trebuchet MS"/>
              </a:rPr>
              <a:t>связано</a:t>
            </a:r>
            <a:r>
              <a:rPr sz="1000" b="0" spc="195" dirty="0">
                <a:latin typeface="Trebuchet MS"/>
                <a:cs typeface="Trebuchet MS"/>
              </a:rPr>
              <a:t> </a:t>
            </a:r>
            <a:r>
              <a:rPr sz="1000" b="0" spc="-50" dirty="0">
                <a:latin typeface="Trebuchet MS"/>
                <a:cs typeface="Trebuchet MS"/>
              </a:rPr>
              <a:t>с </a:t>
            </a:r>
            <a:r>
              <a:rPr sz="1000" b="0" spc="-55" dirty="0">
                <a:latin typeface="Trebuchet MS"/>
                <a:cs typeface="Trebuchet MS"/>
              </a:rPr>
              <a:t>«заиг-</a:t>
            </a:r>
            <a:endParaRPr sz="1000">
              <a:latin typeface="Trebuchet MS"/>
              <a:cs typeface="Trebuchet MS"/>
            </a:endParaRPr>
          </a:p>
          <a:p>
            <a:pPr marL="402590" marR="5715">
              <a:lnSpc>
                <a:spcPts val="1100"/>
              </a:lnSpc>
              <a:spcBef>
                <a:spcPts val="70"/>
              </a:spcBef>
            </a:pPr>
            <a:r>
              <a:rPr sz="1000" b="0" spc="-30" dirty="0">
                <a:latin typeface="Trebuchet MS"/>
                <a:cs typeface="Trebuchet MS"/>
              </a:rPr>
              <a:t>рываниями»</a:t>
            </a:r>
            <a:r>
              <a:rPr sz="1000" b="0" spc="-100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со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15" dirty="0">
                <a:latin typeface="Trebuchet MS"/>
                <a:cs typeface="Trebuchet MS"/>
              </a:rPr>
              <a:t>стороны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50" dirty="0">
                <a:latin typeface="Trebuchet MS"/>
                <a:cs typeface="Trebuchet MS"/>
              </a:rPr>
              <a:t>педофилов,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15" dirty="0">
                <a:latin typeface="Trebuchet MS"/>
                <a:cs typeface="Trebuchet MS"/>
              </a:rPr>
              <a:t>особенно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в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блогах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и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социальных  </a:t>
            </a:r>
            <a:r>
              <a:rPr sz="1000" b="0" spc="-70" dirty="0">
                <a:latin typeface="Trebuchet MS"/>
                <a:cs typeface="Trebuchet MS"/>
              </a:rPr>
              <a:t>сетях.</a:t>
            </a:r>
            <a:endParaRPr sz="1000">
              <a:latin typeface="Trebuchet MS"/>
              <a:cs typeface="Trebuchet MS"/>
            </a:endParaRPr>
          </a:p>
          <a:p>
            <a:pPr marL="402590" marR="5080" indent="-251460">
              <a:lnSpc>
                <a:spcPct val="91200"/>
              </a:lnSpc>
              <a:spcBef>
                <a:spcPts val="470"/>
              </a:spcBef>
              <a:buAutoNum type="arabicPeriod" startAt="2"/>
              <a:tabLst>
                <a:tab pos="300355" algn="l"/>
              </a:tabLst>
            </a:pPr>
            <a:r>
              <a:rPr spc="-60" dirty="0"/>
              <a:t>Периодически </a:t>
            </a:r>
            <a:r>
              <a:rPr spc="-65" dirty="0"/>
              <a:t>читайте </a:t>
            </a:r>
            <a:r>
              <a:rPr spc="-70" dirty="0"/>
              <a:t>электронную </a:t>
            </a:r>
            <a:r>
              <a:rPr spc="-60" dirty="0"/>
              <a:t>почту </a:t>
            </a:r>
            <a:r>
              <a:rPr spc="-50" dirty="0"/>
              <a:t>ребенка.  </a:t>
            </a:r>
            <a:r>
              <a:rPr sz="1000" b="0" spc="-30" dirty="0">
                <a:latin typeface="Trebuchet MS"/>
                <a:cs typeface="Trebuchet MS"/>
              </a:rPr>
              <a:t>Несмотря </a:t>
            </a:r>
            <a:r>
              <a:rPr sz="1000" b="0" spc="-25" dirty="0">
                <a:latin typeface="Trebuchet MS"/>
                <a:cs typeface="Trebuchet MS"/>
              </a:rPr>
              <a:t>на </a:t>
            </a:r>
            <a:r>
              <a:rPr sz="1000" b="0" spc="-20" dirty="0">
                <a:latin typeface="Trebuchet MS"/>
                <a:cs typeface="Trebuchet MS"/>
              </a:rPr>
              <a:t>моральный </a:t>
            </a:r>
            <a:r>
              <a:rPr sz="1000" b="0" spc="-65" dirty="0">
                <a:latin typeface="Trebuchet MS"/>
                <a:cs typeface="Trebuchet MS"/>
              </a:rPr>
              <a:t>аспект, </a:t>
            </a:r>
            <a:r>
              <a:rPr sz="1000" b="0" spc="-35" dirty="0">
                <a:latin typeface="Trebuchet MS"/>
                <a:cs typeface="Trebuchet MS"/>
              </a:rPr>
              <a:t>это </a:t>
            </a:r>
            <a:r>
              <a:rPr sz="1000" b="0" spc="-25" dirty="0">
                <a:latin typeface="Trebuchet MS"/>
                <a:cs typeface="Trebuchet MS"/>
              </a:rPr>
              <a:t>вполне </a:t>
            </a:r>
            <a:r>
              <a:rPr sz="1000" b="0" spc="-50" dirty="0">
                <a:latin typeface="Trebuchet MS"/>
                <a:cs typeface="Trebuchet MS"/>
              </a:rPr>
              <a:t>эффективный </a:t>
            </a:r>
            <a:r>
              <a:rPr sz="1000" b="0" spc="-20" dirty="0">
                <a:latin typeface="Trebuchet MS"/>
                <a:cs typeface="Trebuchet MS"/>
              </a:rPr>
              <a:t>способ  </a:t>
            </a:r>
            <a:r>
              <a:rPr sz="1000" b="0" spc="-50" dirty="0">
                <a:latin typeface="Trebuchet MS"/>
                <a:cs typeface="Trebuchet MS"/>
              </a:rPr>
              <a:t>узнать, с кем </a:t>
            </a:r>
            <a:r>
              <a:rPr sz="1000" b="0" spc="-30" dirty="0">
                <a:latin typeface="Trebuchet MS"/>
                <a:cs typeface="Trebuchet MS"/>
              </a:rPr>
              <a:t>ваш ребенк </a:t>
            </a:r>
            <a:r>
              <a:rPr sz="1000" b="0" spc="-35" dirty="0">
                <a:latin typeface="Trebuchet MS"/>
                <a:cs typeface="Trebuchet MS"/>
              </a:rPr>
              <a:t>контактактирует </a:t>
            </a:r>
            <a:r>
              <a:rPr sz="1000" b="0" spc="-20" dirty="0">
                <a:latin typeface="Trebuchet MS"/>
                <a:cs typeface="Trebuchet MS"/>
              </a:rPr>
              <a:t>в </a:t>
            </a:r>
            <a:r>
              <a:rPr sz="1000" b="0" spc="-40" dirty="0">
                <a:latin typeface="Trebuchet MS"/>
                <a:cs typeface="Trebuchet MS"/>
              </a:rPr>
              <a:t>Интернете </a:t>
            </a:r>
            <a:r>
              <a:rPr sz="1000" b="0" spc="-20" dirty="0">
                <a:latin typeface="Trebuchet MS"/>
                <a:cs typeface="Trebuchet MS"/>
              </a:rPr>
              <a:t>и </a:t>
            </a:r>
            <a:r>
              <a:rPr sz="1000" b="0" spc="-25" dirty="0">
                <a:latin typeface="Trebuchet MS"/>
                <a:cs typeface="Trebuchet MS"/>
              </a:rPr>
              <a:t>что </a:t>
            </a:r>
            <a:r>
              <a:rPr sz="1000" b="0" spc="-30" dirty="0">
                <a:latin typeface="Trebuchet MS"/>
                <a:cs typeface="Trebuchet MS"/>
              </a:rPr>
              <a:t>за </a:t>
            </a:r>
            <a:r>
              <a:rPr sz="1000" b="0" spc="-45" dirty="0">
                <a:latin typeface="Trebuchet MS"/>
                <a:cs typeface="Trebuchet MS"/>
              </a:rPr>
              <a:t>этим  может </a:t>
            </a:r>
            <a:r>
              <a:rPr sz="1000" b="0" spc="-40" dirty="0">
                <a:latin typeface="Trebuchet MS"/>
                <a:cs typeface="Trebuchet MS"/>
              </a:rPr>
              <a:t>последовать. </a:t>
            </a:r>
            <a:r>
              <a:rPr sz="1000" b="0" spc="-35" dirty="0">
                <a:latin typeface="Trebuchet MS"/>
                <a:cs typeface="Trebuchet MS"/>
              </a:rPr>
              <a:t>Другое </a:t>
            </a:r>
            <a:r>
              <a:rPr sz="1000" b="0" spc="-65" dirty="0">
                <a:latin typeface="Trebuchet MS"/>
                <a:cs typeface="Trebuchet MS"/>
              </a:rPr>
              <a:t>дело, </a:t>
            </a:r>
            <a:r>
              <a:rPr sz="1000" b="0" spc="-25" dirty="0">
                <a:latin typeface="Trebuchet MS"/>
                <a:cs typeface="Trebuchet MS"/>
              </a:rPr>
              <a:t>что </a:t>
            </a:r>
            <a:r>
              <a:rPr sz="1000" b="0" spc="-35" dirty="0">
                <a:latin typeface="Trebuchet MS"/>
                <a:cs typeface="Trebuchet MS"/>
              </a:rPr>
              <a:t>это </a:t>
            </a:r>
            <a:r>
              <a:rPr sz="1000" b="0" spc="-30" dirty="0">
                <a:latin typeface="Trebuchet MS"/>
                <a:cs typeface="Trebuchet MS"/>
              </a:rPr>
              <a:t>можно </a:t>
            </a:r>
            <a:r>
              <a:rPr sz="1000" b="0" spc="-65" dirty="0">
                <a:latin typeface="Trebuchet MS"/>
                <a:cs typeface="Trebuchet MS"/>
              </a:rPr>
              <a:t>делать, </a:t>
            </a:r>
            <a:r>
              <a:rPr sz="1000" b="0" spc="-30" dirty="0">
                <a:latin typeface="Trebuchet MS"/>
                <a:cs typeface="Trebuchet MS"/>
              </a:rPr>
              <a:t>только </a:t>
            </a:r>
            <a:r>
              <a:rPr sz="1000" b="0" spc="-45" dirty="0">
                <a:latin typeface="Trebuchet MS"/>
                <a:cs typeface="Trebuchet MS"/>
              </a:rPr>
              <a:t>если  </a:t>
            </a:r>
            <a:r>
              <a:rPr sz="1000" b="0" spc="-30" dirty="0">
                <a:latin typeface="Trebuchet MS"/>
                <a:cs typeface="Trebuchet MS"/>
              </a:rPr>
              <a:t>у</a:t>
            </a:r>
            <a:r>
              <a:rPr sz="1000" b="0" spc="-90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вас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есть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достаточные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основания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45" dirty="0">
                <a:latin typeface="Trebuchet MS"/>
                <a:cs typeface="Trebuchet MS"/>
              </a:rPr>
              <a:t>полагать,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что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ребенку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кто-то</a:t>
            </a:r>
            <a:r>
              <a:rPr sz="1000" b="0" spc="-6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нано-  </a:t>
            </a:r>
            <a:r>
              <a:rPr sz="1000" b="0" spc="-40" dirty="0">
                <a:latin typeface="Trebuchet MS"/>
                <a:cs typeface="Trebuchet MS"/>
              </a:rPr>
              <a:t>сит </a:t>
            </a:r>
            <a:r>
              <a:rPr sz="1000" b="0" spc="-25" dirty="0">
                <a:latin typeface="Trebuchet MS"/>
                <a:cs typeface="Trebuchet MS"/>
              </a:rPr>
              <a:t>вред через электронную переписку </a:t>
            </a:r>
            <a:r>
              <a:rPr sz="1000" b="0" spc="130" dirty="0">
                <a:latin typeface="Trebuchet MS"/>
                <a:cs typeface="Trebuchet MS"/>
              </a:rPr>
              <a:t>– </a:t>
            </a:r>
            <a:r>
              <a:rPr sz="1000" b="0" spc="-25" dirty="0">
                <a:latin typeface="Trebuchet MS"/>
                <a:cs typeface="Trebuchet MS"/>
              </a:rPr>
              <a:t>ребенок после </a:t>
            </a:r>
            <a:r>
              <a:rPr sz="1000" b="0" spc="-20" dirty="0">
                <a:latin typeface="Trebuchet MS"/>
                <a:cs typeface="Trebuchet MS"/>
              </a:rPr>
              <a:t>прочтения  </a:t>
            </a:r>
            <a:r>
              <a:rPr sz="1000" b="0" spc="-25" dirty="0">
                <a:latin typeface="Trebuchet MS"/>
                <a:cs typeface="Trebuchet MS"/>
              </a:rPr>
              <a:t>электронной</a:t>
            </a:r>
            <a:r>
              <a:rPr sz="1000" b="0" spc="-9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почты</a:t>
            </a:r>
            <a:r>
              <a:rPr sz="1000" b="0" spc="-90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регулярно</a:t>
            </a:r>
            <a:r>
              <a:rPr sz="1000" b="0" spc="-90" dirty="0">
                <a:latin typeface="Trebuchet MS"/>
                <a:cs typeface="Trebuchet MS"/>
              </a:rPr>
              <a:t> </a:t>
            </a:r>
            <a:r>
              <a:rPr sz="1000" b="0" spc="-45" dirty="0">
                <a:latin typeface="Trebuchet MS"/>
                <a:cs typeface="Trebuchet MS"/>
              </a:rPr>
              <a:t>растерян,</a:t>
            </a:r>
            <a:r>
              <a:rPr sz="1000" b="0" spc="-90" dirty="0">
                <a:latin typeface="Trebuchet MS"/>
                <a:cs typeface="Trebuchet MS"/>
              </a:rPr>
              <a:t> </a:t>
            </a:r>
            <a:r>
              <a:rPr sz="1000" b="0" spc="-50" dirty="0">
                <a:latin typeface="Trebuchet MS"/>
                <a:cs typeface="Trebuchet MS"/>
              </a:rPr>
              <a:t>испуган,</a:t>
            </a:r>
            <a:r>
              <a:rPr sz="1000" b="0" spc="-9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расстроен.</a:t>
            </a:r>
            <a:endParaRPr sz="1000">
              <a:latin typeface="Trebuchet MS"/>
              <a:cs typeface="Trebuchet MS"/>
            </a:endParaRPr>
          </a:p>
          <a:p>
            <a:pPr marL="402590" marR="403860" indent="-251460">
              <a:lnSpc>
                <a:spcPts val="1200"/>
              </a:lnSpc>
              <a:spcBef>
                <a:spcPts val="610"/>
              </a:spcBef>
              <a:buAutoNum type="arabicPeriod" startAt="2"/>
              <a:tabLst>
                <a:tab pos="300355" algn="l"/>
              </a:tabLst>
            </a:pPr>
            <a:r>
              <a:rPr spc="-120" dirty="0"/>
              <a:t>Будьте </a:t>
            </a:r>
            <a:r>
              <a:rPr spc="-105" dirty="0"/>
              <a:t>в </a:t>
            </a:r>
            <a:r>
              <a:rPr spc="-60" dirty="0"/>
              <a:t>курсе, </a:t>
            </a:r>
            <a:r>
              <a:rPr spc="-130" dirty="0"/>
              <a:t>с </a:t>
            </a:r>
            <a:r>
              <a:rPr spc="-45" dirty="0"/>
              <a:t>кем </a:t>
            </a:r>
            <a:r>
              <a:rPr spc="-55" dirty="0"/>
              <a:t>контактирует </a:t>
            </a:r>
            <a:r>
              <a:rPr spc="-105" dirty="0"/>
              <a:t>в </a:t>
            </a:r>
            <a:r>
              <a:rPr spc="-60" dirty="0"/>
              <a:t>Интернете </a:t>
            </a:r>
            <a:r>
              <a:rPr spc="-85" dirty="0"/>
              <a:t>ваш  </a:t>
            </a:r>
            <a:r>
              <a:rPr spc="-45" dirty="0"/>
              <a:t>ребенок.</a:t>
            </a:r>
          </a:p>
          <a:p>
            <a:pPr marL="402590">
              <a:lnSpc>
                <a:spcPts val="1010"/>
              </a:lnSpc>
            </a:pPr>
            <a:r>
              <a:rPr sz="1000" b="0" spc="-30" dirty="0">
                <a:latin typeface="Trebuchet MS"/>
                <a:cs typeface="Trebuchet MS"/>
              </a:rPr>
              <a:t>Помогайте</a:t>
            </a:r>
            <a:r>
              <a:rPr sz="1000" b="0" spc="25" dirty="0">
                <a:latin typeface="Trebuchet MS"/>
                <a:cs typeface="Trebuchet MS"/>
              </a:rPr>
              <a:t> </a:t>
            </a:r>
            <a:r>
              <a:rPr sz="1000" b="0" spc="-45" dirty="0">
                <a:latin typeface="Trebuchet MS"/>
                <a:cs typeface="Trebuchet MS"/>
              </a:rPr>
              <a:t>ему</a:t>
            </a:r>
            <a:r>
              <a:rPr sz="1000" b="0" spc="1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увидеть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85" dirty="0">
                <a:latin typeface="Trebuchet MS"/>
                <a:cs typeface="Trebuchet MS"/>
              </a:rPr>
              <a:t>тех,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кто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явно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выдает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себя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в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Сети</a:t>
            </a:r>
            <a:r>
              <a:rPr sz="1000" b="0" spc="2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не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за</a:t>
            </a:r>
            <a:r>
              <a:rPr sz="1000" b="0" spc="20" dirty="0">
                <a:latin typeface="Trebuchet MS"/>
                <a:cs typeface="Trebuchet MS"/>
              </a:rPr>
              <a:t> </a:t>
            </a:r>
            <a:r>
              <a:rPr sz="1000" b="0" spc="-55" dirty="0">
                <a:latin typeface="Trebuchet MS"/>
                <a:cs typeface="Trebuchet MS"/>
              </a:rPr>
              <a:t>того,</a:t>
            </a:r>
            <a:endParaRPr sz="1000">
              <a:latin typeface="Trebuchet MS"/>
              <a:cs typeface="Trebuchet MS"/>
            </a:endParaRPr>
          </a:p>
          <a:p>
            <a:pPr marL="402590">
              <a:lnSpc>
                <a:spcPts val="1150"/>
              </a:lnSpc>
            </a:pPr>
            <a:r>
              <a:rPr sz="1000" b="0" spc="-25" dirty="0">
                <a:latin typeface="Trebuchet MS"/>
                <a:cs typeface="Trebuchet MS"/>
              </a:rPr>
              <a:t>кто </a:t>
            </a:r>
            <a:r>
              <a:rPr sz="1000" b="0" spc="-5" dirty="0">
                <a:latin typeface="Trebuchet MS"/>
                <a:cs typeface="Trebuchet MS"/>
              </a:rPr>
              <a:t>он</a:t>
            </a:r>
            <a:r>
              <a:rPr sz="1000" b="0" spc="-160" dirty="0">
                <a:latin typeface="Trebuchet MS"/>
                <a:cs typeface="Trebuchet MS"/>
              </a:rPr>
              <a:t> </a:t>
            </a:r>
            <a:r>
              <a:rPr sz="1000" b="0" spc="-60" dirty="0">
                <a:latin typeface="Trebuchet MS"/>
                <a:cs typeface="Trebuchet MS"/>
              </a:rPr>
              <a:t>есть.</a:t>
            </a:r>
            <a:endParaRPr sz="1000">
              <a:latin typeface="Trebuchet MS"/>
              <a:cs typeface="Trebuchet MS"/>
            </a:endParaRPr>
          </a:p>
          <a:p>
            <a:pPr marL="402590" marR="560705" indent="-251460">
              <a:lnSpc>
                <a:spcPts val="1200"/>
              </a:lnSpc>
              <a:spcBef>
                <a:spcPts val="605"/>
              </a:spcBef>
              <a:buAutoNum type="arabicPeriod" startAt="4"/>
              <a:tabLst>
                <a:tab pos="300355" algn="l"/>
              </a:tabLst>
            </a:pPr>
            <a:r>
              <a:rPr spc="-120" dirty="0"/>
              <a:t>Если </a:t>
            </a:r>
            <a:r>
              <a:rPr spc="-50" dirty="0"/>
              <a:t>ребенок </a:t>
            </a:r>
            <a:r>
              <a:rPr spc="-75" dirty="0"/>
              <a:t>интересуется </a:t>
            </a:r>
            <a:r>
              <a:rPr spc="-50" dirty="0"/>
              <a:t>контактами </a:t>
            </a:r>
            <a:r>
              <a:rPr spc="-130" dirty="0"/>
              <a:t>с </a:t>
            </a:r>
            <a:r>
              <a:rPr spc="-105" dirty="0"/>
              <a:t>людьми  </a:t>
            </a:r>
            <a:r>
              <a:rPr spc="-60" dirty="0"/>
              <a:t>намного </a:t>
            </a:r>
            <a:r>
              <a:rPr spc="-70" dirty="0"/>
              <a:t>старше </a:t>
            </a:r>
            <a:r>
              <a:rPr spc="-55" dirty="0"/>
              <a:t>его, </a:t>
            </a:r>
            <a:r>
              <a:rPr spc="-85" dirty="0"/>
              <a:t>следует </a:t>
            </a:r>
            <a:r>
              <a:rPr spc="-70" dirty="0"/>
              <a:t>провести </a:t>
            </a:r>
            <a:r>
              <a:rPr spc="-45" dirty="0"/>
              <a:t>мягкий  </a:t>
            </a:r>
            <a:r>
              <a:rPr spc="-75" dirty="0"/>
              <a:t>обучающий</a:t>
            </a:r>
            <a:r>
              <a:rPr spc="-95" dirty="0"/>
              <a:t> </a:t>
            </a:r>
            <a:r>
              <a:rPr spc="-60" dirty="0"/>
              <a:t>разговор.</a:t>
            </a:r>
          </a:p>
          <a:p>
            <a:pPr marL="402590">
              <a:lnSpc>
                <a:spcPts val="1010"/>
              </a:lnSpc>
            </a:pPr>
            <a:r>
              <a:rPr sz="1000" b="0" spc="-30" dirty="0">
                <a:latin typeface="Trebuchet MS"/>
                <a:cs typeface="Trebuchet MS"/>
              </a:rPr>
              <a:t>В</a:t>
            </a:r>
            <a:r>
              <a:rPr sz="1000" b="0" spc="-13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ходе</a:t>
            </a:r>
            <a:r>
              <a:rPr sz="1000" b="0" spc="-125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него</a:t>
            </a:r>
            <a:r>
              <a:rPr sz="1000" b="0" spc="-130" dirty="0">
                <a:latin typeface="Trebuchet MS"/>
                <a:cs typeface="Trebuchet MS"/>
              </a:rPr>
              <a:t> </a:t>
            </a:r>
            <a:r>
              <a:rPr sz="1000" b="0" spc="-45" dirty="0">
                <a:latin typeface="Trebuchet MS"/>
                <a:cs typeface="Trebuchet MS"/>
              </a:rPr>
              <a:t>следует</a:t>
            </a:r>
            <a:r>
              <a:rPr sz="1000" b="0" spc="-125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разъяснить</a:t>
            </a:r>
            <a:r>
              <a:rPr sz="1000" b="0" spc="-130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ребенку</a:t>
            </a:r>
            <a:r>
              <a:rPr sz="1000" b="0" spc="-125" dirty="0">
                <a:latin typeface="Trebuchet MS"/>
                <a:cs typeface="Trebuchet MS"/>
              </a:rPr>
              <a:t> </a:t>
            </a:r>
            <a:r>
              <a:rPr sz="1000" b="0" spc="-25" dirty="0">
                <a:latin typeface="Trebuchet MS"/>
                <a:cs typeface="Trebuchet MS"/>
              </a:rPr>
              <a:t>возможные</a:t>
            </a:r>
            <a:r>
              <a:rPr sz="1000" b="0" spc="-130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опасности</a:t>
            </a:r>
            <a:r>
              <a:rPr sz="1000" b="0" spc="-125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такого</a:t>
            </a:r>
            <a:endParaRPr sz="1000">
              <a:latin typeface="Trebuchet MS"/>
              <a:cs typeface="Trebuchet MS"/>
            </a:endParaRPr>
          </a:p>
          <a:p>
            <a:pPr marL="402590" marR="5715">
              <a:lnSpc>
                <a:spcPts val="1100"/>
              </a:lnSpc>
              <a:spcBef>
                <a:spcPts val="70"/>
              </a:spcBef>
            </a:pPr>
            <a:r>
              <a:rPr sz="1000" b="0" spc="-50" dirty="0">
                <a:latin typeface="Trebuchet MS"/>
                <a:cs typeface="Trebuchet MS"/>
              </a:rPr>
              <a:t>контакта,</a:t>
            </a:r>
            <a:r>
              <a:rPr sz="1000" b="0" spc="-75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его</a:t>
            </a:r>
            <a:r>
              <a:rPr sz="1000" b="0" spc="-75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последствия</a:t>
            </a:r>
            <a:r>
              <a:rPr sz="1000" b="0" spc="-75" dirty="0">
                <a:latin typeface="Trebuchet MS"/>
                <a:cs typeface="Trebuchet MS"/>
              </a:rPr>
              <a:t> </a:t>
            </a:r>
            <a:r>
              <a:rPr sz="1000" b="0" spc="-20" dirty="0">
                <a:latin typeface="Trebuchet MS"/>
                <a:cs typeface="Trebuchet MS"/>
              </a:rPr>
              <a:t>в</a:t>
            </a:r>
            <a:r>
              <a:rPr sz="1000" b="0" spc="-70" dirty="0">
                <a:latin typeface="Trebuchet MS"/>
                <a:cs typeface="Trebuchet MS"/>
              </a:rPr>
              <a:t> </a:t>
            </a:r>
            <a:r>
              <a:rPr sz="1000" b="0" spc="-35" dirty="0">
                <a:latin typeface="Trebuchet MS"/>
                <a:cs typeface="Trebuchet MS"/>
              </a:rPr>
              <a:t>дальнейшей</a:t>
            </a:r>
            <a:r>
              <a:rPr sz="1000" b="0" spc="-75" dirty="0">
                <a:latin typeface="Trebuchet MS"/>
                <a:cs typeface="Trebuchet MS"/>
              </a:rPr>
              <a:t> </a:t>
            </a:r>
            <a:r>
              <a:rPr sz="1000" b="0" spc="-55" dirty="0">
                <a:latin typeface="Trebuchet MS"/>
                <a:cs typeface="Trebuchet MS"/>
              </a:rPr>
              <a:t>жизни,</a:t>
            </a:r>
            <a:r>
              <a:rPr sz="1000" b="0" spc="-75" dirty="0">
                <a:latin typeface="Trebuchet MS"/>
                <a:cs typeface="Trebuchet MS"/>
              </a:rPr>
              <a:t> </a:t>
            </a:r>
            <a:r>
              <a:rPr sz="1000" b="0" spc="-30" dirty="0">
                <a:latin typeface="Trebuchet MS"/>
                <a:cs typeface="Trebuchet MS"/>
              </a:rPr>
              <a:t>потенциальные</a:t>
            </a:r>
            <a:r>
              <a:rPr sz="1000" b="0" spc="-70" dirty="0">
                <a:latin typeface="Trebuchet MS"/>
                <a:cs typeface="Trebuchet MS"/>
              </a:rPr>
              <a:t> </a:t>
            </a:r>
            <a:r>
              <a:rPr sz="1000" b="0" spc="-40" dirty="0">
                <a:latin typeface="Trebuchet MS"/>
                <a:cs typeface="Trebuchet MS"/>
              </a:rPr>
              <a:t>цели  </a:t>
            </a:r>
            <a:r>
              <a:rPr sz="1000" b="0" spc="-50" dirty="0">
                <a:latin typeface="Trebuchet MS"/>
                <a:cs typeface="Trebuchet MS"/>
              </a:rPr>
              <a:t>педофилов.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1" name="object 681"/>
          <p:cNvSpPr txBox="1"/>
          <p:nvPr/>
        </p:nvSpPr>
        <p:spPr>
          <a:xfrm>
            <a:off x="5855296" y="2933700"/>
            <a:ext cx="4130040" cy="251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 indent="-161925">
              <a:lnSpc>
                <a:spcPts val="1370"/>
              </a:lnSpc>
              <a:spcBef>
                <a:spcPts val="100"/>
              </a:spcBef>
              <a:buAutoNum type="arabicPeriod" startAt="5"/>
              <a:tabLst>
                <a:tab pos="161925" algn="l"/>
              </a:tabLst>
            </a:pP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Интересуйтесь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тем,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куда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кем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ходит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ваш</a:t>
            </a:r>
            <a:r>
              <a:rPr sz="1200" b="1" spc="-229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ребенок.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он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желает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познакомиться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взрослым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интернет-другом,</a:t>
            </a:r>
            <a:r>
              <a:rPr sz="1000" spc="-12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следует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настоять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сопровождении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ребенка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эту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встречу.</a:t>
            </a:r>
            <a:endParaRPr sz="1000">
              <a:latin typeface="Trebuchet MS"/>
              <a:cs typeface="Trebuchet MS"/>
            </a:endParaRPr>
          </a:p>
          <a:p>
            <a:pPr marL="161925" marR="20320" indent="-161925">
              <a:lnSpc>
                <a:spcPts val="1200"/>
              </a:lnSpc>
              <a:spcBef>
                <a:spcPts val="585"/>
              </a:spcBef>
              <a:buAutoNum type="arabicPeriod" startAt="6"/>
              <a:tabLst>
                <a:tab pos="161925" algn="l"/>
              </a:tabLst>
            </a:pP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При обнаружении признаков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совращения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следует 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немеделенно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сообщить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об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этом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правоохранительные 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органы.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Милиция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любом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случае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обязана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принять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заявление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преступлении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при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необходимости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перенаправить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его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профильное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ведомство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(например,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Следственный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комитет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при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прокуратуре).</a:t>
            </a:r>
            <a:endParaRPr sz="1000">
              <a:latin typeface="Trebuchet MS"/>
              <a:cs typeface="Trebuchet MS"/>
            </a:endParaRPr>
          </a:p>
          <a:p>
            <a:pPr marL="161925" marR="457200" indent="-161925">
              <a:lnSpc>
                <a:spcPts val="1200"/>
              </a:lnSpc>
              <a:spcBef>
                <a:spcPts val="585"/>
              </a:spcBef>
              <a:buAutoNum type="arabicPeriod" startAt="7"/>
              <a:tabLst>
                <a:tab pos="161925" algn="l"/>
              </a:tabLst>
            </a:pP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Если </a:t>
            </a:r>
            <a:r>
              <a:rPr sz="1200" b="1" spc="-170" dirty="0">
                <a:solidFill>
                  <a:srgbClr val="231F20"/>
                </a:solidFill>
                <a:latin typeface="Arial"/>
                <a:cs typeface="Arial"/>
              </a:rPr>
              <a:t>Вы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увидели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Сети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детскую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порнографию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– 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сообщите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об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этом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«Горячую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линию»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по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борьбе 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противоправным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контентом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Интернете.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отличие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милиции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(включая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веб-формы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правоохранительных</a:t>
            </a:r>
            <a:r>
              <a:rPr sz="1000" spc="-10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сай-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тов),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здесь это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можно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сделать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полностью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анонимно.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«Горячая</a:t>
            </a:r>
            <a:r>
              <a:rPr sz="1000" spc="-2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линия»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приложит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все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усилия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того,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чтобы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противоправный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контент был 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удален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14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закрыт.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82" name="object 682"/>
          <p:cNvSpPr/>
          <p:nvPr/>
        </p:nvSpPr>
        <p:spPr>
          <a:xfrm>
            <a:off x="3146145" y="558990"/>
            <a:ext cx="1623745" cy="2127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3712476" y="2173871"/>
            <a:ext cx="51780" cy="69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706863" y="2168296"/>
            <a:ext cx="62983" cy="69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701262" y="2162733"/>
            <a:ext cx="74295" cy="6985"/>
          </a:xfrm>
          <a:custGeom>
            <a:avLst/>
            <a:gdLst/>
            <a:ahLst/>
            <a:cxnLst/>
            <a:rect l="l" t="t" r="r" b="b"/>
            <a:pathLst>
              <a:path w="74295" h="6985">
                <a:moveTo>
                  <a:pt x="0" y="6922"/>
                </a:moveTo>
                <a:lnTo>
                  <a:pt x="74192" y="6922"/>
                </a:lnTo>
                <a:lnTo>
                  <a:pt x="74192" y="0"/>
                </a:lnTo>
                <a:lnTo>
                  <a:pt x="0" y="0"/>
                </a:lnTo>
                <a:lnTo>
                  <a:pt x="0" y="692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690061" y="1984552"/>
            <a:ext cx="180644" cy="1851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818928" y="1978990"/>
            <a:ext cx="51780" cy="69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824528" y="1973414"/>
            <a:ext cx="40571" cy="69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830129" y="1967852"/>
            <a:ext cx="29368" cy="69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950131" y="2393416"/>
            <a:ext cx="103784" cy="70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847681" y="2216023"/>
            <a:ext cx="280225" cy="17875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967213" y="1907006"/>
            <a:ext cx="359879" cy="3103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4137952" y="1901278"/>
            <a:ext cx="206235" cy="70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4155020" y="1895563"/>
            <a:ext cx="200549" cy="707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4172089" y="1884108"/>
            <a:ext cx="194856" cy="1280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4200550" y="1826895"/>
            <a:ext cx="166396" cy="585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4308690" y="1821167"/>
            <a:ext cx="29806" cy="70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597000" y="1292320"/>
            <a:ext cx="782747" cy="133591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716705" y="2135720"/>
            <a:ext cx="50751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722192" y="2107501"/>
            <a:ext cx="78193" cy="2957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755123" y="2101862"/>
            <a:ext cx="50751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760609" y="2096211"/>
            <a:ext cx="50751" cy="69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766096" y="2073643"/>
            <a:ext cx="61734" cy="2392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782567" y="2067991"/>
            <a:ext cx="50751" cy="699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788054" y="2062352"/>
            <a:ext cx="45261" cy="699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793540" y="2051075"/>
            <a:ext cx="45261" cy="1263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799027" y="2045423"/>
            <a:ext cx="39771" cy="699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804526" y="2034133"/>
            <a:ext cx="39763" cy="1264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810012" y="2028494"/>
            <a:ext cx="34287" cy="699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815499" y="2022855"/>
            <a:ext cx="28797" cy="699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820985" y="2011565"/>
            <a:ext cx="23307" cy="1263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874160" y="2355430"/>
            <a:ext cx="222491" cy="1866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908171" y="2211158"/>
            <a:ext cx="194157" cy="14563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993235" y="1945678"/>
            <a:ext cx="199809" cy="266814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4089628" y="1934133"/>
            <a:ext cx="126111" cy="1290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4123651" y="1928367"/>
            <a:ext cx="97748" cy="712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4140669" y="1922589"/>
            <a:ext cx="92076" cy="7124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4157688" y="1911045"/>
            <a:ext cx="92062" cy="12903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4186034" y="1905279"/>
            <a:ext cx="75067" cy="712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4203052" y="1882203"/>
            <a:ext cx="103403" cy="24434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4254081" y="1876425"/>
            <a:ext cx="69395" cy="712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4265421" y="1859114"/>
            <a:ext cx="75069" cy="18656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4293768" y="1853336"/>
            <a:ext cx="41042" cy="7124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4299445" y="1847570"/>
            <a:ext cx="35377" cy="712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622228" y="1317548"/>
            <a:ext cx="663519" cy="665543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 txBox="1"/>
          <p:nvPr/>
        </p:nvSpPr>
        <p:spPr>
          <a:xfrm>
            <a:off x="407034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14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727" name="object 727"/>
          <p:cNvSpPr txBox="1"/>
          <p:nvPr/>
        </p:nvSpPr>
        <p:spPr>
          <a:xfrm>
            <a:off x="9947033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15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376" y="6991422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0046" y="6987571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5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1735" y="698372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424" y="6980097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5113" y="697893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2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6815" y="697777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8504" y="6976614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0193" y="6975456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7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1882" y="6974298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2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3571" y="6973140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8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5273" y="6971973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962" y="6970815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8651" y="6969657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0341" y="6968499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2219" y="696712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5421" y="6966594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1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7110" y="6966065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72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8799" y="6965536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0488" y="6965008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2177" y="6964479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4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3879" y="6963947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9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5568" y="6963418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07257" y="6962889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2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8946" y="6962361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8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0635" y="6961832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8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2337" y="696129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14026" y="6960770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6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15715" y="6960241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7404" y="6959713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7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19093" y="6959491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0782" y="695933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2484" y="6959172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2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4173" y="6959013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0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5862" y="6958854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9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27552" y="6958695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6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9241" y="6958536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4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30942" y="6958376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5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32632" y="6958217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4321" y="6958058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6010" y="695789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0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37699" y="6957740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7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39388" y="6957581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1090" y="6957421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2779" y="6957262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44468" y="6957103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6157" y="6956944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7846" y="6956785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49548" y="6956624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9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512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529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46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5630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799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596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613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6307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647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64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681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698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715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732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491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659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783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99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816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833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8505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867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84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901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18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9351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952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969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985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0028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19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036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0536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070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87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104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212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38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55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172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188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205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226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39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56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73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290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3072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324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341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358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3749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391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408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257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42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459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4476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4933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510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527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4544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561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5779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5947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611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628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645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4662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46793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4696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4713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730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7470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7639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780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7978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814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831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48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65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882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899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916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933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9500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967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83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000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17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34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514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68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85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102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191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360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53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699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86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203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206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2375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254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71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88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305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3221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339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356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372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389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4067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4235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440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457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474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4912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5081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525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5420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558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575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5927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609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626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643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660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677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6942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711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728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745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761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7788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795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812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829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846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8633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8802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897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9141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931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947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9648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981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998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015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032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0494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0663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83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100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117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134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509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67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184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6201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218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2355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524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269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2863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303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320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3369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354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370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387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404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4215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438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455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472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489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506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5230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540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556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573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590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6076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624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41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6584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6675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6692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67090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6726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6743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759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6776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67936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810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827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44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6861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6878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8951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912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929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945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6962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9797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996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013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0305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047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0643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0812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098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115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132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1488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1657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1828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19969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21658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2334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2503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2672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28427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30116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3180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3349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3518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36885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38574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4026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4195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4364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4534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47033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48722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50411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52100" y="6956577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53789" y="695661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71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55491" y="6956779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50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57180" y="6956938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3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58869" y="6957097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14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60558" y="6957256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9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62247" y="69574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78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63949" y="6957576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57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65638" y="6957734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39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67327" y="6957893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21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69016" y="695805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203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70705" y="6958211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85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72394" y="695837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67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74096" y="6958531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4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75785" y="695868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2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77474" y="695884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1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79164" y="6959008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9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80853" y="695916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7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2554" y="6959327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5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4244" y="6959486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3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5933" y="6959696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1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7622" y="6960224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60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89311" y="6960753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80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91000" y="6961282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44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2702" y="6961814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9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4391" y="6962343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21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6080" y="6962871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64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7769" y="6963401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50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9458" y="6963929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8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801160" y="6964462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83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802849" y="6964991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25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804538" y="6965519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8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806227" y="6966048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10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807916" y="6966577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52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809605" y="6967105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95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811307" y="696721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2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812996" y="6968463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81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814685" y="6969621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816375" y="6970779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8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818064" y="697193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32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819765" y="6973104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8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821455" y="6974262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81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823144" y="697542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5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24833" y="697657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8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26522" y="6977737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828224" y="697890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829913" y="6980062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1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831602" y="6983604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9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833291" y="6987455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8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834980" y="6991305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835825" y="6995156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267545" y="6956559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568268" y="38606"/>
                </a:moveTo>
                <a:lnTo>
                  <a:pt x="568268" y="362552"/>
                </a:lnTo>
                <a:lnTo>
                  <a:pt x="561692" y="377543"/>
                </a:lnTo>
                <a:lnTo>
                  <a:pt x="543787" y="389818"/>
                </a:lnTo>
                <a:lnTo>
                  <a:pt x="517285" y="398112"/>
                </a:lnTo>
                <a:lnTo>
                  <a:pt x="484921" y="401158"/>
                </a:lnTo>
                <a:lnTo>
                  <a:pt x="83347" y="401158"/>
                </a:lnTo>
                <a:lnTo>
                  <a:pt x="50989" y="398112"/>
                </a:lnTo>
                <a:lnTo>
                  <a:pt x="24487" y="389818"/>
                </a:lnTo>
                <a:lnTo>
                  <a:pt x="6578" y="377543"/>
                </a:lnTo>
                <a:lnTo>
                  <a:pt x="0" y="362552"/>
                </a:ln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21" y="0"/>
                </a:lnTo>
                <a:lnTo>
                  <a:pt x="517285" y="3046"/>
                </a:lnTo>
                <a:lnTo>
                  <a:pt x="543787" y="11340"/>
                </a:lnTo>
                <a:lnTo>
                  <a:pt x="561692" y="23615"/>
                </a:lnTo>
                <a:lnTo>
                  <a:pt x="568268" y="38606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0387621" y="6998115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0"/>
                </a:moveTo>
                <a:lnTo>
                  <a:pt x="0" y="331463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0385952" y="6994266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16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0384263" y="6990417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6858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0382574" y="6986791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06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0380871" y="6985624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39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0379182" y="6984466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754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0377493" y="6983309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070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0375804" y="6982151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385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0374115" y="6980993"/>
            <a:ext cx="0" cy="365760"/>
          </a:xfrm>
          <a:custGeom>
            <a:avLst/>
            <a:gdLst/>
            <a:ahLst/>
            <a:cxnLst/>
            <a:rect l="l" t="t" r="r" b="b"/>
            <a:pathLst>
              <a:path h="365759">
                <a:moveTo>
                  <a:pt x="0" y="0"/>
                </a:moveTo>
                <a:lnTo>
                  <a:pt x="0" y="365701"/>
                </a:lnTo>
              </a:path>
            </a:pathLst>
          </a:custGeom>
          <a:ln w="3175">
            <a:solidFill>
              <a:srgbClr val="00B5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0372426" y="6979835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1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0370725" y="697866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34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0369035" y="6977511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665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0367346" y="6976353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4980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0365657" y="6975195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29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0363968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0362266" y="6973816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51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0360577" y="6973288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09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0358888" y="6972759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166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10357199" y="6972231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23"/>
                </a:lnTo>
              </a:path>
            </a:pathLst>
          </a:custGeom>
          <a:ln w="3175">
            <a:solidFill>
              <a:srgbClr val="00B6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10355509" y="6971702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28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10353820" y="6971173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3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10352119" y="6970641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03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350430" y="6970112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60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348741" y="6969583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17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347052" y="6969055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574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345363" y="6968526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31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343660" y="6967994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696"/>
                </a:lnTo>
              </a:path>
            </a:pathLst>
          </a:custGeom>
          <a:ln w="3175">
            <a:solidFill>
              <a:srgbClr val="00B7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341971" y="6967465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54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340282" y="6966936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1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338593" y="696640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868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10336904" y="6966184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1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10335202" y="6966025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33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10333513" y="6965866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51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10331824" y="6965706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69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330135" y="6965547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587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328446" y="6965388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05"/>
                </a:lnTo>
              </a:path>
            </a:pathLst>
          </a:custGeom>
          <a:ln w="3175">
            <a:solidFill>
              <a:srgbClr val="00B8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326757" y="6965229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2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325055" y="6965069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43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323366" y="6964910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61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321677" y="6964751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79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319987" y="6964592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497"/>
                </a:lnTo>
              </a:path>
            </a:pathLst>
          </a:custGeom>
          <a:ln w="3175">
            <a:solidFill>
              <a:srgbClr val="00B9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318298" y="696443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15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10316597" y="6964273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36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10314908" y="696411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54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10313219" y="696395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72"/>
                </a:lnTo>
              </a:path>
            </a:pathLst>
          </a:custGeom>
          <a:ln w="3175">
            <a:solidFill>
              <a:srgbClr val="00B9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10311530" y="696379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090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10309841" y="6963636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08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10308152" y="696347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2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306449" y="6963318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46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03047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03030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03013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029969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02979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A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02963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02946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02929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02912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1028954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102878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102861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102844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B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102827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102810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2793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02776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1027600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102743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27263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102709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102692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102675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2658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102641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102624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102607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102590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102574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102557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D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102540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102523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/>
          <p:nvPr/>
        </p:nvSpPr>
        <p:spPr>
          <a:xfrm>
            <a:off x="102506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" name="object 421"/>
          <p:cNvSpPr/>
          <p:nvPr/>
        </p:nvSpPr>
        <p:spPr>
          <a:xfrm>
            <a:off x="102489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102472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102455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1024387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1024217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1024048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E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102387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102371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102354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102337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102320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102303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102286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102269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1022527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BF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102235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102218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102201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102185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1021681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102151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102134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0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02117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02100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020835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1020666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102049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102032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102015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101998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1019820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1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101965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101948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1019312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1019143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101897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1018806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101863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2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101846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0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101829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3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101812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6C3F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101796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0B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101779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0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101762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3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101745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5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101728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8C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1017114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B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101694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C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101677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1E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1016606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1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101643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3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101626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4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1016099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6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1015929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8C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1015760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9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1015591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A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01542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C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015253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015084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2E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01491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0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101474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1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101457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2C5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101440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3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1014239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5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101406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6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101390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7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01373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8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01356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9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013393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A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01322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BC6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101305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C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01288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01271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E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012547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3F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1012378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1012208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1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101203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2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101187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3C7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01170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4C8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011532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5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101136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6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101119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101102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7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101085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8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101068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9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1010518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AC8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101034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B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101017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C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101001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100984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D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1009672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E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100950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4F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100933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100916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0C9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100899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1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1008826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2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100865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3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100848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100831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4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100814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5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100798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6CA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1007811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100764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7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1007472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8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1007303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100713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9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1006965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A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1006796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B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100662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B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100645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C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100628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1006120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D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1005951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E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100578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100561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5FCC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100544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0CC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100527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1005105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1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100493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2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100476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100459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3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100442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4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1004259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D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1004090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5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1003920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6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1003751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100358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7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100341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1003244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8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100307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100290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9CE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100273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A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100256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B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1002398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1002229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C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100205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100189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D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100172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CF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100155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E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1001384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6F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100121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1001045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0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100087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100070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1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1000538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0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1000368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2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100019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3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100003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99986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4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99969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5D1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999523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99935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6D1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99918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99901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7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99884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998677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8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998508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99833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9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99816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2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99800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A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997832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B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997663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99749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C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99732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99715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D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996986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3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996817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E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99664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7F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99647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99630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0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99614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995971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1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995802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4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995632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2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995463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99529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3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99512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994956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4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99478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99461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5D5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99444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6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994279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994110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993941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7D6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9937718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8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993602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993434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9D6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993265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993096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A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9929259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9927570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B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9925881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992419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C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992250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7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992080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D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9919112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9917423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E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991573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991404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8F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991235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910654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0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9908965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1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9907276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990558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9903897" y="6963270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142"/>
                </a:lnTo>
              </a:path>
            </a:pathLst>
          </a:custGeom>
          <a:ln w="3175">
            <a:solidFill>
              <a:srgbClr val="92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9902208" y="696331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1058"/>
                </a:lnTo>
              </a:path>
            </a:pathLst>
          </a:custGeom>
          <a:ln w="3175">
            <a:solidFill>
              <a:srgbClr val="93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9900507" y="6963472"/>
            <a:ext cx="0" cy="401320"/>
          </a:xfrm>
          <a:custGeom>
            <a:avLst/>
            <a:gdLst/>
            <a:ahLst/>
            <a:cxnLst/>
            <a:rect l="l" t="t" r="r" b="b"/>
            <a:pathLst>
              <a:path h="401320">
                <a:moveTo>
                  <a:pt x="0" y="0"/>
                </a:moveTo>
                <a:lnTo>
                  <a:pt x="0" y="400738"/>
                </a:lnTo>
              </a:path>
            </a:pathLst>
          </a:custGeom>
          <a:ln w="3175">
            <a:solidFill>
              <a:srgbClr val="94D9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9898818" y="6963631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420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9897129" y="6963790"/>
            <a:ext cx="0" cy="400685"/>
          </a:xfrm>
          <a:custGeom>
            <a:avLst/>
            <a:gdLst/>
            <a:ahLst/>
            <a:cxnLst/>
            <a:rect l="l" t="t" r="r" b="b"/>
            <a:pathLst>
              <a:path h="400684">
                <a:moveTo>
                  <a:pt x="0" y="0"/>
                </a:moveTo>
                <a:lnTo>
                  <a:pt x="0" y="400102"/>
                </a:lnTo>
              </a:path>
            </a:pathLst>
          </a:custGeom>
          <a:ln w="3175">
            <a:solidFill>
              <a:srgbClr val="94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9895440" y="696394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84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9893751" y="6964108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466"/>
                </a:lnTo>
              </a:path>
            </a:pathLst>
          </a:custGeom>
          <a:ln w="3175">
            <a:solidFill>
              <a:srgbClr val="95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9892048" y="6964268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9146"/>
                </a:lnTo>
              </a:path>
            </a:pathLst>
          </a:custGeom>
          <a:ln w="3175">
            <a:solidFill>
              <a:srgbClr val="96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9890359" y="6964427"/>
            <a:ext cx="0" cy="399415"/>
          </a:xfrm>
          <a:custGeom>
            <a:avLst/>
            <a:gdLst/>
            <a:ahLst/>
            <a:cxnLst/>
            <a:rect l="l" t="t" r="r" b="b"/>
            <a:pathLst>
              <a:path h="399415">
                <a:moveTo>
                  <a:pt x="0" y="0"/>
                </a:moveTo>
                <a:lnTo>
                  <a:pt x="0" y="398828"/>
                </a:lnTo>
              </a:path>
            </a:pathLst>
          </a:custGeom>
          <a:ln w="3175">
            <a:solidFill>
              <a:srgbClr val="97D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888670" y="6964586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510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9886981" y="6964745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192"/>
                </a:lnTo>
              </a:path>
            </a:pathLst>
          </a:custGeom>
          <a:ln w="3175">
            <a:solidFill>
              <a:srgbClr val="97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9885292" y="6964905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874"/>
                </a:lnTo>
              </a:path>
            </a:pathLst>
          </a:custGeom>
          <a:ln w="3175">
            <a:solidFill>
              <a:srgbClr val="98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9883590" y="6965064"/>
            <a:ext cx="0" cy="398145"/>
          </a:xfrm>
          <a:custGeom>
            <a:avLst/>
            <a:gdLst/>
            <a:ahLst/>
            <a:cxnLst/>
            <a:rect l="l" t="t" r="r" b="b"/>
            <a:pathLst>
              <a:path h="398145">
                <a:moveTo>
                  <a:pt x="0" y="0"/>
                </a:moveTo>
                <a:lnTo>
                  <a:pt x="0" y="397553"/>
                </a:lnTo>
              </a:path>
            </a:pathLst>
          </a:custGeom>
          <a:ln w="3175">
            <a:solidFill>
              <a:srgbClr val="99DB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9881901" y="696522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7236"/>
                </a:lnTo>
              </a:path>
            </a:pathLst>
          </a:custGeom>
          <a:ln w="3175">
            <a:solidFill>
              <a:srgbClr val="99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9880212" y="6965383"/>
            <a:ext cx="0" cy="397510"/>
          </a:xfrm>
          <a:custGeom>
            <a:avLst/>
            <a:gdLst/>
            <a:ahLst/>
            <a:cxnLst/>
            <a:rect l="l" t="t" r="r" b="b"/>
            <a:pathLst>
              <a:path h="397509">
                <a:moveTo>
                  <a:pt x="0" y="0"/>
                </a:moveTo>
                <a:lnTo>
                  <a:pt x="0" y="396918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9878523" y="6965542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600"/>
                </a:lnTo>
              </a:path>
            </a:pathLst>
          </a:custGeom>
          <a:ln w="3175">
            <a:solidFill>
              <a:srgbClr val="9ADB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9876834" y="6965701"/>
            <a:ext cx="0" cy="396875"/>
          </a:xfrm>
          <a:custGeom>
            <a:avLst/>
            <a:gdLst/>
            <a:ahLst/>
            <a:cxnLst/>
            <a:rect l="l" t="t" r="r" b="b"/>
            <a:pathLst>
              <a:path h="396875">
                <a:moveTo>
                  <a:pt x="0" y="0"/>
                </a:moveTo>
                <a:lnTo>
                  <a:pt x="0" y="396282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9875145" y="696586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964"/>
                </a:lnTo>
              </a:path>
            </a:pathLst>
          </a:custGeom>
          <a:ln w="3175">
            <a:solidFill>
              <a:srgbClr val="9B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873443" y="6966020"/>
            <a:ext cx="0" cy="396240"/>
          </a:xfrm>
          <a:custGeom>
            <a:avLst/>
            <a:gdLst/>
            <a:ahLst/>
            <a:cxnLst/>
            <a:rect l="l" t="t" r="r" b="b"/>
            <a:pathLst>
              <a:path h="396240">
                <a:moveTo>
                  <a:pt x="0" y="0"/>
                </a:moveTo>
                <a:lnTo>
                  <a:pt x="0" y="395643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871754" y="6966179"/>
            <a:ext cx="0" cy="395605"/>
          </a:xfrm>
          <a:custGeom>
            <a:avLst/>
            <a:gdLst/>
            <a:ahLst/>
            <a:cxnLst/>
            <a:rect l="l" t="t" r="r" b="b"/>
            <a:pathLst>
              <a:path h="395604">
                <a:moveTo>
                  <a:pt x="0" y="0"/>
                </a:moveTo>
                <a:lnTo>
                  <a:pt x="0" y="395325"/>
                </a:lnTo>
              </a:path>
            </a:pathLst>
          </a:custGeom>
          <a:ln w="3175">
            <a:solidFill>
              <a:srgbClr val="9C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9870064" y="6966388"/>
            <a:ext cx="0" cy="394970"/>
          </a:xfrm>
          <a:custGeom>
            <a:avLst/>
            <a:gdLst/>
            <a:ahLst/>
            <a:cxnLst/>
            <a:rect l="l" t="t" r="r" b="b"/>
            <a:pathLst>
              <a:path h="394970">
                <a:moveTo>
                  <a:pt x="0" y="0"/>
                </a:moveTo>
                <a:lnTo>
                  <a:pt x="0" y="394907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9868375" y="6966917"/>
            <a:ext cx="0" cy="394335"/>
          </a:xfrm>
          <a:custGeom>
            <a:avLst/>
            <a:gdLst/>
            <a:ahLst/>
            <a:cxnLst/>
            <a:rect l="l" t="t" r="r" b="b"/>
            <a:pathLst>
              <a:path h="394334">
                <a:moveTo>
                  <a:pt x="0" y="0"/>
                </a:moveTo>
                <a:lnTo>
                  <a:pt x="0" y="393849"/>
                </a:lnTo>
              </a:path>
            </a:pathLst>
          </a:custGeom>
          <a:ln w="3175">
            <a:solidFill>
              <a:srgbClr val="9DDC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9866686" y="6967446"/>
            <a:ext cx="0" cy="393065"/>
          </a:xfrm>
          <a:custGeom>
            <a:avLst/>
            <a:gdLst/>
            <a:ahLst/>
            <a:cxnLst/>
            <a:rect l="l" t="t" r="r" b="b"/>
            <a:pathLst>
              <a:path h="393065">
                <a:moveTo>
                  <a:pt x="0" y="0"/>
                </a:moveTo>
                <a:lnTo>
                  <a:pt x="0" y="392792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9864985" y="6967979"/>
            <a:ext cx="0" cy="391795"/>
          </a:xfrm>
          <a:custGeom>
            <a:avLst/>
            <a:gdLst/>
            <a:ahLst/>
            <a:cxnLst/>
            <a:rect l="l" t="t" r="r" b="b"/>
            <a:pathLst>
              <a:path h="391795">
                <a:moveTo>
                  <a:pt x="0" y="0"/>
                </a:moveTo>
                <a:lnTo>
                  <a:pt x="0" y="391727"/>
                </a:lnTo>
              </a:path>
            </a:pathLst>
          </a:custGeom>
          <a:ln w="3175">
            <a:solidFill>
              <a:srgbClr val="9E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9863296" y="6968507"/>
            <a:ext cx="0" cy="391160"/>
          </a:xfrm>
          <a:custGeom>
            <a:avLst/>
            <a:gdLst/>
            <a:ahLst/>
            <a:cxnLst/>
            <a:rect l="l" t="t" r="r" b="b"/>
            <a:pathLst>
              <a:path h="391159">
                <a:moveTo>
                  <a:pt x="0" y="0"/>
                </a:moveTo>
                <a:lnTo>
                  <a:pt x="0" y="390670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9861607" y="6969036"/>
            <a:ext cx="0" cy="389890"/>
          </a:xfrm>
          <a:custGeom>
            <a:avLst/>
            <a:gdLst/>
            <a:ahLst/>
            <a:cxnLst/>
            <a:rect l="l" t="t" r="r" b="b"/>
            <a:pathLst>
              <a:path h="389890">
                <a:moveTo>
                  <a:pt x="0" y="0"/>
                </a:moveTo>
                <a:lnTo>
                  <a:pt x="0" y="389613"/>
                </a:lnTo>
              </a:path>
            </a:pathLst>
          </a:custGeom>
          <a:ln w="3175">
            <a:solidFill>
              <a:srgbClr val="9F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9859918" y="6969565"/>
            <a:ext cx="0" cy="388620"/>
          </a:xfrm>
          <a:custGeom>
            <a:avLst/>
            <a:gdLst/>
            <a:ahLst/>
            <a:cxnLst/>
            <a:rect l="l" t="t" r="r" b="b"/>
            <a:pathLst>
              <a:path h="388620">
                <a:moveTo>
                  <a:pt x="0" y="0"/>
                </a:moveTo>
                <a:lnTo>
                  <a:pt x="0" y="388556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9858229" y="6970093"/>
            <a:ext cx="0" cy="387985"/>
          </a:xfrm>
          <a:custGeom>
            <a:avLst/>
            <a:gdLst/>
            <a:ahLst/>
            <a:cxnLst/>
            <a:rect l="l" t="t" r="r" b="b"/>
            <a:pathLst>
              <a:path h="387984">
                <a:moveTo>
                  <a:pt x="0" y="0"/>
                </a:moveTo>
                <a:lnTo>
                  <a:pt x="0" y="387499"/>
                </a:lnTo>
              </a:path>
            </a:pathLst>
          </a:custGeom>
          <a:ln w="3175">
            <a:solidFill>
              <a:srgbClr val="A0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9856540" y="6970622"/>
            <a:ext cx="0" cy="386715"/>
          </a:xfrm>
          <a:custGeom>
            <a:avLst/>
            <a:gdLst/>
            <a:ahLst/>
            <a:cxnLst/>
            <a:rect l="l" t="t" r="r" b="b"/>
            <a:pathLst>
              <a:path h="386715">
                <a:moveTo>
                  <a:pt x="0" y="0"/>
                </a:moveTo>
                <a:lnTo>
                  <a:pt x="0" y="386441"/>
                </a:lnTo>
              </a:path>
            </a:pathLst>
          </a:custGeom>
          <a:ln w="3175">
            <a:solidFill>
              <a:srgbClr val="A1DD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9854838" y="6971155"/>
            <a:ext cx="0" cy="385445"/>
          </a:xfrm>
          <a:custGeom>
            <a:avLst/>
            <a:gdLst/>
            <a:ahLst/>
            <a:cxnLst/>
            <a:rect l="l" t="t" r="r" b="b"/>
            <a:pathLst>
              <a:path h="385445">
                <a:moveTo>
                  <a:pt x="0" y="0"/>
                </a:moveTo>
                <a:lnTo>
                  <a:pt x="0" y="385376"/>
                </a:lnTo>
              </a:path>
            </a:pathLst>
          </a:custGeom>
          <a:ln w="3175">
            <a:solidFill>
              <a:srgbClr val="A1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9853148" y="6971683"/>
            <a:ext cx="0" cy="384810"/>
          </a:xfrm>
          <a:custGeom>
            <a:avLst/>
            <a:gdLst/>
            <a:ahLst/>
            <a:cxnLst/>
            <a:rect l="l" t="t" r="r" b="b"/>
            <a:pathLst>
              <a:path h="384809">
                <a:moveTo>
                  <a:pt x="0" y="0"/>
                </a:moveTo>
                <a:lnTo>
                  <a:pt x="0" y="384319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9851459" y="6972212"/>
            <a:ext cx="0" cy="383540"/>
          </a:xfrm>
          <a:custGeom>
            <a:avLst/>
            <a:gdLst/>
            <a:ahLst/>
            <a:cxnLst/>
            <a:rect l="l" t="t" r="r" b="b"/>
            <a:pathLst>
              <a:path h="383540">
                <a:moveTo>
                  <a:pt x="0" y="0"/>
                </a:moveTo>
                <a:lnTo>
                  <a:pt x="0" y="383262"/>
                </a:lnTo>
              </a:path>
            </a:pathLst>
          </a:custGeom>
          <a:ln w="3175">
            <a:solidFill>
              <a:srgbClr val="A2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9849770" y="6972741"/>
            <a:ext cx="0" cy="382270"/>
          </a:xfrm>
          <a:custGeom>
            <a:avLst/>
            <a:gdLst/>
            <a:ahLst/>
            <a:cxnLst/>
            <a:rect l="l" t="t" r="r" b="b"/>
            <a:pathLst>
              <a:path h="382270">
                <a:moveTo>
                  <a:pt x="0" y="0"/>
                </a:moveTo>
                <a:lnTo>
                  <a:pt x="0" y="382205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848081" y="6973270"/>
            <a:ext cx="0" cy="381635"/>
          </a:xfrm>
          <a:custGeom>
            <a:avLst/>
            <a:gdLst/>
            <a:ahLst/>
            <a:cxnLst/>
            <a:rect l="l" t="t" r="r" b="b"/>
            <a:pathLst>
              <a:path h="381634">
                <a:moveTo>
                  <a:pt x="0" y="0"/>
                </a:moveTo>
                <a:lnTo>
                  <a:pt x="0" y="381148"/>
                </a:lnTo>
              </a:path>
            </a:pathLst>
          </a:custGeom>
          <a:ln w="3175">
            <a:solidFill>
              <a:srgbClr val="A3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9846379" y="6973803"/>
            <a:ext cx="0" cy="380365"/>
          </a:xfrm>
          <a:custGeom>
            <a:avLst/>
            <a:gdLst/>
            <a:ahLst/>
            <a:cxnLst/>
            <a:rect l="l" t="t" r="r" b="b"/>
            <a:pathLst>
              <a:path h="380365">
                <a:moveTo>
                  <a:pt x="0" y="0"/>
                </a:moveTo>
                <a:lnTo>
                  <a:pt x="0" y="380082"/>
                </a:lnTo>
              </a:path>
            </a:pathLst>
          </a:custGeom>
          <a:ln w="3175">
            <a:solidFill>
              <a:srgbClr val="A4DE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9844690" y="6974840"/>
            <a:ext cx="0" cy="378460"/>
          </a:xfrm>
          <a:custGeom>
            <a:avLst/>
            <a:gdLst/>
            <a:ahLst/>
            <a:cxnLst/>
            <a:rect l="l" t="t" r="r" b="b"/>
            <a:pathLst>
              <a:path h="378459">
                <a:moveTo>
                  <a:pt x="0" y="0"/>
                </a:moveTo>
                <a:lnTo>
                  <a:pt x="0" y="378459"/>
                </a:lnTo>
              </a:path>
            </a:pathLst>
          </a:custGeom>
          <a:ln w="3175">
            <a:solidFill>
              <a:srgbClr val="A4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9843001" y="6975156"/>
            <a:ext cx="0" cy="377825"/>
          </a:xfrm>
          <a:custGeom>
            <a:avLst/>
            <a:gdLst/>
            <a:ahLst/>
            <a:cxnLst/>
            <a:rect l="l" t="t" r="r" b="b"/>
            <a:pathLst>
              <a:path h="377825">
                <a:moveTo>
                  <a:pt x="0" y="0"/>
                </a:moveTo>
                <a:lnTo>
                  <a:pt x="0" y="377375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9841312" y="6976314"/>
            <a:ext cx="0" cy="375285"/>
          </a:xfrm>
          <a:custGeom>
            <a:avLst/>
            <a:gdLst/>
            <a:ahLst/>
            <a:cxnLst/>
            <a:rect l="l" t="t" r="r" b="b"/>
            <a:pathLst>
              <a:path h="375284">
                <a:moveTo>
                  <a:pt x="0" y="0"/>
                </a:moveTo>
                <a:lnTo>
                  <a:pt x="0" y="375060"/>
                </a:lnTo>
              </a:path>
            </a:pathLst>
          </a:custGeom>
          <a:ln w="3175">
            <a:solidFill>
              <a:srgbClr val="A5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9839623" y="6977472"/>
            <a:ext cx="0" cy="372745"/>
          </a:xfrm>
          <a:custGeom>
            <a:avLst/>
            <a:gdLst/>
            <a:ahLst/>
            <a:cxnLst/>
            <a:rect l="l" t="t" r="r" b="b"/>
            <a:pathLst>
              <a:path h="372745">
                <a:moveTo>
                  <a:pt x="0" y="0"/>
                </a:moveTo>
                <a:lnTo>
                  <a:pt x="0" y="372744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9837921" y="6978639"/>
            <a:ext cx="0" cy="370840"/>
          </a:xfrm>
          <a:custGeom>
            <a:avLst/>
            <a:gdLst/>
            <a:ahLst/>
            <a:cxnLst/>
            <a:rect l="l" t="t" r="r" b="b"/>
            <a:pathLst>
              <a:path h="370840">
                <a:moveTo>
                  <a:pt x="0" y="0"/>
                </a:moveTo>
                <a:lnTo>
                  <a:pt x="0" y="370411"/>
                </a:lnTo>
              </a:path>
            </a:pathLst>
          </a:custGeom>
          <a:ln w="3175">
            <a:solidFill>
              <a:srgbClr val="A6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9836232" y="6979797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095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9834543" y="6980956"/>
            <a:ext cx="0" cy="366395"/>
          </a:xfrm>
          <a:custGeom>
            <a:avLst/>
            <a:gdLst/>
            <a:ahLst/>
            <a:cxnLst/>
            <a:rect l="l" t="t" r="r" b="b"/>
            <a:pathLst>
              <a:path h="366395">
                <a:moveTo>
                  <a:pt x="0" y="0"/>
                </a:moveTo>
                <a:lnTo>
                  <a:pt x="0" y="365779"/>
                </a:lnTo>
              </a:path>
            </a:pathLst>
          </a:custGeom>
          <a:ln w="3175">
            <a:solidFill>
              <a:srgbClr val="A7D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9832854" y="6982114"/>
            <a:ext cx="0" cy="363855"/>
          </a:xfrm>
          <a:custGeom>
            <a:avLst/>
            <a:gdLst/>
            <a:ahLst/>
            <a:cxnLst/>
            <a:rect l="l" t="t" r="r" b="b"/>
            <a:pathLst>
              <a:path h="363854">
                <a:moveTo>
                  <a:pt x="0" y="0"/>
                </a:moveTo>
                <a:lnTo>
                  <a:pt x="0" y="363463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9831165" y="6983272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5">
                <a:moveTo>
                  <a:pt x="0" y="0"/>
                </a:moveTo>
                <a:lnTo>
                  <a:pt x="0" y="361147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9829475" y="698443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09">
                <a:moveTo>
                  <a:pt x="0" y="0"/>
                </a:moveTo>
                <a:lnTo>
                  <a:pt x="0" y="358832"/>
                </a:lnTo>
              </a:path>
            </a:pathLst>
          </a:custGeom>
          <a:ln w="3175">
            <a:solidFill>
              <a:srgbClr val="A8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9827774" y="6985596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0"/>
                </a:moveTo>
                <a:lnTo>
                  <a:pt x="0" y="356498"/>
                </a:lnTo>
              </a:path>
            </a:pathLst>
          </a:custGeom>
          <a:ln w="3175">
            <a:solidFill>
              <a:srgbClr val="A9E0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9826085" y="6986754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183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9824396" y="6990298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98"/>
                </a:lnTo>
              </a:path>
            </a:pathLst>
          </a:custGeom>
          <a:ln w="3175">
            <a:solidFill>
              <a:srgbClr val="AAE0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9822707" y="6994148"/>
            <a:ext cx="0" cy="339725"/>
          </a:xfrm>
          <a:custGeom>
            <a:avLst/>
            <a:gdLst/>
            <a:ahLst/>
            <a:cxnLst/>
            <a:rect l="l" t="t" r="r" b="b"/>
            <a:pathLst>
              <a:path h="339725">
                <a:moveTo>
                  <a:pt x="0" y="0"/>
                </a:moveTo>
                <a:lnTo>
                  <a:pt x="0" y="339397"/>
                </a:lnTo>
              </a:path>
            </a:pathLst>
          </a:custGeom>
          <a:ln w="3175">
            <a:solidFill>
              <a:srgbClr val="AA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9821017" y="6997999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0"/>
                </a:moveTo>
                <a:lnTo>
                  <a:pt x="0" y="331697"/>
                </a:lnTo>
              </a:path>
            </a:pathLst>
          </a:custGeom>
          <a:ln w="3175">
            <a:solidFill>
              <a:srgbClr val="ABE1F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820173" y="7001849"/>
            <a:ext cx="0" cy="324485"/>
          </a:xfrm>
          <a:custGeom>
            <a:avLst/>
            <a:gdLst/>
            <a:ahLst/>
            <a:cxnLst/>
            <a:rect l="l" t="t" r="r" b="b"/>
            <a:pathLst>
              <a:path h="324484">
                <a:moveTo>
                  <a:pt x="0" y="323996"/>
                </a:moveTo>
                <a:lnTo>
                  <a:pt x="0" y="0"/>
                </a:lnTo>
                <a:lnTo>
                  <a:pt x="0" y="323996"/>
                </a:lnTo>
                <a:close/>
              </a:path>
            </a:pathLst>
          </a:custGeom>
          <a:solidFill>
            <a:srgbClr val="ABE1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819840" y="6963250"/>
            <a:ext cx="568325" cy="401320"/>
          </a:xfrm>
          <a:custGeom>
            <a:avLst/>
            <a:gdLst/>
            <a:ahLst/>
            <a:cxnLst/>
            <a:rect l="l" t="t" r="r" b="b"/>
            <a:pathLst>
              <a:path w="568325" h="401320">
                <a:moveTo>
                  <a:pt x="0" y="362552"/>
                </a:moveTo>
                <a:lnTo>
                  <a:pt x="0" y="38606"/>
                </a:lnTo>
                <a:lnTo>
                  <a:pt x="6575" y="23615"/>
                </a:lnTo>
                <a:lnTo>
                  <a:pt x="24481" y="11340"/>
                </a:lnTo>
                <a:lnTo>
                  <a:pt x="50983" y="3046"/>
                </a:lnTo>
                <a:lnTo>
                  <a:pt x="83347" y="0"/>
                </a:lnTo>
                <a:lnTo>
                  <a:pt x="484936" y="0"/>
                </a:lnTo>
                <a:lnTo>
                  <a:pt x="517292" y="3047"/>
                </a:lnTo>
                <a:lnTo>
                  <a:pt x="543789" y="11344"/>
                </a:lnTo>
                <a:lnTo>
                  <a:pt x="561692" y="23620"/>
                </a:lnTo>
                <a:lnTo>
                  <a:pt x="568268" y="38606"/>
                </a:lnTo>
                <a:lnTo>
                  <a:pt x="568268" y="362552"/>
                </a:lnTo>
                <a:lnTo>
                  <a:pt x="561692" y="377543"/>
                </a:lnTo>
                <a:lnTo>
                  <a:pt x="543789" y="389818"/>
                </a:lnTo>
                <a:lnTo>
                  <a:pt x="517292" y="398112"/>
                </a:lnTo>
                <a:lnTo>
                  <a:pt x="484936" y="401158"/>
                </a:lnTo>
                <a:lnTo>
                  <a:pt x="83347" y="401158"/>
                </a:lnTo>
                <a:lnTo>
                  <a:pt x="50983" y="398112"/>
                </a:lnTo>
                <a:lnTo>
                  <a:pt x="24481" y="389818"/>
                </a:lnTo>
                <a:lnTo>
                  <a:pt x="6575" y="377543"/>
                </a:lnTo>
                <a:lnTo>
                  <a:pt x="0" y="362552"/>
                </a:lnTo>
                <a:close/>
              </a:path>
            </a:pathLst>
          </a:custGeom>
          <a:ln w="24795">
            <a:solidFill>
              <a:srgbClr val="BCBE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 txBox="1"/>
          <p:nvPr/>
        </p:nvSpPr>
        <p:spPr>
          <a:xfrm>
            <a:off x="671295" y="2936875"/>
            <a:ext cx="4130040" cy="375983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251460" algn="just">
              <a:lnSpc>
                <a:spcPts val="1200"/>
              </a:lnSpc>
              <a:spcBef>
                <a:spcPts val="240"/>
              </a:spcBef>
            </a:pP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Соблюдая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эти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простые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правила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безопасной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работы</a:t>
            </a:r>
            <a:r>
              <a:rPr sz="11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Интерне-  </a:t>
            </a:r>
            <a:r>
              <a:rPr sz="1100" spc="-100" dirty="0">
                <a:solidFill>
                  <a:srgbClr val="231F20"/>
                </a:solidFill>
                <a:latin typeface="Trebuchet MS"/>
                <a:cs typeface="Trebuchet MS"/>
              </a:rPr>
              <a:t>те,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вы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избавите </a:t>
            </a:r>
            <a:r>
              <a:rPr sz="1100" spc="-45" dirty="0">
                <a:solidFill>
                  <a:srgbClr val="231F20"/>
                </a:solidFill>
                <a:latin typeface="Trebuchet MS"/>
                <a:cs typeface="Trebuchet MS"/>
              </a:rPr>
              <a:t>себя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от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множества </a:t>
            </a:r>
            <a:r>
              <a:rPr sz="1100" spc="-35" dirty="0">
                <a:solidFill>
                  <a:srgbClr val="231F20"/>
                </a:solidFill>
                <a:latin typeface="Trebuchet MS"/>
                <a:cs typeface="Trebuchet MS"/>
              </a:rPr>
              <a:t>серьезных </a:t>
            </a:r>
            <a:r>
              <a:rPr sz="1100" spc="-25" dirty="0">
                <a:solidFill>
                  <a:srgbClr val="231F20"/>
                </a:solidFill>
                <a:latin typeface="Trebuchet MS"/>
                <a:cs typeface="Trebuchet MS"/>
              </a:rPr>
              <a:t>проблем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100" spc="-30" dirty="0">
                <a:solidFill>
                  <a:srgbClr val="231F20"/>
                </a:solidFill>
                <a:latin typeface="Trebuchet MS"/>
                <a:cs typeface="Trebuchet MS"/>
              </a:rPr>
              <a:t>опаснос-  </a:t>
            </a:r>
            <a:r>
              <a:rPr sz="1100" spc="-85" dirty="0">
                <a:solidFill>
                  <a:srgbClr val="231F20"/>
                </a:solidFill>
                <a:latin typeface="Trebuchet MS"/>
                <a:cs typeface="Trebuchet MS"/>
              </a:rPr>
              <a:t>тей, </a:t>
            </a:r>
            <a:r>
              <a:rPr sz="1100" spc="-40" dirty="0">
                <a:solidFill>
                  <a:srgbClr val="231F20"/>
                </a:solidFill>
                <a:latin typeface="Trebuchet MS"/>
                <a:cs typeface="Trebuchet MS"/>
              </a:rPr>
              <a:t>существующих </a:t>
            </a:r>
            <a:r>
              <a:rPr sz="11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100" spc="-1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100" spc="-70" dirty="0">
                <a:solidFill>
                  <a:srgbClr val="231F20"/>
                </a:solidFill>
                <a:latin typeface="Trebuchet MS"/>
                <a:cs typeface="Trebuchet MS"/>
              </a:rPr>
              <a:t>Сети.</a:t>
            </a:r>
            <a:endParaRPr sz="1100">
              <a:latin typeface="Trebuchet MS"/>
              <a:cs typeface="Trebuchet MS"/>
            </a:endParaRPr>
          </a:p>
          <a:p>
            <a:pPr marL="161925" indent="-161925">
              <a:lnSpc>
                <a:spcPts val="1320"/>
              </a:lnSpc>
              <a:spcBef>
                <a:spcPts val="325"/>
              </a:spcBef>
              <a:buAutoNum type="arabicPeriod"/>
              <a:tabLst>
                <a:tab pos="161925" algn="l"/>
              </a:tabLst>
            </a:pP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Поступайте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пишите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Сети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так, </a:t>
            </a:r>
            <a:r>
              <a:rPr sz="1200" b="1" spc="-15" dirty="0">
                <a:solidFill>
                  <a:srgbClr val="231F20"/>
                </a:solidFill>
                <a:latin typeface="Arial"/>
                <a:cs typeface="Arial"/>
              </a:rPr>
              <a:t>как</a:t>
            </a:r>
            <a:r>
              <a:rPr sz="1200" b="1" spc="-1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поступили</a:t>
            </a:r>
            <a:endParaRPr sz="1200">
              <a:latin typeface="Arial"/>
              <a:cs typeface="Arial"/>
            </a:endParaRPr>
          </a:p>
          <a:p>
            <a:pPr marL="264160" marR="22225" algn="just">
              <a:lnSpc>
                <a:spcPts val="1200"/>
              </a:lnSpc>
              <a:spcBef>
                <a:spcPts val="120"/>
              </a:spcBef>
            </a:pP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бы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реальной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жизни и </a:t>
            </a:r>
            <a:r>
              <a:rPr sz="1200" b="1" spc="-15" dirty="0">
                <a:solidFill>
                  <a:srgbClr val="231F20"/>
                </a:solidFill>
                <a:latin typeface="Arial"/>
                <a:cs typeface="Arial"/>
              </a:rPr>
              <a:t>как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хотели 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бы,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чтобы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поступали 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вами.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Помните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все,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сделаете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Интернете,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будет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иметь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последствия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реальной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жизни.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Анонимность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Интернете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гарантирует,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лю-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бые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поступки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сойдут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рук.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Стоит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вспомнить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хотя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бы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то,</a:t>
            </a:r>
            <a:r>
              <a:rPr sz="1000" spc="-8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сколько</a:t>
            </a:r>
            <a:r>
              <a:rPr sz="1000" spc="-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хаке- 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ров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интернет-мошенников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уже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оказались за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решеткой.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Вычислить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человека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его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виртуальным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следам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(IP,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cookies,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мак-адрес)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так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уж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сложно.</a:t>
            </a:r>
            <a:endParaRPr sz="1000">
              <a:latin typeface="Trebuchet MS"/>
              <a:cs typeface="Trebuchet MS"/>
            </a:endParaRPr>
          </a:p>
          <a:p>
            <a:pPr marL="161925" marR="228600" indent="-161925">
              <a:lnSpc>
                <a:spcPts val="1200"/>
              </a:lnSpc>
              <a:spcBef>
                <a:spcPts val="585"/>
              </a:spcBef>
              <a:buAutoNum type="arabicPeriod" startAt="2"/>
              <a:tabLst>
                <a:tab pos="161925" algn="l"/>
              </a:tabLst>
            </a:pP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Уважайте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своих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собеседников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чужую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собственность 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Интернете,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за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ними </a:t>
            </a: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скрываются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настоящие</a:t>
            </a:r>
            <a:r>
              <a:rPr sz="1200" b="1" spc="-1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люди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130"/>
              </a:lnSpc>
            </a:pP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реальный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труд.</a:t>
            </a:r>
            <a:endParaRPr sz="1200">
              <a:latin typeface="Arial"/>
              <a:cs typeface="Arial"/>
            </a:endParaRPr>
          </a:p>
          <a:p>
            <a:pPr marL="264160" marR="5080" algn="just">
              <a:lnSpc>
                <a:spcPts val="1100"/>
              </a:lnSpc>
              <a:spcBef>
                <a:spcPts val="5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общаетесь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абстрактным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псевдонимом,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12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человеком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даже</a:t>
            </a:r>
            <a:r>
              <a:rPr sz="1000" spc="-13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  ботом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стоит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человек.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Кстати,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всех материалов,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находящихся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Сети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есть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авторы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</a:t>
            </a:r>
            <a:r>
              <a:rPr sz="1000" spc="-2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хозяева.</a:t>
            </a:r>
            <a:endParaRPr sz="1000">
              <a:latin typeface="Trebuchet MS"/>
              <a:cs typeface="Trebuchet MS"/>
            </a:endParaRPr>
          </a:p>
          <a:p>
            <a:pPr marL="161925" marR="346075" indent="-161925">
              <a:lnSpc>
                <a:spcPts val="1200"/>
              </a:lnSpc>
              <a:spcBef>
                <a:spcPts val="590"/>
              </a:spcBef>
              <a:buAutoNum type="arabicPeriod" startAt="3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сохраняйте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на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своем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компьютере неизвестные  </a:t>
            </a:r>
            <a:r>
              <a:rPr sz="1200" b="1" spc="-114" dirty="0">
                <a:solidFill>
                  <a:srgbClr val="231F20"/>
                </a:solidFill>
                <a:latin typeface="Arial"/>
                <a:cs typeface="Arial"/>
              </a:rPr>
              <a:t>файлы,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переходите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по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ссылкам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от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незнакомцев,  </a:t>
            </a:r>
            <a:r>
              <a:rPr sz="1200" b="1" spc="-35" dirty="0">
                <a:solidFill>
                  <a:srgbClr val="231F20"/>
                </a:solidFill>
                <a:latin typeface="Arial"/>
                <a:cs typeface="Arial"/>
              </a:rPr>
              <a:t>какими </a:t>
            </a:r>
            <a:r>
              <a:rPr sz="1200" b="1" spc="-114" dirty="0">
                <a:solidFill>
                  <a:srgbClr val="231F20"/>
                </a:solidFill>
                <a:latin typeface="Arial"/>
                <a:cs typeface="Arial"/>
              </a:rPr>
              <a:t>бы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заманчивыми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они не</a:t>
            </a:r>
            <a:r>
              <a:rPr sz="1200" b="1" spc="-1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были.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Такая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ссылка может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оказаться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вирусом,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трояном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или,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если</a:t>
            </a:r>
            <a:r>
              <a:rPr sz="1000" spc="-18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«повезет»,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рекламой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порносайта. 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80% </a:t>
            </a:r>
            <a:r>
              <a:rPr sz="1000" spc="-55" dirty="0">
                <a:solidFill>
                  <a:srgbClr val="231F20"/>
                </a:solidFill>
                <a:latin typeface="Trebuchet MS"/>
                <a:cs typeface="Trebuchet MS"/>
              </a:rPr>
              <a:t>ссылок,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присылаемых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незнакомцами,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яв-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ляются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рекламой,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55" dirty="0">
                <a:solidFill>
                  <a:srgbClr val="231F20"/>
                </a:solidFill>
                <a:latin typeface="Trebuchet MS"/>
                <a:cs typeface="Trebuchet MS"/>
              </a:rPr>
              <a:t>20%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вредоносными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объектами.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78" name="object 678"/>
          <p:cNvSpPr txBox="1"/>
          <p:nvPr/>
        </p:nvSpPr>
        <p:spPr>
          <a:xfrm>
            <a:off x="5855296" y="2933700"/>
            <a:ext cx="4130040" cy="37090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61925" marR="768985" indent="-161925">
              <a:lnSpc>
                <a:spcPts val="1200"/>
              </a:lnSpc>
              <a:spcBef>
                <a:spcPts val="340"/>
              </a:spcBef>
              <a:buAutoNum type="arabicPeriod" startAt="4"/>
              <a:tabLst>
                <a:tab pos="161925" algn="l"/>
              </a:tabLst>
            </a:pP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Обязательно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установите антивирус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100" dirty="0">
                <a:solidFill>
                  <a:srgbClr val="231F20"/>
                </a:solidFill>
                <a:latin typeface="Arial"/>
                <a:cs typeface="Arial"/>
              </a:rPr>
              <a:t>фаервол  </a:t>
            </a:r>
            <a:r>
              <a:rPr sz="1200" b="1" spc="-45" dirty="0">
                <a:solidFill>
                  <a:srgbClr val="231F20"/>
                </a:solidFill>
                <a:latin typeface="Arial"/>
                <a:cs typeface="Arial"/>
              </a:rPr>
              <a:t>и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регулярно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обновляйте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их</a:t>
            </a:r>
            <a:r>
              <a:rPr sz="1200" b="1" spc="-1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85" dirty="0">
                <a:solidFill>
                  <a:srgbClr val="231F20"/>
                </a:solidFill>
                <a:latin typeface="Arial"/>
                <a:cs typeface="Arial"/>
              </a:rPr>
              <a:t>базы.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Необновленные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устаревшие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базы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 смогут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гарантировать</a:t>
            </a:r>
            <a:r>
              <a:rPr sz="1000" spc="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вам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стопроцентную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защиту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от вредоносных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объектов. Дело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том,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ежедневно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мире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появляется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несколько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новых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вирусов,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поэтому</a:t>
            </a:r>
            <a:r>
              <a:rPr sz="1000" spc="-7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ан-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тивирусу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необходимо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как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можно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чаще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получать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информацию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231F20"/>
                </a:solidFill>
                <a:latin typeface="Trebuchet MS"/>
                <a:cs typeface="Trebuchet MS"/>
              </a:rPr>
              <a:t>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мето-  дах </a:t>
            </a:r>
            <a:r>
              <a:rPr sz="1000" spc="-15" dirty="0">
                <a:solidFill>
                  <a:srgbClr val="231F20"/>
                </a:solidFill>
                <a:latin typeface="Trebuchet MS"/>
                <a:cs typeface="Trebuchet MS"/>
              </a:rPr>
              <a:t>борьбы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21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ними.</a:t>
            </a:r>
            <a:endParaRPr sz="1000">
              <a:latin typeface="Trebuchet MS"/>
              <a:cs typeface="Trebuchet MS"/>
            </a:endParaRPr>
          </a:p>
          <a:p>
            <a:pPr marL="161925" marR="838200" indent="-161925">
              <a:lnSpc>
                <a:spcPts val="1200"/>
              </a:lnSpc>
              <a:spcBef>
                <a:spcPts val="585"/>
              </a:spcBef>
              <a:buAutoNum type="arabicPeriod" startAt="5"/>
              <a:tabLst>
                <a:tab pos="161925" algn="l"/>
              </a:tabLst>
            </a:pP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Не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запускайте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неизвестные </a:t>
            </a:r>
            <a:r>
              <a:rPr sz="1200" b="1" spc="-114" dirty="0">
                <a:solidFill>
                  <a:srgbClr val="231F20"/>
                </a:solidFill>
                <a:latin typeface="Arial"/>
                <a:cs typeface="Arial"/>
              </a:rPr>
              <a:t>файлы,</a:t>
            </a:r>
            <a:r>
              <a:rPr sz="1200" b="1" spc="-1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особенно 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расширением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b="1" spc="-60" baseline="-9259" dirty="0">
                <a:solidFill>
                  <a:srgbClr val="231F20"/>
                </a:solidFill>
                <a:latin typeface="Arial"/>
                <a:cs typeface="Arial"/>
              </a:rPr>
              <a:t>*</a:t>
            </a:r>
            <a:r>
              <a:rPr sz="1200" b="1" spc="-40" dirty="0">
                <a:solidFill>
                  <a:srgbClr val="231F20"/>
                </a:solidFill>
                <a:latin typeface="Arial"/>
                <a:cs typeface="Arial"/>
              </a:rPr>
              <a:t>.exe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Старый</a:t>
            </a:r>
            <a:r>
              <a:rPr sz="1000" spc="-70" dirty="0">
                <a:solidFill>
                  <a:srgbClr val="231F20"/>
                </a:solidFill>
                <a:latin typeface="Trebuchet MS"/>
                <a:cs typeface="Trebuchet MS"/>
              </a:rPr>
              <a:t> совет,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231F20"/>
                </a:solidFill>
                <a:latin typeface="Trebuchet MS"/>
                <a:cs typeface="Trebuchet MS"/>
              </a:rPr>
              <a:t>но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по-прежнему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актуальный.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Файл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с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таким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разрешени-</a:t>
            </a:r>
            <a:endParaRPr sz="1000">
              <a:latin typeface="Trebuchet MS"/>
              <a:cs typeface="Trebuchet MS"/>
            </a:endParaRPr>
          </a:p>
          <a:p>
            <a:pPr marL="264160" marR="5715" algn="just">
              <a:lnSpc>
                <a:spcPts val="1100"/>
              </a:lnSpc>
              <a:spcBef>
                <a:spcPts val="70"/>
              </a:spcBef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ем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может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являться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картинкой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Trebuchet MS"/>
                <a:cs typeface="Trebuchet MS"/>
              </a:rPr>
              <a:t>фильмом.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Это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всегда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программа, 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крайнем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случае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флеш-анимация.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Поэтому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велика вероятность,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 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такой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файл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является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вирусом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или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трояном.</a:t>
            </a:r>
            <a:endParaRPr sz="1000">
              <a:latin typeface="Trebuchet MS"/>
              <a:cs typeface="Trebuchet MS"/>
            </a:endParaRPr>
          </a:p>
          <a:p>
            <a:pPr marL="161925" marR="417195" indent="-161925">
              <a:lnSpc>
                <a:spcPts val="1200"/>
              </a:lnSpc>
              <a:spcBef>
                <a:spcPts val="585"/>
              </a:spcBef>
              <a:buAutoNum type="arabicPeriod" startAt="6"/>
              <a:tabLst>
                <a:tab pos="161925" algn="l"/>
              </a:tabLst>
            </a:pPr>
            <a:r>
              <a:rPr sz="1200" b="1" spc="-90" dirty="0">
                <a:solidFill>
                  <a:srgbClr val="231F20"/>
                </a:solidFill>
                <a:latin typeface="Arial"/>
                <a:cs typeface="Arial"/>
              </a:rPr>
              <a:t>Старайтесь давать </a:t>
            </a:r>
            <a:r>
              <a:rPr sz="1200" b="1" spc="-15" dirty="0">
                <a:solidFill>
                  <a:srgbClr val="231F20"/>
                </a:solidFill>
                <a:latin typeface="Arial"/>
                <a:cs typeface="Arial"/>
              </a:rPr>
              <a:t>как </a:t>
            </a:r>
            <a:r>
              <a:rPr sz="1200" b="1" spc="-55" dirty="0">
                <a:solidFill>
                  <a:srgbClr val="231F20"/>
                </a:solidFill>
                <a:latin typeface="Arial"/>
                <a:cs typeface="Arial"/>
              </a:rPr>
              <a:t>можно </a:t>
            </a:r>
            <a:r>
              <a:rPr sz="1200" b="1" spc="-70" dirty="0">
                <a:solidFill>
                  <a:srgbClr val="231F20"/>
                </a:solidFill>
                <a:latin typeface="Arial"/>
                <a:cs typeface="Arial"/>
              </a:rPr>
              <a:t>меньше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информации 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о </a:t>
            </a:r>
            <a:r>
              <a:rPr sz="1200" b="1" spc="-80" dirty="0">
                <a:solidFill>
                  <a:srgbClr val="231F20"/>
                </a:solidFill>
                <a:latin typeface="Arial"/>
                <a:cs typeface="Arial"/>
              </a:rPr>
              <a:t>себе </a:t>
            </a:r>
            <a:r>
              <a:rPr sz="1200" b="1" spc="-105" dirty="0">
                <a:solidFill>
                  <a:srgbClr val="231F20"/>
                </a:solidFill>
                <a:latin typeface="Arial"/>
                <a:cs typeface="Arial"/>
              </a:rPr>
              <a:t>в</a:t>
            </a:r>
            <a:r>
              <a:rPr sz="1200" b="1" spc="-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Интернете.</a:t>
            </a:r>
            <a:endParaRPr sz="1200">
              <a:latin typeface="Arial"/>
              <a:cs typeface="Arial"/>
            </a:endParaRPr>
          </a:p>
          <a:p>
            <a:pPr marL="264160">
              <a:lnSpc>
                <a:spcPts val="1010"/>
              </a:lnSpc>
            </a:pP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«Что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написано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пером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вырубить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топором»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130" dirty="0">
                <a:solidFill>
                  <a:srgbClr val="231F20"/>
                </a:solidFill>
                <a:latin typeface="Trebuchet MS"/>
                <a:cs typeface="Trebuchet MS"/>
              </a:rPr>
              <a:t>–</a:t>
            </a:r>
            <a:r>
              <a:rPr sz="1000" spc="-11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эта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мудрость</a:t>
            </a:r>
            <a:r>
              <a:rPr sz="1000" spc="-114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актуаль-</a:t>
            </a:r>
            <a:endParaRPr sz="1000">
              <a:latin typeface="Trebuchet MS"/>
              <a:cs typeface="Trebuchet MS"/>
            </a:endParaRPr>
          </a:p>
          <a:p>
            <a:pPr marL="264160" marR="5080" algn="just">
              <a:lnSpc>
                <a:spcPts val="1100"/>
              </a:lnSpc>
              <a:spcBef>
                <a:spcPts val="70"/>
              </a:spcBef>
            </a:pP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на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для </a:t>
            </a:r>
            <a:r>
              <a:rPr sz="1000" spc="-50" dirty="0">
                <a:solidFill>
                  <a:srgbClr val="231F20"/>
                </a:solidFill>
                <a:latin typeface="Trebuchet MS"/>
                <a:cs typeface="Trebuchet MS"/>
              </a:rPr>
              <a:t>Интернета.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Например, </a:t>
            </a:r>
            <a:r>
              <a:rPr sz="1000" spc="50" dirty="0">
                <a:solidFill>
                  <a:srgbClr val="231F20"/>
                </a:solidFill>
                <a:latin typeface="Trebuchet MS"/>
                <a:cs typeface="Trebuchet MS"/>
              </a:rPr>
              <a:t>90%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мошенничеств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происходит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из-за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утечки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информации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231F20"/>
                </a:solidFill>
                <a:latin typeface="Trebuchet MS"/>
                <a:cs typeface="Trebuchet MS"/>
              </a:rPr>
              <a:t>по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вине</a:t>
            </a:r>
            <a:r>
              <a:rPr sz="1000" spc="-9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пользователя.</a:t>
            </a:r>
            <a:endParaRPr sz="1000">
              <a:latin typeface="Trebuchet MS"/>
              <a:cs typeface="Trebuchet MS"/>
            </a:endParaRPr>
          </a:p>
          <a:p>
            <a:pPr marL="161925" marR="5080" indent="-161925" algn="just">
              <a:lnSpc>
                <a:spcPct val="91100"/>
              </a:lnSpc>
              <a:spcBef>
                <a:spcPts val="475"/>
              </a:spcBef>
              <a:buAutoNum type="arabicPeriod" startAt="7"/>
              <a:tabLst>
                <a:tab pos="161925" algn="l"/>
              </a:tabLst>
            </a:pPr>
            <a:r>
              <a:rPr sz="1200" b="1" spc="-120" dirty="0">
                <a:solidFill>
                  <a:srgbClr val="231F20"/>
                </a:solidFill>
                <a:latin typeface="Arial"/>
                <a:cs typeface="Arial"/>
              </a:rPr>
              <a:t>Будьте </a:t>
            </a:r>
            <a:r>
              <a:rPr sz="1200" b="1" spc="-75" dirty="0">
                <a:solidFill>
                  <a:srgbClr val="231F20"/>
                </a:solidFill>
                <a:latin typeface="Arial"/>
                <a:cs typeface="Arial"/>
              </a:rPr>
              <a:t>осторожны </a:t>
            </a:r>
            <a:r>
              <a:rPr sz="1200" b="1" spc="-50" dirty="0">
                <a:solidFill>
                  <a:srgbClr val="231F20"/>
                </a:solidFill>
                <a:latin typeface="Arial"/>
                <a:cs typeface="Arial"/>
              </a:rPr>
              <a:t>при </a:t>
            </a:r>
            <a:r>
              <a:rPr sz="1200" b="1" spc="-60" dirty="0">
                <a:solidFill>
                  <a:srgbClr val="231F20"/>
                </a:solidFill>
                <a:latin typeface="Arial"/>
                <a:cs typeface="Arial"/>
              </a:rPr>
              <a:t>общении </a:t>
            </a:r>
            <a:r>
              <a:rPr sz="1200" b="1" spc="-130" dirty="0">
                <a:solidFill>
                  <a:srgbClr val="231F20"/>
                </a:solidFill>
                <a:latin typeface="Arial"/>
                <a:cs typeface="Arial"/>
              </a:rPr>
              <a:t>с </a:t>
            </a:r>
            <a:r>
              <a:rPr sz="1200" b="1" spc="-65" dirty="0">
                <a:solidFill>
                  <a:srgbClr val="231F20"/>
                </a:solidFill>
                <a:latin typeface="Arial"/>
                <a:cs typeface="Arial"/>
              </a:rPr>
              <a:t>незнакомыми </a:t>
            </a:r>
            <a:r>
              <a:rPr sz="1200" b="1" spc="-95" dirty="0">
                <a:solidFill>
                  <a:srgbClr val="231F20"/>
                </a:solidFill>
                <a:latin typeface="Arial"/>
                <a:cs typeface="Arial"/>
              </a:rPr>
              <a:t>людьми. 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Ничто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не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мешает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сорокалетнему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извращенцу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прикидываться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в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чатах 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пятнадцатилетней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школьницей </a:t>
            </a:r>
            <a:r>
              <a:rPr sz="1000" spc="-20" dirty="0">
                <a:solidFill>
                  <a:srgbClr val="231F20"/>
                </a:solidFill>
                <a:latin typeface="Trebuchet MS"/>
                <a:cs typeface="Trebuchet MS"/>
              </a:rPr>
              <a:t>и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заводить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знакомства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со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«сверстни-  </a:t>
            </a:r>
            <a:r>
              <a:rPr sz="1000" spc="-65" dirty="0">
                <a:solidFill>
                  <a:srgbClr val="231F20"/>
                </a:solidFill>
                <a:latin typeface="Trebuchet MS"/>
                <a:cs typeface="Trebuchet MS"/>
              </a:rPr>
              <a:t>цами».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Trebuchet MS"/>
                <a:cs typeface="Trebuchet MS"/>
              </a:rPr>
              <a:t>Опросы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показывают,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Trebuchet MS"/>
                <a:cs typeface="Trebuchet MS"/>
              </a:rPr>
              <a:t>что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каждый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пятый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пользователь</a:t>
            </a:r>
            <a:r>
              <a:rPr sz="1000" spc="-95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Сети</a:t>
            </a:r>
            <a:r>
              <a:rPr sz="1000" spc="-10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Trebuchet MS"/>
                <a:cs typeface="Trebuchet MS"/>
              </a:rPr>
              <a:t>вы-  давал себя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за другого человека (реально </a:t>
            </a:r>
            <a:r>
              <a:rPr sz="1000" spc="-35" dirty="0">
                <a:solidFill>
                  <a:srgbClr val="231F20"/>
                </a:solidFill>
                <a:latin typeface="Trebuchet MS"/>
                <a:cs typeface="Trebuchet MS"/>
              </a:rPr>
              <a:t>существующего или </a:t>
            </a:r>
            <a:r>
              <a:rPr sz="1000" spc="-30" dirty="0">
                <a:solidFill>
                  <a:srgbClr val="231F20"/>
                </a:solidFill>
                <a:latin typeface="Trebuchet MS"/>
                <a:cs typeface="Trebuchet MS"/>
              </a:rPr>
              <a:t>приду-  </a:t>
            </a:r>
            <a:r>
              <a:rPr sz="1000" spc="-45" dirty="0">
                <a:solidFill>
                  <a:srgbClr val="231F20"/>
                </a:solidFill>
                <a:latin typeface="Trebuchet MS"/>
                <a:cs typeface="Trebuchet MS"/>
              </a:rPr>
              <a:t>манного).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79" name="object 6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0354945" marR="5080">
              <a:lnSpc>
                <a:spcPts val="2600"/>
              </a:lnSpc>
              <a:spcBef>
                <a:spcPts val="620"/>
              </a:spcBef>
            </a:pPr>
            <a:r>
              <a:rPr spc="-145" dirty="0"/>
              <a:t>Общие </a:t>
            </a:r>
            <a:r>
              <a:rPr spc="-180" dirty="0"/>
              <a:t>«аксиомы  </a:t>
            </a:r>
            <a:r>
              <a:rPr spc="-155" dirty="0"/>
              <a:t>безопасности» </a:t>
            </a:r>
            <a:r>
              <a:rPr spc="-95" dirty="0"/>
              <a:t>при</a:t>
            </a:r>
            <a:r>
              <a:rPr spc="-290" dirty="0"/>
              <a:t> </a:t>
            </a:r>
            <a:r>
              <a:rPr spc="-135" dirty="0"/>
              <a:t>работе  </a:t>
            </a:r>
            <a:r>
              <a:rPr spc="-229" dirty="0"/>
              <a:t>в</a:t>
            </a:r>
            <a:r>
              <a:rPr spc="-195" dirty="0"/>
              <a:t> </a:t>
            </a:r>
            <a:r>
              <a:rPr spc="-125" dirty="0"/>
              <a:t>Интернете</a:t>
            </a:r>
          </a:p>
        </p:txBody>
      </p:sp>
      <p:sp>
        <p:nvSpPr>
          <p:cNvPr id="680" name="object 680"/>
          <p:cNvSpPr/>
          <p:nvPr/>
        </p:nvSpPr>
        <p:spPr>
          <a:xfrm>
            <a:off x="3169856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390637" y="0"/>
                </a:moveTo>
                <a:lnTo>
                  <a:pt x="185635" y="0"/>
                </a:lnTo>
                <a:lnTo>
                  <a:pt x="136433" y="6661"/>
                </a:lnTo>
                <a:lnTo>
                  <a:pt x="92128" y="25442"/>
                </a:lnTo>
                <a:lnTo>
                  <a:pt x="54528" y="54536"/>
                </a:lnTo>
                <a:lnTo>
                  <a:pt x="25437" y="92138"/>
                </a:lnTo>
                <a:lnTo>
                  <a:pt x="6660" y="136439"/>
                </a:lnTo>
                <a:lnTo>
                  <a:pt x="0" y="185635"/>
                </a:lnTo>
                <a:lnTo>
                  <a:pt x="0" y="1390637"/>
                </a:lnTo>
                <a:lnTo>
                  <a:pt x="6661" y="1439837"/>
                </a:lnTo>
                <a:lnTo>
                  <a:pt x="25442" y="1484140"/>
                </a:lnTo>
                <a:lnTo>
                  <a:pt x="54536" y="1521740"/>
                </a:lnTo>
                <a:lnTo>
                  <a:pt x="92138" y="1550833"/>
                </a:lnTo>
                <a:lnTo>
                  <a:pt x="136439" y="1569612"/>
                </a:lnTo>
                <a:lnTo>
                  <a:pt x="185635" y="1576273"/>
                </a:lnTo>
                <a:lnTo>
                  <a:pt x="1390637" y="1576273"/>
                </a:lnTo>
                <a:lnTo>
                  <a:pt x="1439833" y="1569611"/>
                </a:lnTo>
                <a:lnTo>
                  <a:pt x="1484135" y="1550830"/>
                </a:lnTo>
                <a:lnTo>
                  <a:pt x="1521736" y="1521736"/>
                </a:lnTo>
                <a:lnTo>
                  <a:pt x="1550830" y="1484135"/>
                </a:lnTo>
                <a:lnTo>
                  <a:pt x="1569611" y="1439833"/>
                </a:lnTo>
                <a:lnTo>
                  <a:pt x="1576273" y="1390637"/>
                </a:lnTo>
                <a:lnTo>
                  <a:pt x="1576273" y="185635"/>
                </a:lnTo>
                <a:lnTo>
                  <a:pt x="1569610" y="136435"/>
                </a:lnTo>
                <a:lnTo>
                  <a:pt x="1550828" y="92132"/>
                </a:lnTo>
                <a:lnTo>
                  <a:pt x="1521734" y="54532"/>
                </a:lnTo>
                <a:lnTo>
                  <a:pt x="1484134" y="25439"/>
                </a:lnTo>
                <a:lnTo>
                  <a:pt x="1439831" y="6660"/>
                </a:lnTo>
                <a:lnTo>
                  <a:pt x="139063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3169856" y="574636"/>
            <a:ext cx="1576705" cy="1576705"/>
          </a:xfrm>
          <a:custGeom>
            <a:avLst/>
            <a:gdLst/>
            <a:ahLst/>
            <a:cxnLst/>
            <a:rect l="l" t="t" r="r" b="b"/>
            <a:pathLst>
              <a:path w="1576704" h="1576705">
                <a:moveTo>
                  <a:pt x="185635" y="0"/>
                </a:moveTo>
                <a:lnTo>
                  <a:pt x="1390637" y="0"/>
                </a:lnTo>
                <a:lnTo>
                  <a:pt x="1439837" y="6661"/>
                </a:lnTo>
                <a:lnTo>
                  <a:pt x="1484140" y="25442"/>
                </a:lnTo>
                <a:lnTo>
                  <a:pt x="1521740" y="54536"/>
                </a:lnTo>
                <a:lnTo>
                  <a:pt x="1550833" y="92138"/>
                </a:lnTo>
                <a:lnTo>
                  <a:pt x="1569612" y="136439"/>
                </a:lnTo>
                <a:lnTo>
                  <a:pt x="1576273" y="185635"/>
                </a:lnTo>
                <a:lnTo>
                  <a:pt x="1576273" y="1390637"/>
                </a:lnTo>
                <a:lnTo>
                  <a:pt x="1569611" y="1439833"/>
                </a:lnTo>
                <a:lnTo>
                  <a:pt x="1550830" y="1484135"/>
                </a:lnTo>
                <a:lnTo>
                  <a:pt x="1521736" y="1521736"/>
                </a:lnTo>
                <a:lnTo>
                  <a:pt x="1484135" y="1550830"/>
                </a:lnTo>
                <a:lnTo>
                  <a:pt x="1439833" y="1569611"/>
                </a:lnTo>
                <a:lnTo>
                  <a:pt x="1390637" y="1576273"/>
                </a:lnTo>
                <a:lnTo>
                  <a:pt x="185635" y="1576273"/>
                </a:lnTo>
                <a:lnTo>
                  <a:pt x="136439" y="1569612"/>
                </a:lnTo>
                <a:lnTo>
                  <a:pt x="92138" y="1550833"/>
                </a:lnTo>
                <a:lnTo>
                  <a:pt x="54536" y="1521740"/>
                </a:lnTo>
                <a:lnTo>
                  <a:pt x="25442" y="1484140"/>
                </a:lnTo>
                <a:lnTo>
                  <a:pt x="6661" y="1439837"/>
                </a:lnTo>
                <a:lnTo>
                  <a:pt x="0" y="1390637"/>
                </a:lnTo>
                <a:lnTo>
                  <a:pt x="0" y="185635"/>
                </a:lnTo>
                <a:lnTo>
                  <a:pt x="6660" y="136435"/>
                </a:lnTo>
                <a:lnTo>
                  <a:pt x="25439" y="92132"/>
                </a:lnTo>
                <a:lnTo>
                  <a:pt x="54532" y="54532"/>
                </a:lnTo>
                <a:lnTo>
                  <a:pt x="92132" y="25439"/>
                </a:lnTo>
                <a:lnTo>
                  <a:pt x="136435" y="6660"/>
                </a:lnTo>
                <a:lnTo>
                  <a:pt x="185635" y="0"/>
                </a:lnTo>
                <a:close/>
              </a:path>
            </a:pathLst>
          </a:custGeom>
          <a:ln w="47472">
            <a:solidFill>
              <a:srgbClr val="ED1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3402927" y="1508118"/>
            <a:ext cx="1110615" cy="0"/>
          </a:xfrm>
          <a:custGeom>
            <a:avLst/>
            <a:gdLst/>
            <a:ahLst/>
            <a:cxnLst/>
            <a:rect l="l" t="t" r="r" b="b"/>
            <a:pathLst>
              <a:path w="1110614">
                <a:moveTo>
                  <a:pt x="0" y="0"/>
                </a:moveTo>
                <a:lnTo>
                  <a:pt x="111011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3389994" y="1505527"/>
            <a:ext cx="1136015" cy="0"/>
          </a:xfrm>
          <a:custGeom>
            <a:avLst/>
            <a:gdLst/>
            <a:ahLst/>
            <a:cxnLst/>
            <a:rect l="l" t="t" r="r" b="b"/>
            <a:pathLst>
              <a:path w="1136014">
                <a:moveTo>
                  <a:pt x="0" y="0"/>
                </a:moveTo>
                <a:lnTo>
                  <a:pt x="113598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377060" y="1502898"/>
            <a:ext cx="1162050" cy="0"/>
          </a:xfrm>
          <a:custGeom>
            <a:avLst/>
            <a:gdLst/>
            <a:ahLst/>
            <a:cxnLst/>
            <a:rect l="l" t="t" r="r" b="b"/>
            <a:pathLst>
              <a:path w="1162050">
                <a:moveTo>
                  <a:pt x="0" y="0"/>
                </a:moveTo>
                <a:lnTo>
                  <a:pt x="1161848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364955" y="1500282"/>
            <a:ext cx="1186180" cy="0"/>
          </a:xfrm>
          <a:custGeom>
            <a:avLst/>
            <a:gdLst/>
            <a:ahLst/>
            <a:cxnLst/>
            <a:rect l="l" t="t" r="r" b="b"/>
            <a:pathLst>
              <a:path w="1186179">
                <a:moveTo>
                  <a:pt x="0" y="0"/>
                </a:moveTo>
                <a:lnTo>
                  <a:pt x="118606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361065" y="1497653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3841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357193" y="1495037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58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353303" y="1492408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365" y="0"/>
                </a:lnTo>
              </a:path>
            </a:pathLst>
          </a:custGeom>
          <a:ln w="3175">
            <a:solidFill>
              <a:srgbClr val="00AEE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349412" y="1489779"/>
            <a:ext cx="1217295" cy="0"/>
          </a:xfrm>
          <a:custGeom>
            <a:avLst/>
            <a:gdLst/>
            <a:ahLst/>
            <a:cxnLst/>
            <a:rect l="l" t="t" r="r" b="b"/>
            <a:pathLst>
              <a:path w="1217295">
                <a:moveTo>
                  <a:pt x="0" y="0"/>
                </a:moveTo>
                <a:lnTo>
                  <a:pt x="1217146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345541" y="1487163"/>
            <a:ext cx="1224915" cy="0"/>
          </a:xfrm>
          <a:custGeom>
            <a:avLst/>
            <a:gdLst/>
            <a:ahLst/>
            <a:cxnLst/>
            <a:rect l="l" t="t" r="r" b="b"/>
            <a:pathLst>
              <a:path w="1224914">
                <a:moveTo>
                  <a:pt x="0" y="0"/>
                </a:moveTo>
                <a:lnTo>
                  <a:pt x="122488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341651" y="1484534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670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337760" y="1481905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451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333889" y="1479289"/>
            <a:ext cx="1248410" cy="0"/>
          </a:xfrm>
          <a:custGeom>
            <a:avLst/>
            <a:gdLst/>
            <a:ahLst/>
            <a:cxnLst/>
            <a:rect l="l" t="t" r="r" b="b"/>
            <a:pathLst>
              <a:path w="1248410">
                <a:moveTo>
                  <a:pt x="0" y="0"/>
                </a:moveTo>
                <a:lnTo>
                  <a:pt x="1248194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3329998" y="1476660"/>
            <a:ext cx="1256030" cy="0"/>
          </a:xfrm>
          <a:custGeom>
            <a:avLst/>
            <a:gdLst/>
            <a:ahLst/>
            <a:cxnLst/>
            <a:rect l="l" t="t" r="r" b="b"/>
            <a:pathLst>
              <a:path w="1256029">
                <a:moveTo>
                  <a:pt x="0" y="0"/>
                </a:moveTo>
                <a:lnTo>
                  <a:pt x="1255975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326127" y="1474044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3718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323288" y="1471415"/>
            <a:ext cx="1270000" cy="0"/>
          </a:xfrm>
          <a:custGeom>
            <a:avLst/>
            <a:gdLst/>
            <a:ahLst/>
            <a:cxnLst/>
            <a:rect l="l" t="t" r="r" b="b"/>
            <a:pathLst>
              <a:path w="1270000">
                <a:moveTo>
                  <a:pt x="0" y="0"/>
                </a:moveTo>
                <a:lnTo>
                  <a:pt x="1269399" y="0"/>
                </a:lnTo>
              </a:path>
            </a:pathLst>
          </a:custGeom>
          <a:ln w="3175">
            <a:solidFill>
              <a:srgbClr val="00A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321512" y="1468786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2951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319745" y="1466170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487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317968" y="1463541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040" y="0"/>
                </a:lnTo>
              </a:path>
            </a:pathLst>
          </a:custGeom>
          <a:ln w="3175">
            <a:solidFill>
              <a:srgbClr val="00AF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316192" y="1460912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59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314424" y="1458296"/>
            <a:ext cx="1287145" cy="0"/>
          </a:xfrm>
          <a:custGeom>
            <a:avLst/>
            <a:gdLst/>
            <a:ahLst/>
            <a:cxnLst/>
            <a:rect l="l" t="t" r="r" b="b"/>
            <a:pathLst>
              <a:path w="1287145">
                <a:moveTo>
                  <a:pt x="0" y="0"/>
                </a:moveTo>
                <a:lnTo>
                  <a:pt x="128712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312648" y="1455667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680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310881" y="1453051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216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309104" y="1450422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76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307328" y="1447793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321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305561" y="1445177"/>
            <a:ext cx="1304925" cy="0"/>
          </a:xfrm>
          <a:custGeom>
            <a:avLst/>
            <a:gdLst/>
            <a:ahLst/>
            <a:cxnLst/>
            <a:rect l="l" t="t" r="r" b="b"/>
            <a:pathLst>
              <a:path w="1304925">
                <a:moveTo>
                  <a:pt x="0" y="0"/>
                </a:moveTo>
                <a:lnTo>
                  <a:pt x="1304857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303784" y="1442548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409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302008" y="1439919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1962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300240" y="1437303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498" y="0"/>
                </a:lnTo>
              </a:path>
            </a:pathLst>
          </a:custGeom>
          <a:ln w="3175">
            <a:solidFill>
              <a:srgbClr val="00AF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298464" y="1434674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050" y="0"/>
                </a:lnTo>
              </a:path>
            </a:pathLst>
          </a:custGeom>
          <a:ln w="3175">
            <a:solidFill>
              <a:srgbClr val="00AF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296688" y="143204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60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296637" y="1430655"/>
            <a:ext cx="1322705" cy="0"/>
          </a:xfrm>
          <a:custGeom>
            <a:avLst/>
            <a:gdLst/>
            <a:ahLst/>
            <a:cxnLst/>
            <a:rect l="l" t="t" r="r" b="b"/>
            <a:pathLst>
              <a:path w="1322704">
                <a:moveTo>
                  <a:pt x="0" y="0"/>
                </a:moveTo>
                <a:lnTo>
                  <a:pt x="132270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296207" y="1429385"/>
            <a:ext cx="1323975" cy="0"/>
          </a:xfrm>
          <a:custGeom>
            <a:avLst/>
            <a:gdLst/>
            <a:ahLst/>
            <a:cxnLst/>
            <a:rect l="l" t="t" r="r" b="b"/>
            <a:pathLst>
              <a:path w="1323975">
                <a:moveTo>
                  <a:pt x="0" y="0"/>
                </a:moveTo>
                <a:lnTo>
                  <a:pt x="132356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295415" y="1426800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52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294883" y="1424184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1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294349" y="1421555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2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293815" y="1418926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53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293283" y="1416310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17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292749" y="1413681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485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292214" y="1411052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54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291683" y="1408436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18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291149" y="1405807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686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290617" y="1403191"/>
            <a:ext cx="1334770" cy="0"/>
          </a:xfrm>
          <a:custGeom>
            <a:avLst/>
            <a:gdLst/>
            <a:ahLst/>
            <a:cxnLst/>
            <a:rect l="l" t="t" r="r" b="b"/>
            <a:pathLst>
              <a:path w="1334770">
                <a:moveTo>
                  <a:pt x="0" y="0"/>
                </a:moveTo>
                <a:lnTo>
                  <a:pt x="1334750" y="0"/>
                </a:lnTo>
              </a:path>
            </a:pathLst>
          </a:custGeom>
          <a:ln w="3175">
            <a:solidFill>
              <a:srgbClr val="00B0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290082" y="1400562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1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289548" y="1397933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887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289017" y="1395317"/>
            <a:ext cx="1337945" cy="0"/>
          </a:xfrm>
          <a:custGeom>
            <a:avLst/>
            <a:gdLst/>
            <a:ahLst/>
            <a:cxnLst/>
            <a:rect l="l" t="t" r="r" b="b"/>
            <a:pathLst>
              <a:path w="1337945">
                <a:moveTo>
                  <a:pt x="0" y="0"/>
                </a:moveTo>
                <a:lnTo>
                  <a:pt x="133795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288482" y="1392688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1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287948" y="1390059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088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287417" y="1387443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51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286882" y="1384814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20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286348" y="13821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28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286188" y="13795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286188" y="13769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286188" y="1374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1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286188" y="13716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286188" y="13690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3286188" y="13664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286188" y="13638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286188" y="13611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286188" y="13585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286188" y="13559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286188" y="13533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286188" y="13507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2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3286188" y="13480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3286188" y="13454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286188" y="13428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286188" y="13401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286188" y="13375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286188" y="13349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286188" y="13323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286188" y="13297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286188" y="13270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286188" y="1324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286188" y="13218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3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286188" y="13192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286188" y="131658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286188" y="13139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286188" y="13113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3286188" y="130871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3286188" y="13060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286188" y="130347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286188" y="130084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286188" y="12982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286188" y="129559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4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286188" y="129296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286188" y="12903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286188" y="128772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286188" y="128509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286188" y="12824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286188" y="127984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286188" y="127721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286188" y="127460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286188" y="127197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5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286188" y="126934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286188" y="126672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286188" y="126410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3286188" y="126147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3286188" y="125885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3286188" y="125622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3286188" y="125361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3286188" y="125098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3286188" y="124835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0B6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3286188" y="12457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286188" y="124310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0B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286188" y="124047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0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286188" y="12378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5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286188" y="123523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9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3286188" y="12326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C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3286188" y="12299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1E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3286188" y="122735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1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3286188" y="122474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4B7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3286188" y="12221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6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3286188" y="121948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9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3286188" y="12168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B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3286188" y="12142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C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3286188" y="121161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2E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3286188" y="12089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0B8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3286188" y="12063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2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3286188" y="120375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4B8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286188" y="12011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6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3286188" y="11984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7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3286188" y="11958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9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3286188" y="11932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A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3286188" y="11906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C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3286188" y="11880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D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286188" y="11853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3F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286188" y="11827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0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286188" y="11801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1B9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286188" y="11774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2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286188" y="11748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4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286188" y="11722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5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3286188" y="11696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6BA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3286188" y="11670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8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3286188" y="11643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9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286188" y="11617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A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286188" y="11591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B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286188" y="11565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CBA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286188" y="115389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D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286188" y="11512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4E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286188" y="11486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286188" y="11460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0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286188" y="11433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1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286188" y="11407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3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286188" y="11381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4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286188" y="11355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5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286188" y="113289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6BB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286188" y="11302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6BC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286188" y="11276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7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286188" y="11250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8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286188" y="11223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9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286188" y="11197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A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286188" y="11171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B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286188" y="11145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C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3286188" y="11118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D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3286188" y="11092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E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3286188" y="11066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5FBC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3286188" y="110403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0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3286188" y="11014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3286188" y="10987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1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3286188" y="10961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2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3286188" y="10935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3BDE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3286188" y="10908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4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3286188" y="10882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5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3286188" y="10856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6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3286188" y="108303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7BD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3286188" y="10804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7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3286188" y="10777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8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3286188" y="107516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9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3286188" y="107253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A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3286188" y="106990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B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3286188" y="106728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3286188" y="106466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C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3286188" y="10620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D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3286188" y="105941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EBE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3286188" y="105678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6F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3286188" y="105416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0BF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3286188" y="105154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0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3286188" y="104891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1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3286188" y="104629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2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3286188" y="104366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3286188" y="104103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3BF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3286188" y="103842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4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3286188" y="103579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5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3286188" y="103317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3286188" y="103054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6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3286188" y="102791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7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3286188" y="102530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8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3286188" y="102267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3286188" y="102004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9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3286188" y="101742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AC0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3286188" y="101479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3286188" y="101218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BC1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3286188" y="100955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C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3286188" y="100692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D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3286188" y="100430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3286188" y="100168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E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3286188" y="99905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7F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3286188" y="99643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0C1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3286188" y="99380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0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3286188" y="99117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1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3286188" y="98856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2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3286188" y="98593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3286188" y="98331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3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3286188" y="98068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4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3286188" y="97805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3286188" y="97544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5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3286188" y="97281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6C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3286188" y="97018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7C3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3286188" y="96756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7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3286188" y="96493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8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3286188" y="96232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3286188" y="95969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9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3286188" y="95706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A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3286188" y="95444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BC3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3286188" y="95182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B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3286188" y="94919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C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3286188" y="94657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3286188" y="94394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D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3286188" y="94131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E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3286188" y="93870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3286188" y="93607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8F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3286188" y="93345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3286188" y="93082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0C4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3286188" y="92819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1C5D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3286188" y="92558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2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3286188" y="92295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3286188" y="92032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3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3286188" y="9177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3286188" y="91507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4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3286188" y="912463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5C5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3286188" y="909834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3286188" y="90720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6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3286188" y="904589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7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3286188" y="901960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3286188" y="89933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8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3286188" y="896715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3286188" y="89408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9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3286188" y="89145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AC6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3286188" y="888841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3286188" y="88621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BC7D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3286188" y="883596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3286188" y="880967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C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3286188" y="87833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3286188" y="875722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609" y="0"/>
                </a:lnTo>
              </a:path>
            </a:pathLst>
          </a:custGeom>
          <a:ln w="3175">
            <a:solidFill>
              <a:srgbClr val="9D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3497529" y="873093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3286188" y="87309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9E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3497529" y="870464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3286188" y="87046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9FC7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3497529" y="867848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3286188" y="86784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9F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3497529" y="865219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3286188" y="86521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3497529" y="862603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3286188" y="86260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0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3497529" y="859974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3286188" y="85997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1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3497529" y="857345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3286188" y="85734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3497529" y="854729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3286188" y="85472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2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3497529" y="852100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3286188" y="852100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3497529" y="849471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3286188" y="84947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3C8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3497529" y="846855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3286188" y="84685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4C8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3497529" y="844226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3286188" y="844226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4488853" y="84159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3497529" y="841597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3286188" y="84159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5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4488853" y="83898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3497529" y="838981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3286188" y="83898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4488853" y="83635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3497529" y="836352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3286188" y="83635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6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4488853" y="83373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3497529" y="833735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3286188" y="83373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4488853" y="83110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3497529" y="831107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3286188" y="83110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7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4488853" y="82847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3497529" y="828478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3286188" y="82847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8C9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4488853" y="82586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3497529" y="825861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3286188" y="82586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4488853" y="82323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3497529" y="823233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3286188" y="82323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9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4488853" y="82060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3497529" y="820604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3286188" y="82060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4488853" y="81798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3497529" y="817987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3286188" y="81798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A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4488853" y="81535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3497529" y="815359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3286188" y="81535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4488853" y="81274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3497529" y="812742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3286188" y="81274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BCA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4488853" y="81011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3497529" y="810113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3286188" y="81011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C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4488853" y="80748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3497529" y="807485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3286188" y="80748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4488853" y="80486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3497529" y="804868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3286188" y="80486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DCA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4488853" y="80223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3497529" y="802239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3286188" y="80223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4488853" y="79961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3497529" y="799611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3286188" y="79961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4488853" y="79699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3497529" y="796994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3286188" y="79699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E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4488853" y="79436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3497529" y="794365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3286188" y="79436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AF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4488853" y="79174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3497529" y="791749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3286188" y="791749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4488853" y="789120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3497529" y="789120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3286188" y="789120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0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4488853" y="78649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3497529" y="786491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3286188" y="78649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4488853" y="78387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3497529" y="783875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3286188" y="783875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1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4488853" y="781246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3497529" y="781246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3286188" y="781246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4488853" y="77861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3497529" y="778617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3286188" y="77861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2CB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4488853" y="77600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44" y="0"/>
                </a:lnTo>
              </a:path>
            </a:pathLst>
          </a:custGeom>
          <a:ln w="3175">
            <a:solidFill>
              <a:srgbClr val="B3CC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3497529" y="776001"/>
            <a:ext cx="770890" cy="0"/>
          </a:xfrm>
          <a:custGeom>
            <a:avLst/>
            <a:gdLst/>
            <a:ahLst/>
            <a:cxnLst/>
            <a:rect l="l" t="t" r="r" b="b"/>
            <a:pathLst>
              <a:path w="770889">
                <a:moveTo>
                  <a:pt x="0" y="0"/>
                </a:moveTo>
                <a:lnTo>
                  <a:pt x="770648" y="0"/>
                </a:lnTo>
              </a:path>
            </a:pathLst>
          </a:custGeom>
          <a:ln w="3175">
            <a:solidFill>
              <a:srgbClr val="B3CC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3286188" y="776001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3CC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3497529" y="773372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3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3286188" y="77337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3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3497529" y="770743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3286188" y="77074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3497529" y="768127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3286188" y="768127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4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3497529" y="765498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3286188" y="765498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3497529" y="762882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3286188" y="762882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5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3497529" y="760253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6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3286188" y="760253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6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3497529" y="757624"/>
            <a:ext cx="1132840" cy="0"/>
          </a:xfrm>
          <a:custGeom>
            <a:avLst/>
            <a:gdLst/>
            <a:ahLst/>
            <a:cxnLst/>
            <a:rect l="l" t="t" r="r" b="b"/>
            <a:pathLst>
              <a:path w="1132839">
                <a:moveTo>
                  <a:pt x="0" y="0"/>
                </a:moveTo>
                <a:lnTo>
                  <a:pt x="1132268" y="0"/>
                </a:lnTo>
              </a:path>
            </a:pathLst>
          </a:custGeom>
          <a:ln w="3175">
            <a:solidFill>
              <a:srgbClr val="B7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3286188" y="757624"/>
            <a:ext cx="140970" cy="0"/>
          </a:xfrm>
          <a:custGeom>
            <a:avLst/>
            <a:gdLst/>
            <a:ahLst/>
            <a:cxnLst/>
            <a:rect l="l" t="t" r="r" b="b"/>
            <a:pathLst>
              <a:path w="140970">
                <a:moveTo>
                  <a:pt x="0" y="0"/>
                </a:moveTo>
                <a:lnTo>
                  <a:pt x="140919" y="0"/>
                </a:lnTo>
              </a:path>
            </a:pathLst>
          </a:custGeom>
          <a:ln w="3175">
            <a:solidFill>
              <a:srgbClr val="B7CC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3286330" y="755008"/>
            <a:ext cx="1343660" cy="0"/>
          </a:xfrm>
          <a:custGeom>
            <a:avLst/>
            <a:gdLst/>
            <a:ahLst/>
            <a:cxnLst/>
            <a:rect l="l" t="t" r="r" b="b"/>
            <a:pathLst>
              <a:path w="1343660">
                <a:moveTo>
                  <a:pt x="0" y="0"/>
                </a:moveTo>
                <a:lnTo>
                  <a:pt x="1343325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3286864" y="752379"/>
            <a:ext cx="1342390" cy="0"/>
          </a:xfrm>
          <a:custGeom>
            <a:avLst/>
            <a:gdLst/>
            <a:ahLst/>
            <a:cxnLst/>
            <a:rect l="l" t="t" r="r" b="b"/>
            <a:pathLst>
              <a:path w="1342389">
                <a:moveTo>
                  <a:pt x="0" y="0"/>
                </a:moveTo>
                <a:lnTo>
                  <a:pt x="1342256" y="0"/>
                </a:lnTo>
              </a:path>
            </a:pathLst>
          </a:custGeom>
          <a:ln w="3175">
            <a:solidFill>
              <a:srgbClr val="B7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3287398" y="749750"/>
            <a:ext cx="1341755" cy="0"/>
          </a:xfrm>
          <a:custGeom>
            <a:avLst/>
            <a:gdLst/>
            <a:ahLst/>
            <a:cxnLst/>
            <a:rect l="l" t="t" r="r" b="b"/>
            <a:pathLst>
              <a:path w="1341754">
                <a:moveTo>
                  <a:pt x="0" y="0"/>
                </a:moveTo>
                <a:lnTo>
                  <a:pt x="1341188" y="0"/>
                </a:lnTo>
              </a:path>
            </a:pathLst>
          </a:custGeom>
          <a:ln w="3175">
            <a:solidFill>
              <a:srgbClr val="B8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3287930" y="747134"/>
            <a:ext cx="1340485" cy="0"/>
          </a:xfrm>
          <a:custGeom>
            <a:avLst/>
            <a:gdLst/>
            <a:ahLst/>
            <a:cxnLst/>
            <a:rect l="l" t="t" r="r" b="b"/>
            <a:pathLst>
              <a:path w="1340485">
                <a:moveTo>
                  <a:pt x="0" y="0"/>
                </a:moveTo>
                <a:lnTo>
                  <a:pt x="1340125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3288464" y="744505"/>
            <a:ext cx="1339215" cy="0"/>
          </a:xfrm>
          <a:custGeom>
            <a:avLst/>
            <a:gdLst/>
            <a:ahLst/>
            <a:cxnLst/>
            <a:rect l="l" t="t" r="r" b="b"/>
            <a:pathLst>
              <a:path w="1339214">
                <a:moveTo>
                  <a:pt x="0" y="0"/>
                </a:moveTo>
                <a:lnTo>
                  <a:pt x="1339056" y="0"/>
                </a:lnTo>
              </a:path>
            </a:pathLst>
          </a:custGeom>
          <a:ln w="3175">
            <a:solidFill>
              <a:srgbClr val="B9CDD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3288998" y="741876"/>
            <a:ext cx="1338580" cy="0"/>
          </a:xfrm>
          <a:custGeom>
            <a:avLst/>
            <a:gdLst/>
            <a:ahLst/>
            <a:cxnLst/>
            <a:rect l="l" t="t" r="r" b="b"/>
            <a:pathLst>
              <a:path w="1338579">
                <a:moveTo>
                  <a:pt x="0" y="0"/>
                </a:moveTo>
                <a:lnTo>
                  <a:pt x="1337988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/>
          <p:nvPr/>
        </p:nvSpPr>
        <p:spPr>
          <a:xfrm>
            <a:off x="3289530" y="739260"/>
            <a:ext cx="1337310" cy="0"/>
          </a:xfrm>
          <a:custGeom>
            <a:avLst/>
            <a:gdLst/>
            <a:ahLst/>
            <a:cxnLst/>
            <a:rect l="l" t="t" r="r" b="b"/>
            <a:pathLst>
              <a:path w="1337310">
                <a:moveTo>
                  <a:pt x="0" y="0"/>
                </a:moveTo>
                <a:lnTo>
                  <a:pt x="1336924" y="0"/>
                </a:lnTo>
              </a:path>
            </a:pathLst>
          </a:custGeom>
          <a:ln w="3175">
            <a:solidFill>
              <a:srgbClr val="BA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" name="object 1048"/>
          <p:cNvSpPr/>
          <p:nvPr/>
        </p:nvSpPr>
        <p:spPr>
          <a:xfrm>
            <a:off x="3290064" y="736631"/>
            <a:ext cx="1336040" cy="0"/>
          </a:xfrm>
          <a:custGeom>
            <a:avLst/>
            <a:gdLst/>
            <a:ahLst/>
            <a:cxnLst/>
            <a:rect l="l" t="t" r="r" b="b"/>
            <a:pathLst>
              <a:path w="1336039">
                <a:moveTo>
                  <a:pt x="0" y="0"/>
                </a:moveTo>
                <a:lnTo>
                  <a:pt x="1335856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3290596" y="734015"/>
            <a:ext cx="1335405" cy="0"/>
          </a:xfrm>
          <a:custGeom>
            <a:avLst/>
            <a:gdLst/>
            <a:ahLst/>
            <a:cxnLst/>
            <a:rect l="l" t="t" r="r" b="b"/>
            <a:pathLst>
              <a:path w="1335404">
                <a:moveTo>
                  <a:pt x="0" y="0"/>
                </a:moveTo>
                <a:lnTo>
                  <a:pt x="1334793" y="0"/>
                </a:lnTo>
              </a:path>
            </a:pathLst>
          </a:custGeom>
          <a:ln w="3175">
            <a:solidFill>
              <a:srgbClr val="BBCD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3291130" y="731386"/>
            <a:ext cx="1334135" cy="0"/>
          </a:xfrm>
          <a:custGeom>
            <a:avLst/>
            <a:gdLst/>
            <a:ahLst/>
            <a:cxnLst/>
            <a:rect l="l" t="t" r="r" b="b"/>
            <a:pathLst>
              <a:path w="1334135">
                <a:moveTo>
                  <a:pt x="0" y="0"/>
                </a:moveTo>
                <a:lnTo>
                  <a:pt x="1333724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3291664" y="728757"/>
            <a:ext cx="1332865" cy="0"/>
          </a:xfrm>
          <a:custGeom>
            <a:avLst/>
            <a:gdLst/>
            <a:ahLst/>
            <a:cxnLst/>
            <a:rect l="l" t="t" r="r" b="b"/>
            <a:pathLst>
              <a:path w="1332864">
                <a:moveTo>
                  <a:pt x="0" y="0"/>
                </a:moveTo>
                <a:lnTo>
                  <a:pt x="1332656" y="0"/>
                </a:lnTo>
              </a:path>
            </a:pathLst>
          </a:custGeom>
          <a:ln w="3175">
            <a:solidFill>
              <a:srgbClr val="BC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3292195" y="726141"/>
            <a:ext cx="1331595" cy="0"/>
          </a:xfrm>
          <a:custGeom>
            <a:avLst/>
            <a:gdLst/>
            <a:ahLst/>
            <a:cxnLst/>
            <a:rect l="l" t="t" r="r" b="b"/>
            <a:pathLst>
              <a:path w="1331595">
                <a:moveTo>
                  <a:pt x="0" y="0"/>
                </a:moveTo>
                <a:lnTo>
                  <a:pt x="1331592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292730" y="723512"/>
            <a:ext cx="1330960" cy="0"/>
          </a:xfrm>
          <a:custGeom>
            <a:avLst/>
            <a:gdLst/>
            <a:ahLst/>
            <a:cxnLst/>
            <a:rect l="l" t="t" r="r" b="b"/>
            <a:pathLst>
              <a:path w="1330960">
                <a:moveTo>
                  <a:pt x="0" y="0"/>
                </a:moveTo>
                <a:lnTo>
                  <a:pt x="1330524" y="0"/>
                </a:lnTo>
              </a:path>
            </a:pathLst>
          </a:custGeom>
          <a:ln w="3175">
            <a:solidFill>
              <a:srgbClr val="BD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293264" y="720883"/>
            <a:ext cx="1329690" cy="0"/>
          </a:xfrm>
          <a:custGeom>
            <a:avLst/>
            <a:gdLst/>
            <a:ahLst/>
            <a:cxnLst/>
            <a:rect l="l" t="t" r="r" b="b"/>
            <a:pathLst>
              <a:path w="1329689">
                <a:moveTo>
                  <a:pt x="0" y="0"/>
                </a:moveTo>
                <a:lnTo>
                  <a:pt x="1329456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293795" y="718267"/>
            <a:ext cx="1328420" cy="0"/>
          </a:xfrm>
          <a:custGeom>
            <a:avLst/>
            <a:gdLst/>
            <a:ahLst/>
            <a:cxnLst/>
            <a:rect l="l" t="t" r="r" b="b"/>
            <a:pathLst>
              <a:path w="1328420">
                <a:moveTo>
                  <a:pt x="0" y="0"/>
                </a:moveTo>
                <a:lnTo>
                  <a:pt x="1328392" y="0"/>
                </a:lnTo>
              </a:path>
            </a:pathLst>
          </a:custGeom>
          <a:ln w="3175">
            <a:solidFill>
              <a:srgbClr val="BE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3294330" y="715638"/>
            <a:ext cx="1327785" cy="0"/>
          </a:xfrm>
          <a:custGeom>
            <a:avLst/>
            <a:gdLst/>
            <a:ahLst/>
            <a:cxnLst/>
            <a:rect l="l" t="t" r="r" b="b"/>
            <a:pathLst>
              <a:path w="1327785">
                <a:moveTo>
                  <a:pt x="0" y="0"/>
                </a:moveTo>
                <a:lnTo>
                  <a:pt x="1327324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3294861" y="713022"/>
            <a:ext cx="1326515" cy="0"/>
          </a:xfrm>
          <a:custGeom>
            <a:avLst/>
            <a:gdLst/>
            <a:ahLst/>
            <a:cxnLst/>
            <a:rect l="l" t="t" r="r" b="b"/>
            <a:pathLst>
              <a:path w="1326514">
                <a:moveTo>
                  <a:pt x="0" y="0"/>
                </a:moveTo>
                <a:lnTo>
                  <a:pt x="1326261" y="0"/>
                </a:lnTo>
              </a:path>
            </a:pathLst>
          </a:custGeom>
          <a:ln w="3175">
            <a:solidFill>
              <a:srgbClr val="BFCE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3295395" y="710393"/>
            <a:ext cx="1325245" cy="0"/>
          </a:xfrm>
          <a:custGeom>
            <a:avLst/>
            <a:gdLst/>
            <a:ahLst/>
            <a:cxnLst/>
            <a:rect l="l" t="t" r="r" b="b"/>
            <a:pathLst>
              <a:path w="1325245">
                <a:moveTo>
                  <a:pt x="0" y="0"/>
                </a:moveTo>
                <a:lnTo>
                  <a:pt x="1325192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3296144" y="708025"/>
            <a:ext cx="1323975" cy="0"/>
          </a:xfrm>
          <a:custGeom>
            <a:avLst/>
            <a:gdLst/>
            <a:ahLst/>
            <a:cxnLst/>
            <a:rect l="l" t="t" r="r" b="b"/>
            <a:pathLst>
              <a:path w="1323975">
                <a:moveTo>
                  <a:pt x="0" y="0"/>
                </a:moveTo>
                <a:lnTo>
                  <a:pt x="1323695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3296430" y="706755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3122" y="0"/>
                </a:lnTo>
              </a:path>
            </a:pathLst>
          </a:custGeom>
          <a:ln w="3175">
            <a:solidFill>
              <a:srgbClr val="C0CFD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3296627" y="705148"/>
            <a:ext cx="1323340" cy="0"/>
          </a:xfrm>
          <a:custGeom>
            <a:avLst/>
            <a:gdLst/>
            <a:ahLst/>
            <a:cxnLst/>
            <a:rect l="l" t="t" r="r" b="b"/>
            <a:pathLst>
              <a:path w="1323339">
                <a:moveTo>
                  <a:pt x="0" y="0"/>
                </a:moveTo>
                <a:lnTo>
                  <a:pt x="1322728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3298404" y="702519"/>
            <a:ext cx="1319530" cy="0"/>
          </a:xfrm>
          <a:custGeom>
            <a:avLst/>
            <a:gdLst/>
            <a:ahLst/>
            <a:cxnLst/>
            <a:rect l="l" t="t" r="r" b="b"/>
            <a:pathLst>
              <a:path w="1319529">
                <a:moveTo>
                  <a:pt x="0" y="0"/>
                </a:moveTo>
                <a:lnTo>
                  <a:pt x="1319175" y="0"/>
                </a:lnTo>
              </a:path>
            </a:pathLst>
          </a:custGeom>
          <a:ln w="3175">
            <a:solidFill>
              <a:srgbClr val="C1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3300180" y="699890"/>
            <a:ext cx="1315720" cy="0"/>
          </a:xfrm>
          <a:custGeom>
            <a:avLst/>
            <a:gdLst/>
            <a:ahLst/>
            <a:cxnLst/>
            <a:rect l="l" t="t" r="r" b="b"/>
            <a:pathLst>
              <a:path w="1315720">
                <a:moveTo>
                  <a:pt x="0" y="0"/>
                </a:moveTo>
                <a:lnTo>
                  <a:pt x="1315622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3301948" y="697274"/>
            <a:ext cx="1312545" cy="0"/>
          </a:xfrm>
          <a:custGeom>
            <a:avLst/>
            <a:gdLst/>
            <a:ahLst/>
            <a:cxnLst/>
            <a:rect l="l" t="t" r="r" b="b"/>
            <a:pathLst>
              <a:path w="1312545">
                <a:moveTo>
                  <a:pt x="0" y="0"/>
                </a:moveTo>
                <a:lnTo>
                  <a:pt x="1312087" y="0"/>
                </a:lnTo>
              </a:path>
            </a:pathLst>
          </a:custGeom>
          <a:ln w="3175">
            <a:solidFill>
              <a:srgbClr val="C2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3303724" y="694645"/>
            <a:ext cx="1308735" cy="0"/>
          </a:xfrm>
          <a:custGeom>
            <a:avLst/>
            <a:gdLst/>
            <a:ahLst/>
            <a:cxnLst/>
            <a:rect l="l" t="t" r="r" b="b"/>
            <a:pathLst>
              <a:path w="1308735">
                <a:moveTo>
                  <a:pt x="0" y="0"/>
                </a:moveTo>
                <a:lnTo>
                  <a:pt x="1308534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3305492" y="692029"/>
            <a:ext cx="1305560" cy="0"/>
          </a:xfrm>
          <a:custGeom>
            <a:avLst/>
            <a:gdLst/>
            <a:ahLst/>
            <a:cxnLst/>
            <a:rect l="l" t="t" r="r" b="b"/>
            <a:pathLst>
              <a:path w="1305560">
                <a:moveTo>
                  <a:pt x="0" y="0"/>
                </a:moveTo>
                <a:lnTo>
                  <a:pt x="1304998" y="0"/>
                </a:lnTo>
              </a:path>
            </a:pathLst>
          </a:custGeom>
          <a:ln w="3175">
            <a:solidFill>
              <a:srgbClr val="C3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3307268" y="689400"/>
            <a:ext cx="1301750" cy="0"/>
          </a:xfrm>
          <a:custGeom>
            <a:avLst/>
            <a:gdLst/>
            <a:ahLst/>
            <a:cxnLst/>
            <a:rect l="l" t="t" r="r" b="b"/>
            <a:pathLst>
              <a:path w="1301750">
                <a:moveTo>
                  <a:pt x="0" y="0"/>
                </a:moveTo>
                <a:lnTo>
                  <a:pt x="1301446" y="0"/>
                </a:lnTo>
              </a:path>
            </a:pathLst>
          </a:custGeom>
          <a:ln w="3175">
            <a:solidFill>
              <a:srgbClr val="C4CF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3309044" y="686771"/>
            <a:ext cx="1297940" cy="0"/>
          </a:xfrm>
          <a:custGeom>
            <a:avLst/>
            <a:gdLst/>
            <a:ahLst/>
            <a:cxnLst/>
            <a:rect l="l" t="t" r="r" b="b"/>
            <a:pathLst>
              <a:path w="1297939">
                <a:moveTo>
                  <a:pt x="0" y="0"/>
                </a:moveTo>
                <a:lnTo>
                  <a:pt x="1297893" y="0"/>
                </a:lnTo>
              </a:path>
            </a:pathLst>
          </a:custGeom>
          <a:ln w="3175">
            <a:solidFill>
              <a:srgbClr val="C4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3310811" y="684155"/>
            <a:ext cx="1294765" cy="0"/>
          </a:xfrm>
          <a:custGeom>
            <a:avLst/>
            <a:gdLst/>
            <a:ahLst/>
            <a:cxnLst/>
            <a:rect l="l" t="t" r="r" b="b"/>
            <a:pathLst>
              <a:path w="1294764">
                <a:moveTo>
                  <a:pt x="0" y="0"/>
                </a:moveTo>
                <a:lnTo>
                  <a:pt x="1294358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3312588" y="681526"/>
            <a:ext cx="1290955" cy="0"/>
          </a:xfrm>
          <a:custGeom>
            <a:avLst/>
            <a:gdLst/>
            <a:ahLst/>
            <a:cxnLst/>
            <a:rect l="l" t="t" r="r" b="b"/>
            <a:pathLst>
              <a:path w="1290954">
                <a:moveTo>
                  <a:pt x="0" y="0"/>
                </a:moveTo>
                <a:lnTo>
                  <a:pt x="1290805" y="0"/>
                </a:lnTo>
              </a:path>
            </a:pathLst>
          </a:custGeom>
          <a:ln w="3175">
            <a:solidFill>
              <a:srgbClr val="C5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314364" y="678897"/>
            <a:ext cx="1287780" cy="0"/>
          </a:xfrm>
          <a:custGeom>
            <a:avLst/>
            <a:gdLst/>
            <a:ahLst/>
            <a:cxnLst/>
            <a:rect l="l" t="t" r="r" b="b"/>
            <a:pathLst>
              <a:path w="1287779">
                <a:moveTo>
                  <a:pt x="0" y="0"/>
                </a:moveTo>
                <a:lnTo>
                  <a:pt x="1287252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3316132" y="676281"/>
            <a:ext cx="1283970" cy="0"/>
          </a:xfrm>
          <a:custGeom>
            <a:avLst/>
            <a:gdLst/>
            <a:ahLst/>
            <a:cxnLst/>
            <a:rect l="l" t="t" r="r" b="b"/>
            <a:pathLst>
              <a:path w="1283970">
                <a:moveTo>
                  <a:pt x="0" y="0"/>
                </a:moveTo>
                <a:lnTo>
                  <a:pt x="1283717" y="0"/>
                </a:lnTo>
              </a:path>
            </a:pathLst>
          </a:custGeom>
          <a:ln w="3175">
            <a:solidFill>
              <a:srgbClr val="C6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3317908" y="673652"/>
            <a:ext cx="1280160" cy="0"/>
          </a:xfrm>
          <a:custGeom>
            <a:avLst/>
            <a:gdLst/>
            <a:ahLst/>
            <a:cxnLst/>
            <a:rect l="l" t="t" r="r" b="b"/>
            <a:pathLst>
              <a:path w="1280160">
                <a:moveTo>
                  <a:pt x="0" y="0"/>
                </a:moveTo>
                <a:lnTo>
                  <a:pt x="1280164" y="0"/>
                </a:lnTo>
              </a:path>
            </a:pathLst>
          </a:custGeom>
          <a:ln w="3175">
            <a:solidFill>
              <a:srgbClr val="C7D0D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3319675" y="671036"/>
            <a:ext cx="1276985" cy="0"/>
          </a:xfrm>
          <a:custGeom>
            <a:avLst/>
            <a:gdLst/>
            <a:ahLst/>
            <a:cxnLst/>
            <a:rect l="l" t="t" r="r" b="b"/>
            <a:pathLst>
              <a:path w="1276985">
                <a:moveTo>
                  <a:pt x="0" y="0"/>
                </a:moveTo>
                <a:lnTo>
                  <a:pt x="1276628" y="0"/>
                </a:lnTo>
              </a:path>
            </a:pathLst>
          </a:custGeom>
          <a:ln w="3175">
            <a:solidFill>
              <a:srgbClr val="C7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3321451" y="668407"/>
            <a:ext cx="1273175" cy="0"/>
          </a:xfrm>
          <a:custGeom>
            <a:avLst/>
            <a:gdLst/>
            <a:ahLst/>
            <a:cxnLst/>
            <a:rect l="l" t="t" r="r" b="b"/>
            <a:pathLst>
              <a:path w="1273175">
                <a:moveTo>
                  <a:pt x="0" y="0"/>
                </a:moveTo>
                <a:lnTo>
                  <a:pt x="127307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3323888" y="666115"/>
            <a:ext cx="1268730" cy="0"/>
          </a:xfrm>
          <a:custGeom>
            <a:avLst/>
            <a:gdLst/>
            <a:ahLst/>
            <a:cxnLst/>
            <a:rect l="l" t="t" r="r" b="b"/>
            <a:pathLst>
              <a:path w="1268729">
                <a:moveTo>
                  <a:pt x="0" y="0"/>
                </a:moveTo>
                <a:lnTo>
                  <a:pt x="1268201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3325436" y="664844"/>
            <a:ext cx="1265555" cy="0"/>
          </a:xfrm>
          <a:custGeom>
            <a:avLst/>
            <a:gdLst/>
            <a:ahLst/>
            <a:cxnLst/>
            <a:rect l="l" t="t" r="r" b="b"/>
            <a:pathLst>
              <a:path w="1265554">
                <a:moveTo>
                  <a:pt x="0" y="0"/>
                </a:moveTo>
                <a:lnTo>
                  <a:pt x="126510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3325981" y="663162"/>
            <a:ext cx="1264285" cy="0"/>
          </a:xfrm>
          <a:custGeom>
            <a:avLst/>
            <a:gdLst/>
            <a:ahLst/>
            <a:cxnLst/>
            <a:rect l="l" t="t" r="r" b="b"/>
            <a:pathLst>
              <a:path w="1264285">
                <a:moveTo>
                  <a:pt x="0" y="0"/>
                </a:moveTo>
                <a:lnTo>
                  <a:pt x="1264016" y="0"/>
                </a:lnTo>
              </a:path>
            </a:pathLst>
          </a:custGeom>
          <a:ln w="3175">
            <a:solidFill>
              <a:srgbClr val="C8D0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3329872" y="660533"/>
            <a:ext cx="1256665" cy="0"/>
          </a:xfrm>
          <a:custGeom>
            <a:avLst/>
            <a:gdLst/>
            <a:ahLst/>
            <a:cxnLst/>
            <a:rect l="l" t="t" r="r" b="b"/>
            <a:pathLst>
              <a:path w="1256664">
                <a:moveTo>
                  <a:pt x="0" y="0"/>
                </a:moveTo>
                <a:lnTo>
                  <a:pt x="1256233" y="0"/>
                </a:lnTo>
              </a:path>
            </a:pathLst>
          </a:custGeom>
          <a:ln w="3175">
            <a:solidFill>
              <a:srgbClr val="C9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3333763" y="657904"/>
            <a:ext cx="1249045" cy="0"/>
          </a:xfrm>
          <a:custGeom>
            <a:avLst/>
            <a:gdLst/>
            <a:ahLst/>
            <a:cxnLst/>
            <a:rect l="l" t="t" r="r" b="b"/>
            <a:pathLst>
              <a:path w="1249045">
                <a:moveTo>
                  <a:pt x="0" y="0"/>
                </a:moveTo>
                <a:lnTo>
                  <a:pt x="1248451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3337635" y="655288"/>
            <a:ext cx="1240790" cy="0"/>
          </a:xfrm>
          <a:custGeom>
            <a:avLst/>
            <a:gdLst/>
            <a:ahLst/>
            <a:cxnLst/>
            <a:rect l="l" t="t" r="r" b="b"/>
            <a:pathLst>
              <a:path w="1240789">
                <a:moveTo>
                  <a:pt x="0" y="0"/>
                </a:moveTo>
                <a:lnTo>
                  <a:pt x="1240706" y="0"/>
                </a:lnTo>
              </a:path>
            </a:pathLst>
          </a:custGeom>
          <a:ln w="3175">
            <a:solidFill>
              <a:srgbClr val="CA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3341526" y="652659"/>
            <a:ext cx="1233170" cy="0"/>
          </a:xfrm>
          <a:custGeom>
            <a:avLst/>
            <a:gdLst/>
            <a:ahLst/>
            <a:cxnLst/>
            <a:rect l="l" t="t" r="r" b="b"/>
            <a:pathLst>
              <a:path w="1233170">
                <a:moveTo>
                  <a:pt x="0" y="0"/>
                </a:moveTo>
                <a:lnTo>
                  <a:pt x="1232924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3345417" y="650030"/>
            <a:ext cx="1225550" cy="0"/>
          </a:xfrm>
          <a:custGeom>
            <a:avLst/>
            <a:gdLst/>
            <a:ahLst/>
            <a:cxnLst/>
            <a:rect l="l" t="t" r="r" b="b"/>
            <a:pathLst>
              <a:path w="1225550">
                <a:moveTo>
                  <a:pt x="0" y="0"/>
                </a:moveTo>
                <a:lnTo>
                  <a:pt x="1225142" y="0"/>
                </a:lnTo>
              </a:path>
            </a:pathLst>
          </a:custGeom>
          <a:ln w="3175">
            <a:solidFill>
              <a:srgbClr val="CB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3349289" y="647414"/>
            <a:ext cx="1217930" cy="0"/>
          </a:xfrm>
          <a:custGeom>
            <a:avLst/>
            <a:gdLst/>
            <a:ahLst/>
            <a:cxnLst/>
            <a:rect l="l" t="t" r="r" b="b"/>
            <a:pathLst>
              <a:path w="1217929">
                <a:moveTo>
                  <a:pt x="0" y="0"/>
                </a:moveTo>
                <a:lnTo>
                  <a:pt x="1217397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3353180" y="644785"/>
            <a:ext cx="1209675" cy="0"/>
          </a:xfrm>
          <a:custGeom>
            <a:avLst/>
            <a:gdLst/>
            <a:ahLst/>
            <a:cxnLst/>
            <a:rect l="l" t="t" r="r" b="b"/>
            <a:pathLst>
              <a:path w="1209675">
                <a:moveTo>
                  <a:pt x="0" y="0"/>
                </a:moveTo>
                <a:lnTo>
                  <a:pt x="1209615" y="0"/>
                </a:lnTo>
              </a:path>
            </a:pathLst>
          </a:custGeom>
          <a:ln w="3175">
            <a:solidFill>
              <a:srgbClr val="CCD1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3357052" y="642169"/>
            <a:ext cx="1202055" cy="0"/>
          </a:xfrm>
          <a:custGeom>
            <a:avLst/>
            <a:gdLst/>
            <a:ahLst/>
            <a:cxnLst/>
            <a:rect l="l" t="t" r="r" b="b"/>
            <a:pathLst>
              <a:path w="1202054">
                <a:moveTo>
                  <a:pt x="0" y="0"/>
                </a:moveTo>
                <a:lnTo>
                  <a:pt x="1201870" y="0"/>
                </a:lnTo>
              </a:path>
            </a:pathLst>
          </a:custGeom>
          <a:ln w="3175">
            <a:solidFill>
              <a:srgbClr val="CDD2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3360943" y="639540"/>
            <a:ext cx="1194435" cy="0"/>
          </a:xfrm>
          <a:custGeom>
            <a:avLst/>
            <a:gdLst/>
            <a:ahLst/>
            <a:cxnLst/>
            <a:rect l="l" t="t" r="r" b="b"/>
            <a:pathLst>
              <a:path w="1194435">
                <a:moveTo>
                  <a:pt x="0" y="0"/>
                </a:moveTo>
                <a:lnTo>
                  <a:pt x="1194088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3364834" y="636911"/>
            <a:ext cx="1186815" cy="0"/>
          </a:xfrm>
          <a:custGeom>
            <a:avLst/>
            <a:gdLst/>
            <a:ahLst/>
            <a:cxnLst/>
            <a:rect l="l" t="t" r="r" b="b"/>
            <a:pathLst>
              <a:path w="1186814">
                <a:moveTo>
                  <a:pt x="0" y="0"/>
                </a:moveTo>
                <a:lnTo>
                  <a:pt x="1186306" y="0"/>
                </a:lnTo>
              </a:path>
            </a:pathLst>
          </a:custGeom>
          <a:ln w="3175">
            <a:solidFill>
              <a:srgbClr val="CE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3376673" y="634295"/>
            <a:ext cx="1162685" cy="0"/>
          </a:xfrm>
          <a:custGeom>
            <a:avLst/>
            <a:gdLst/>
            <a:ahLst/>
            <a:cxnLst/>
            <a:rect l="l" t="t" r="r" b="b"/>
            <a:pathLst>
              <a:path w="1162685">
                <a:moveTo>
                  <a:pt x="0" y="0"/>
                </a:moveTo>
                <a:lnTo>
                  <a:pt x="1162628" y="0"/>
                </a:lnTo>
              </a:path>
            </a:pathLst>
          </a:custGeom>
          <a:ln w="3175">
            <a:solidFill>
              <a:srgbClr val="CF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3389611" y="631666"/>
            <a:ext cx="1137285" cy="0"/>
          </a:xfrm>
          <a:custGeom>
            <a:avLst/>
            <a:gdLst/>
            <a:ahLst/>
            <a:cxnLst/>
            <a:rect l="l" t="t" r="r" b="b"/>
            <a:pathLst>
              <a:path w="1137285">
                <a:moveTo>
                  <a:pt x="0" y="0"/>
                </a:moveTo>
                <a:lnTo>
                  <a:pt x="1136751" y="0"/>
                </a:lnTo>
              </a:path>
            </a:pathLst>
          </a:custGeom>
          <a:ln w="3175">
            <a:solidFill>
              <a:srgbClr val="D0D2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3402549" y="629037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>
                <a:moveTo>
                  <a:pt x="0" y="0"/>
                </a:moveTo>
                <a:lnTo>
                  <a:pt x="1110875" y="0"/>
                </a:lnTo>
              </a:path>
            </a:pathLst>
          </a:custGeom>
          <a:ln w="3175">
            <a:solidFill>
              <a:srgbClr val="D1D3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3415487" y="627722"/>
            <a:ext cx="1085215" cy="0"/>
          </a:xfrm>
          <a:custGeom>
            <a:avLst/>
            <a:gdLst/>
            <a:ahLst/>
            <a:cxnLst/>
            <a:rect l="l" t="t" r="r" b="b"/>
            <a:pathLst>
              <a:path w="1085214">
                <a:moveTo>
                  <a:pt x="0" y="0"/>
                </a:moveTo>
                <a:lnTo>
                  <a:pt x="1084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3286188" y="627722"/>
            <a:ext cx="1343660" cy="882015"/>
          </a:xfrm>
          <a:custGeom>
            <a:avLst/>
            <a:gdLst/>
            <a:ahLst/>
            <a:cxnLst/>
            <a:rect l="l" t="t" r="r" b="b"/>
            <a:pathLst>
              <a:path w="1343660" h="882015">
                <a:moveTo>
                  <a:pt x="129298" y="0"/>
                </a:moveTo>
                <a:lnTo>
                  <a:pt x="1214297" y="0"/>
                </a:lnTo>
                <a:lnTo>
                  <a:pt x="1264506" y="10201"/>
                </a:lnTo>
                <a:lnTo>
                  <a:pt x="1305623" y="37979"/>
                </a:lnTo>
                <a:lnTo>
                  <a:pt x="1333405" y="79092"/>
                </a:lnTo>
                <a:lnTo>
                  <a:pt x="1343609" y="129298"/>
                </a:lnTo>
                <a:lnTo>
                  <a:pt x="1343609" y="752360"/>
                </a:lnTo>
                <a:lnTo>
                  <a:pt x="1333403" y="802563"/>
                </a:lnTo>
                <a:lnTo>
                  <a:pt x="1305618" y="843681"/>
                </a:lnTo>
                <a:lnTo>
                  <a:pt x="1264501" y="871466"/>
                </a:lnTo>
                <a:lnTo>
                  <a:pt x="1214297" y="881672"/>
                </a:lnTo>
                <a:lnTo>
                  <a:pt x="129298" y="881672"/>
                </a:lnTo>
                <a:lnTo>
                  <a:pt x="79097" y="871468"/>
                </a:lnTo>
                <a:lnTo>
                  <a:pt x="37984" y="843686"/>
                </a:lnTo>
                <a:lnTo>
                  <a:pt x="10203" y="802569"/>
                </a:lnTo>
                <a:lnTo>
                  <a:pt x="0" y="752360"/>
                </a:lnTo>
                <a:lnTo>
                  <a:pt x="0" y="129298"/>
                </a:lnTo>
                <a:lnTo>
                  <a:pt x="10201" y="79092"/>
                </a:lnTo>
                <a:lnTo>
                  <a:pt x="37979" y="37979"/>
                </a:lnTo>
                <a:lnTo>
                  <a:pt x="79092" y="10201"/>
                </a:lnTo>
                <a:lnTo>
                  <a:pt x="129298" y="0"/>
                </a:lnTo>
                <a:close/>
              </a:path>
            </a:pathLst>
          </a:custGeom>
          <a:ln w="3364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3297211" y="2445989"/>
            <a:ext cx="1321562" cy="232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3462318" y="754380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70421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3427107" y="734059"/>
            <a:ext cx="671195" cy="0"/>
          </a:xfrm>
          <a:custGeom>
            <a:avLst/>
            <a:gdLst/>
            <a:ahLst/>
            <a:cxnLst/>
            <a:rect l="l" t="t" r="r" b="b"/>
            <a:pathLst>
              <a:path w="671195">
                <a:moveTo>
                  <a:pt x="0" y="0"/>
                </a:moveTo>
                <a:lnTo>
                  <a:pt x="671195" y="0"/>
                </a:lnTo>
              </a:path>
            </a:pathLst>
          </a:custGeom>
          <a:ln w="4064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3427107" y="698500"/>
            <a:ext cx="281305" cy="0"/>
          </a:xfrm>
          <a:custGeom>
            <a:avLst/>
            <a:gdLst/>
            <a:ahLst/>
            <a:cxnLst/>
            <a:rect l="l" t="t" r="r" b="b"/>
            <a:pathLst>
              <a:path w="281304">
                <a:moveTo>
                  <a:pt x="0" y="0"/>
                </a:moveTo>
                <a:lnTo>
                  <a:pt x="280733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3517226" y="859789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543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3517226" y="829310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5">
                <a:moveTo>
                  <a:pt x="0" y="0"/>
                </a:moveTo>
                <a:lnTo>
                  <a:pt x="190614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3517226" y="808990"/>
            <a:ext cx="731520" cy="0"/>
          </a:xfrm>
          <a:custGeom>
            <a:avLst/>
            <a:gdLst/>
            <a:ahLst/>
            <a:cxnLst/>
            <a:rect l="l" t="t" r="r" b="b"/>
            <a:pathLst>
              <a:path w="731520">
                <a:moveTo>
                  <a:pt x="0" y="0"/>
                </a:moveTo>
                <a:lnTo>
                  <a:pt x="731265" y="0"/>
                </a:lnTo>
              </a:path>
            </a:pathLst>
          </a:custGeom>
          <a:ln w="101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3517226" y="788669"/>
            <a:ext cx="581660" cy="0"/>
          </a:xfrm>
          <a:custGeom>
            <a:avLst/>
            <a:gdLst/>
            <a:ahLst/>
            <a:cxnLst/>
            <a:rect l="l" t="t" r="r" b="b"/>
            <a:pathLst>
              <a:path w="581660">
                <a:moveTo>
                  <a:pt x="0" y="0"/>
                </a:moveTo>
                <a:lnTo>
                  <a:pt x="581075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3517226" y="763905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543" y="0"/>
                </a:lnTo>
              </a:path>
            </a:pathLst>
          </a:custGeom>
          <a:ln w="190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3727538" y="844550"/>
            <a:ext cx="70485" cy="30480"/>
          </a:xfrm>
          <a:custGeom>
            <a:avLst/>
            <a:gdLst/>
            <a:ahLst/>
            <a:cxnLst/>
            <a:rect l="l" t="t" r="r" b="b"/>
            <a:pathLst>
              <a:path w="70485" h="30480">
                <a:moveTo>
                  <a:pt x="0" y="30479"/>
                </a:moveTo>
                <a:lnTo>
                  <a:pt x="70421" y="30479"/>
                </a:lnTo>
                <a:lnTo>
                  <a:pt x="70421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3727538" y="829310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0953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3817658" y="859415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5">
                <a:moveTo>
                  <a:pt x="0" y="0"/>
                </a:moveTo>
                <a:lnTo>
                  <a:pt x="190563" y="0"/>
                </a:lnTo>
              </a:path>
            </a:pathLst>
          </a:custGeom>
          <a:ln w="300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057929" y="859415"/>
            <a:ext cx="191135" cy="0"/>
          </a:xfrm>
          <a:custGeom>
            <a:avLst/>
            <a:gdLst/>
            <a:ahLst/>
            <a:cxnLst/>
            <a:rect l="l" t="t" r="r" b="b"/>
            <a:pathLst>
              <a:path w="191135">
                <a:moveTo>
                  <a:pt x="0" y="0"/>
                </a:moveTo>
                <a:lnTo>
                  <a:pt x="190563" y="0"/>
                </a:lnTo>
              </a:path>
            </a:pathLst>
          </a:custGeom>
          <a:ln w="300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268177" y="859789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543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4268177" y="808990"/>
            <a:ext cx="220979" cy="0"/>
          </a:xfrm>
          <a:custGeom>
            <a:avLst/>
            <a:gdLst/>
            <a:ahLst/>
            <a:cxnLst/>
            <a:rect l="l" t="t" r="r" b="b"/>
            <a:pathLst>
              <a:path w="220979">
                <a:moveTo>
                  <a:pt x="0" y="0"/>
                </a:moveTo>
                <a:lnTo>
                  <a:pt x="220675" y="0"/>
                </a:lnTo>
              </a:path>
            </a:pathLst>
          </a:custGeom>
          <a:ln w="7112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4268177" y="763905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543" y="0"/>
                </a:lnTo>
              </a:path>
            </a:pathLst>
          </a:custGeom>
          <a:ln w="190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4418419" y="844384"/>
            <a:ext cx="70485" cy="30480"/>
          </a:xfrm>
          <a:custGeom>
            <a:avLst/>
            <a:gdLst/>
            <a:ahLst/>
            <a:cxnLst/>
            <a:rect l="l" t="t" r="r" b="b"/>
            <a:pathLst>
              <a:path w="70485" h="30480">
                <a:moveTo>
                  <a:pt x="70434" y="0"/>
                </a:moveTo>
                <a:lnTo>
                  <a:pt x="0" y="0"/>
                </a:lnTo>
                <a:lnTo>
                  <a:pt x="0" y="30060"/>
                </a:lnTo>
                <a:lnTo>
                  <a:pt x="70434" y="30060"/>
                </a:lnTo>
                <a:lnTo>
                  <a:pt x="704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4117987" y="779144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505" y="0"/>
                </a:lnTo>
              </a:path>
            </a:pathLst>
          </a:custGeom>
          <a:ln w="4952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4117987" y="734059"/>
            <a:ext cx="371475" cy="0"/>
          </a:xfrm>
          <a:custGeom>
            <a:avLst/>
            <a:gdLst/>
            <a:ahLst/>
            <a:cxnLst/>
            <a:rect l="l" t="t" r="r" b="b"/>
            <a:pathLst>
              <a:path w="371475">
                <a:moveTo>
                  <a:pt x="0" y="0"/>
                </a:moveTo>
                <a:lnTo>
                  <a:pt x="370865" y="0"/>
                </a:lnTo>
              </a:path>
            </a:pathLst>
          </a:custGeom>
          <a:ln w="4064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4117987" y="683259"/>
            <a:ext cx="70485" cy="30480"/>
          </a:xfrm>
          <a:custGeom>
            <a:avLst/>
            <a:gdLst/>
            <a:ahLst/>
            <a:cxnLst/>
            <a:rect l="l" t="t" r="r" b="b"/>
            <a:pathLst>
              <a:path w="70485" h="30479">
                <a:moveTo>
                  <a:pt x="0" y="30479"/>
                </a:moveTo>
                <a:lnTo>
                  <a:pt x="70434" y="30479"/>
                </a:lnTo>
                <a:lnTo>
                  <a:pt x="70434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3667468" y="764133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492" y="0"/>
                </a:lnTo>
              </a:path>
            </a:pathLst>
          </a:custGeom>
          <a:ln w="1965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3817658" y="764133"/>
            <a:ext cx="280670" cy="0"/>
          </a:xfrm>
          <a:custGeom>
            <a:avLst/>
            <a:gdLst/>
            <a:ahLst/>
            <a:cxnLst/>
            <a:rect l="l" t="t" r="r" b="b"/>
            <a:pathLst>
              <a:path w="280670">
                <a:moveTo>
                  <a:pt x="0" y="0"/>
                </a:moveTo>
                <a:lnTo>
                  <a:pt x="280644" y="0"/>
                </a:lnTo>
              </a:path>
            </a:pathLst>
          </a:custGeom>
          <a:ln w="1965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4418419" y="754303"/>
            <a:ext cx="70485" cy="19685"/>
          </a:xfrm>
          <a:custGeom>
            <a:avLst/>
            <a:gdLst/>
            <a:ahLst/>
            <a:cxnLst/>
            <a:rect l="l" t="t" r="r" b="b"/>
            <a:pathLst>
              <a:path w="70485" h="19684">
                <a:moveTo>
                  <a:pt x="70434" y="0"/>
                </a:moveTo>
                <a:lnTo>
                  <a:pt x="0" y="0"/>
                </a:lnTo>
                <a:lnTo>
                  <a:pt x="0" y="19659"/>
                </a:lnTo>
                <a:lnTo>
                  <a:pt x="70434" y="19659"/>
                </a:lnTo>
                <a:lnTo>
                  <a:pt x="704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3757586" y="698912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444" y="0"/>
                </a:lnTo>
              </a:path>
            </a:pathLst>
          </a:custGeom>
          <a:ln w="300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3877729" y="698500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492" y="0"/>
                </a:lnTo>
              </a:path>
            </a:pathLst>
          </a:custGeom>
          <a:ln w="3047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4208119" y="698912"/>
            <a:ext cx="130810" cy="0"/>
          </a:xfrm>
          <a:custGeom>
            <a:avLst/>
            <a:gdLst/>
            <a:ahLst/>
            <a:cxnLst/>
            <a:rect l="l" t="t" r="r" b="b"/>
            <a:pathLst>
              <a:path w="130810">
                <a:moveTo>
                  <a:pt x="0" y="0"/>
                </a:moveTo>
                <a:lnTo>
                  <a:pt x="130492" y="0"/>
                </a:lnTo>
              </a:path>
            </a:pathLst>
          </a:custGeom>
          <a:ln w="300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4358360" y="698912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431" y="0"/>
                </a:lnTo>
              </a:path>
            </a:pathLst>
          </a:custGeom>
          <a:ln w="300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4027868" y="683882"/>
            <a:ext cx="70485" cy="30480"/>
          </a:xfrm>
          <a:custGeom>
            <a:avLst/>
            <a:gdLst/>
            <a:ahLst/>
            <a:cxnLst/>
            <a:rect l="l" t="t" r="r" b="b"/>
            <a:pathLst>
              <a:path w="70485" h="30479">
                <a:moveTo>
                  <a:pt x="70434" y="0"/>
                </a:moveTo>
                <a:lnTo>
                  <a:pt x="0" y="0"/>
                </a:lnTo>
                <a:lnTo>
                  <a:pt x="0" y="30010"/>
                </a:lnTo>
                <a:lnTo>
                  <a:pt x="70434" y="30010"/>
                </a:lnTo>
                <a:lnTo>
                  <a:pt x="70434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3462318" y="734059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300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3447288" y="718819"/>
            <a:ext cx="120650" cy="0"/>
          </a:xfrm>
          <a:custGeom>
            <a:avLst/>
            <a:gdLst/>
            <a:ahLst/>
            <a:cxnLst/>
            <a:rect l="l" t="t" r="r" b="b"/>
            <a:pathLst>
              <a:path w="120650">
                <a:moveTo>
                  <a:pt x="0" y="0"/>
                </a:moveTo>
                <a:lnTo>
                  <a:pt x="120180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3552437" y="734123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129"/>
                </a:lnTo>
              </a:path>
            </a:pathLst>
          </a:custGeom>
          <a:ln w="300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3597528" y="82423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0" y="30479"/>
                </a:moveTo>
                <a:lnTo>
                  <a:pt x="30060" y="30479"/>
                </a:lnTo>
                <a:lnTo>
                  <a:pt x="3006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3597528" y="808990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3597528" y="764540"/>
            <a:ext cx="30480" cy="29209"/>
          </a:xfrm>
          <a:custGeom>
            <a:avLst/>
            <a:gdLst/>
            <a:ahLst/>
            <a:cxnLst/>
            <a:rect l="l" t="t" r="r" b="b"/>
            <a:pathLst>
              <a:path w="30479" h="29209">
                <a:moveTo>
                  <a:pt x="0" y="29210"/>
                </a:moveTo>
                <a:lnTo>
                  <a:pt x="30060" y="29210"/>
                </a:lnTo>
                <a:lnTo>
                  <a:pt x="30060" y="0"/>
                </a:lnTo>
                <a:lnTo>
                  <a:pt x="0" y="0"/>
                </a:lnTo>
                <a:lnTo>
                  <a:pt x="0" y="292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3687648" y="734123"/>
            <a:ext cx="30480" cy="60325"/>
          </a:xfrm>
          <a:custGeom>
            <a:avLst/>
            <a:gdLst/>
            <a:ahLst/>
            <a:cxnLst/>
            <a:rect l="l" t="t" r="r" b="b"/>
            <a:pathLst>
              <a:path w="30479" h="60325">
                <a:moveTo>
                  <a:pt x="30060" y="0"/>
                </a:moveTo>
                <a:lnTo>
                  <a:pt x="0" y="0"/>
                </a:lnTo>
                <a:lnTo>
                  <a:pt x="0" y="60020"/>
                </a:lnTo>
                <a:lnTo>
                  <a:pt x="30060" y="60020"/>
                </a:lnTo>
                <a:lnTo>
                  <a:pt x="300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3597528" y="719093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0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3747719" y="82423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0" y="30479"/>
                </a:moveTo>
                <a:lnTo>
                  <a:pt x="30060" y="30479"/>
                </a:lnTo>
                <a:lnTo>
                  <a:pt x="3006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3747719" y="793750"/>
            <a:ext cx="60325" cy="30480"/>
          </a:xfrm>
          <a:custGeom>
            <a:avLst/>
            <a:gdLst/>
            <a:ahLst/>
            <a:cxnLst/>
            <a:rect l="l" t="t" r="r" b="b"/>
            <a:pathLst>
              <a:path w="60325" h="30480">
                <a:moveTo>
                  <a:pt x="0" y="30479"/>
                </a:moveTo>
                <a:lnTo>
                  <a:pt x="60071" y="30479"/>
                </a:lnTo>
                <a:lnTo>
                  <a:pt x="60071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3747719" y="734059"/>
            <a:ext cx="30480" cy="59690"/>
          </a:xfrm>
          <a:custGeom>
            <a:avLst/>
            <a:gdLst/>
            <a:ahLst/>
            <a:cxnLst/>
            <a:rect l="l" t="t" r="r" b="b"/>
            <a:pathLst>
              <a:path w="30479" h="59690">
                <a:moveTo>
                  <a:pt x="0" y="59690"/>
                </a:moveTo>
                <a:lnTo>
                  <a:pt x="30060" y="59690"/>
                </a:lnTo>
                <a:lnTo>
                  <a:pt x="30060" y="0"/>
                </a:lnTo>
                <a:lnTo>
                  <a:pt x="0" y="0"/>
                </a:lnTo>
                <a:lnTo>
                  <a:pt x="0" y="596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3852868" y="734123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129"/>
                </a:lnTo>
              </a:path>
            </a:pathLst>
          </a:custGeom>
          <a:ln w="300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3777780" y="704062"/>
            <a:ext cx="60325" cy="30480"/>
          </a:xfrm>
          <a:custGeom>
            <a:avLst/>
            <a:gdLst/>
            <a:ahLst/>
            <a:cxnLst/>
            <a:rect l="l" t="t" r="r" b="b"/>
            <a:pathLst>
              <a:path w="60325" h="30479">
                <a:moveTo>
                  <a:pt x="60058" y="0"/>
                </a:moveTo>
                <a:lnTo>
                  <a:pt x="0" y="0"/>
                </a:lnTo>
                <a:lnTo>
                  <a:pt x="0" y="30060"/>
                </a:lnTo>
                <a:lnTo>
                  <a:pt x="60058" y="30060"/>
                </a:lnTo>
                <a:lnTo>
                  <a:pt x="60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3897909" y="839469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3897909" y="79375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0" y="30479"/>
                </a:moveTo>
                <a:lnTo>
                  <a:pt x="30060" y="30479"/>
                </a:lnTo>
                <a:lnTo>
                  <a:pt x="3006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3897909" y="779144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2921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3988041" y="794194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30048" y="0"/>
                </a:moveTo>
                <a:lnTo>
                  <a:pt x="0" y="0"/>
                </a:lnTo>
                <a:lnTo>
                  <a:pt x="0" y="30010"/>
                </a:lnTo>
                <a:lnTo>
                  <a:pt x="30048" y="30010"/>
                </a:lnTo>
                <a:lnTo>
                  <a:pt x="300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3988028" y="734085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79">
                <a:moveTo>
                  <a:pt x="30060" y="0"/>
                </a:moveTo>
                <a:lnTo>
                  <a:pt x="0" y="0"/>
                </a:lnTo>
                <a:lnTo>
                  <a:pt x="0" y="30048"/>
                </a:lnTo>
                <a:lnTo>
                  <a:pt x="30060" y="30048"/>
                </a:lnTo>
                <a:lnTo>
                  <a:pt x="300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3897909" y="719073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0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4078109" y="839469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4153204" y="703580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3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4063085" y="704062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142"/>
                </a:lnTo>
              </a:path>
            </a:pathLst>
          </a:custGeom>
          <a:ln w="3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4213275" y="734123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129"/>
                </a:lnTo>
              </a:path>
            </a:pathLst>
          </a:custGeom>
          <a:ln w="3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4303395" y="734059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650"/>
                </a:lnTo>
              </a:path>
            </a:pathLst>
          </a:custGeom>
          <a:ln w="3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4228300" y="718819"/>
            <a:ext cx="90170" cy="0"/>
          </a:xfrm>
          <a:custGeom>
            <a:avLst/>
            <a:gdLst/>
            <a:ahLst/>
            <a:cxnLst/>
            <a:rect l="l" t="t" r="r" b="b"/>
            <a:pathLst>
              <a:path w="90170">
                <a:moveTo>
                  <a:pt x="0" y="0"/>
                </a:moveTo>
                <a:lnTo>
                  <a:pt x="90119" y="0"/>
                </a:lnTo>
              </a:path>
            </a:pathLst>
          </a:custGeom>
          <a:ln w="3047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4348479" y="824230"/>
            <a:ext cx="30480" cy="30480"/>
          </a:xfrm>
          <a:custGeom>
            <a:avLst/>
            <a:gdLst/>
            <a:ahLst/>
            <a:cxnLst/>
            <a:rect l="l" t="t" r="r" b="b"/>
            <a:pathLst>
              <a:path w="30479" h="30480">
                <a:moveTo>
                  <a:pt x="0" y="30479"/>
                </a:moveTo>
                <a:lnTo>
                  <a:pt x="30060" y="30479"/>
                </a:lnTo>
                <a:lnTo>
                  <a:pt x="30060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4348479" y="793750"/>
            <a:ext cx="60325" cy="30480"/>
          </a:xfrm>
          <a:custGeom>
            <a:avLst/>
            <a:gdLst/>
            <a:ahLst/>
            <a:cxnLst/>
            <a:rect l="l" t="t" r="r" b="b"/>
            <a:pathLst>
              <a:path w="60325" h="30480">
                <a:moveTo>
                  <a:pt x="0" y="30479"/>
                </a:moveTo>
                <a:lnTo>
                  <a:pt x="60071" y="30479"/>
                </a:lnTo>
                <a:lnTo>
                  <a:pt x="60071" y="0"/>
                </a:lnTo>
                <a:lnTo>
                  <a:pt x="0" y="0"/>
                </a:lnTo>
                <a:lnTo>
                  <a:pt x="0" y="304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4348479" y="734059"/>
            <a:ext cx="30480" cy="59690"/>
          </a:xfrm>
          <a:custGeom>
            <a:avLst/>
            <a:gdLst/>
            <a:ahLst/>
            <a:cxnLst/>
            <a:rect l="l" t="t" r="r" b="b"/>
            <a:pathLst>
              <a:path w="30479" h="59690">
                <a:moveTo>
                  <a:pt x="0" y="59690"/>
                </a:moveTo>
                <a:lnTo>
                  <a:pt x="30060" y="59690"/>
                </a:lnTo>
                <a:lnTo>
                  <a:pt x="30060" y="0"/>
                </a:lnTo>
                <a:lnTo>
                  <a:pt x="0" y="0"/>
                </a:lnTo>
                <a:lnTo>
                  <a:pt x="0" y="596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4453635" y="734123"/>
            <a:ext cx="0" cy="120650"/>
          </a:xfrm>
          <a:custGeom>
            <a:avLst/>
            <a:gdLst/>
            <a:ahLst/>
            <a:cxnLst/>
            <a:rect l="l" t="t" r="r" b="b"/>
            <a:pathLst>
              <a:path h="120650">
                <a:moveTo>
                  <a:pt x="0" y="0"/>
                </a:moveTo>
                <a:lnTo>
                  <a:pt x="0" y="120129"/>
                </a:lnTo>
              </a:path>
            </a:pathLst>
          </a:custGeom>
          <a:ln w="3004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4378540" y="704062"/>
            <a:ext cx="60325" cy="30480"/>
          </a:xfrm>
          <a:custGeom>
            <a:avLst/>
            <a:gdLst/>
            <a:ahLst/>
            <a:cxnLst/>
            <a:rect l="l" t="t" r="r" b="b"/>
            <a:pathLst>
              <a:path w="60325" h="30479">
                <a:moveTo>
                  <a:pt x="60071" y="0"/>
                </a:moveTo>
                <a:lnTo>
                  <a:pt x="0" y="0"/>
                </a:lnTo>
                <a:lnTo>
                  <a:pt x="0" y="30060"/>
                </a:lnTo>
                <a:lnTo>
                  <a:pt x="60071" y="30060"/>
                </a:lnTo>
                <a:lnTo>
                  <a:pt x="600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3339236" y="1580133"/>
            <a:ext cx="1237615" cy="367665"/>
          </a:xfrm>
          <a:custGeom>
            <a:avLst/>
            <a:gdLst/>
            <a:ahLst/>
            <a:cxnLst/>
            <a:rect l="l" t="t" r="r" b="b"/>
            <a:pathLst>
              <a:path w="1237614" h="367664">
                <a:moveTo>
                  <a:pt x="1141196" y="0"/>
                </a:moveTo>
                <a:lnTo>
                  <a:pt x="96570" y="0"/>
                </a:lnTo>
                <a:lnTo>
                  <a:pt x="40932" y="116090"/>
                </a:lnTo>
                <a:lnTo>
                  <a:pt x="23027" y="157975"/>
                </a:lnTo>
                <a:lnTo>
                  <a:pt x="10236" y="198953"/>
                </a:lnTo>
                <a:lnTo>
                  <a:pt x="2559" y="239029"/>
                </a:lnTo>
                <a:lnTo>
                  <a:pt x="0" y="278206"/>
                </a:lnTo>
                <a:lnTo>
                  <a:pt x="0" y="367550"/>
                </a:lnTo>
                <a:lnTo>
                  <a:pt x="1237500" y="367550"/>
                </a:lnTo>
                <a:lnTo>
                  <a:pt x="1237500" y="344919"/>
                </a:lnTo>
                <a:lnTo>
                  <a:pt x="38519" y="344919"/>
                </a:lnTo>
                <a:lnTo>
                  <a:pt x="38519" y="253860"/>
                </a:lnTo>
                <a:lnTo>
                  <a:pt x="47590" y="206260"/>
                </a:lnTo>
                <a:lnTo>
                  <a:pt x="69824" y="144983"/>
                </a:lnTo>
                <a:lnTo>
                  <a:pt x="119316" y="15239"/>
                </a:lnTo>
                <a:lnTo>
                  <a:pt x="1148502" y="15239"/>
                </a:lnTo>
                <a:lnTo>
                  <a:pt x="1141196" y="0"/>
                </a:lnTo>
                <a:close/>
              </a:path>
              <a:path w="1237614" h="367664">
                <a:moveTo>
                  <a:pt x="1148502" y="15239"/>
                </a:moveTo>
                <a:lnTo>
                  <a:pt x="1115517" y="15239"/>
                </a:lnTo>
                <a:lnTo>
                  <a:pt x="1163142" y="143382"/>
                </a:lnTo>
                <a:lnTo>
                  <a:pt x="1177164" y="183172"/>
                </a:lnTo>
                <a:lnTo>
                  <a:pt x="1188548" y="222251"/>
                </a:lnTo>
                <a:lnTo>
                  <a:pt x="1196189" y="261085"/>
                </a:lnTo>
                <a:lnTo>
                  <a:pt x="1198981" y="300139"/>
                </a:lnTo>
                <a:lnTo>
                  <a:pt x="1198981" y="344919"/>
                </a:lnTo>
                <a:lnTo>
                  <a:pt x="1237500" y="344919"/>
                </a:lnTo>
                <a:lnTo>
                  <a:pt x="1237500" y="278206"/>
                </a:lnTo>
                <a:lnTo>
                  <a:pt x="1234947" y="238727"/>
                </a:lnTo>
                <a:lnTo>
                  <a:pt x="1227304" y="198548"/>
                </a:lnTo>
                <a:lnTo>
                  <a:pt x="1214596" y="157669"/>
                </a:lnTo>
                <a:lnTo>
                  <a:pt x="1196848" y="116090"/>
                </a:lnTo>
                <a:lnTo>
                  <a:pt x="1148502" y="152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3619677" y="1898721"/>
            <a:ext cx="236537" cy="186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3619677" y="1898721"/>
            <a:ext cx="236854" cy="186690"/>
          </a:xfrm>
          <a:custGeom>
            <a:avLst/>
            <a:gdLst/>
            <a:ahLst/>
            <a:cxnLst/>
            <a:rect l="l" t="t" r="r" b="b"/>
            <a:pathLst>
              <a:path w="236854" h="186689">
                <a:moveTo>
                  <a:pt x="66509" y="40949"/>
                </a:moveTo>
                <a:lnTo>
                  <a:pt x="75889" y="44217"/>
                </a:lnTo>
                <a:lnTo>
                  <a:pt x="86015" y="48868"/>
                </a:lnTo>
                <a:lnTo>
                  <a:pt x="96729" y="54947"/>
                </a:lnTo>
                <a:lnTo>
                  <a:pt x="107873" y="62501"/>
                </a:lnTo>
                <a:lnTo>
                  <a:pt x="140004" y="82368"/>
                </a:lnTo>
                <a:lnTo>
                  <a:pt x="173862" y="99566"/>
                </a:lnTo>
                <a:lnTo>
                  <a:pt x="206893" y="117383"/>
                </a:lnTo>
                <a:lnTo>
                  <a:pt x="236537" y="139108"/>
                </a:lnTo>
                <a:lnTo>
                  <a:pt x="221221" y="142308"/>
                </a:lnTo>
                <a:lnTo>
                  <a:pt x="222157" y="152003"/>
                </a:lnTo>
                <a:lnTo>
                  <a:pt x="221718" y="163652"/>
                </a:lnTo>
                <a:lnTo>
                  <a:pt x="219462" y="175589"/>
                </a:lnTo>
                <a:lnTo>
                  <a:pt x="214947" y="186148"/>
                </a:lnTo>
                <a:lnTo>
                  <a:pt x="165035" y="160595"/>
                </a:lnTo>
                <a:lnTo>
                  <a:pt x="119740" y="134959"/>
                </a:lnTo>
                <a:lnTo>
                  <a:pt x="80300" y="107369"/>
                </a:lnTo>
                <a:lnTo>
                  <a:pt x="47955" y="75950"/>
                </a:lnTo>
                <a:lnTo>
                  <a:pt x="30883" y="73160"/>
                </a:lnTo>
                <a:lnTo>
                  <a:pt x="16040" y="64932"/>
                </a:lnTo>
                <a:lnTo>
                  <a:pt x="6149" y="52710"/>
                </a:lnTo>
                <a:lnTo>
                  <a:pt x="3937" y="37939"/>
                </a:lnTo>
                <a:lnTo>
                  <a:pt x="4648" y="30865"/>
                </a:lnTo>
                <a:lnTo>
                  <a:pt x="9855" y="25023"/>
                </a:lnTo>
                <a:lnTo>
                  <a:pt x="18757" y="24046"/>
                </a:lnTo>
                <a:lnTo>
                  <a:pt x="10794" y="21442"/>
                </a:lnTo>
                <a:lnTo>
                  <a:pt x="647" y="15422"/>
                </a:lnTo>
                <a:lnTo>
                  <a:pt x="0" y="7561"/>
                </a:lnTo>
                <a:lnTo>
                  <a:pt x="8508" y="0"/>
                </a:lnTo>
                <a:lnTo>
                  <a:pt x="26706" y="5410"/>
                </a:lnTo>
                <a:lnTo>
                  <a:pt x="48179" y="20243"/>
                </a:lnTo>
                <a:lnTo>
                  <a:pt x="66509" y="40949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4036905" y="2029266"/>
            <a:ext cx="103955" cy="226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4036905" y="2029266"/>
            <a:ext cx="104139" cy="226695"/>
          </a:xfrm>
          <a:custGeom>
            <a:avLst/>
            <a:gdLst/>
            <a:ahLst/>
            <a:cxnLst/>
            <a:rect l="l" t="t" r="r" b="b"/>
            <a:pathLst>
              <a:path w="104139" h="226694">
                <a:moveTo>
                  <a:pt x="59543" y="13503"/>
                </a:moveTo>
                <a:lnTo>
                  <a:pt x="65534" y="33048"/>
                </a:lnTo>
                <a:lnTo>
                  <a:pt x="80563" y="72164"/>
                </a:lnTo>
                <a:lnTo>
                  <a:pt x="96185" y="117405"/>
                </a:lnTo>
                <a:lnTo>
                  <a:pt x="103955" y="155324"/>
                </a:lnTo>
                <a:lnTo>
                  <a:pt x="101449" y="185471"/>
                </a:lnTo>
                <a:lnTo>
                  <a:pt x="90845" y="211812"/>
                </a:lnTo>
                <a:lnTo>
                  <a:pt x="70597" y="226177"/>
                </a:lnTo>
                <a:lnTo>
                  <a:pt x="39159" y="220399"/>
                </a:lnTo>
                <a:lnTo>
                  <a:pt x="17799" y="199119"/>
                </a:lnTo>
                <a:lnTo>
                  <a:pt x="5075" y="164872"/>
                </a:lnTo>
                <a:lnTo>
                  <a:pt x="0" y="123396"/>
                </a:lnTo>
                <a:lnTo>
                  <a:pt x="1583" y="80432"/>
                </a:lnTo>
                <a:lnTo>
                  <a:pt x="8838" y="41718"/>
                </a:lnTo>
                <a:lnTo>
                  <a:pt x="20775" y="12994"/>
                </a:lnTo>
                <a:lnTo>
                  <a:pt x="36406" y="0"/>
                </a:lnTo>
                <a:lnTo>
                  <a:pt x="54742" y="8474"/>
                </a:lnTo>
                <a:lnTo>
                  <a:pt x="59543" y="13503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3802743" y="1985787"/>
            <a:ext cx="290195" cy="320675"/>
          </a:xfrm>
          <a:custGeom>
            <a:avLst/>
            <a:gdLst/>
            <a:ahLst/>
            <a:cxnLst/>
            <a:rect l="l" t="t" r="r" b="b"/>
            <a:pathLst>
              <a:path w="290195" h="320675">
                <a:moveTo>
                  <a:pt x="134767" y="0"/>
                </a:moveTo>
                <a:lnTo>
                  <a:pt x="81872" y="6464"/>
                </a:lnTo>
                <a:lnTo>
                  <a:pt x="38155" y="16456"/>
                </a:lnTo>
                <a:lnTo>
                  <a:pt x="28973" y="57273"/>
                </a:lnTo>
                <a:lnTo>
                  <a:pt x="18073" y="101618"/>
                </a:lnTo>
                <a:lnTo>
                  <a:pt x="7948" y="147128"/>
                </a:lnTo>
                <a:lnTo>
                  <a:pt x="1092" y="191445"/>
                </a:lnTo>
                <a:lnTo>
                  <a:pt x="0" y="232207"/>
                </a:lnTo>
                <a:lnTo>
                  <a:pt x="7164" y="267054"/>
                </a:lnTo>
                <a:lnTo>
                  <a:pt x="25080" y="293625"/>
                </a:lnTo>
                <a:lnTo>
                  <a:pt x="56240" y="309560"/>
                </a:lnTo>
                <a:lnTo>
                  <a:pt x="95579" y="316289"/>
                </a:lnTo>
                <a:lnTo>
                  <a:pt x="149126" y="320189"/>
                </a:lnTo>
                <a:lnTo>
                  <a:pt x="205058" y="318431"/>
                </a:lnTo>
                <a:lnTo>
                  <a:pt x="251549" y="308186"/>
                </a:lnTo>
                <a:lnTo>
                  <a:pt x="276776" y="286623"/>
                </a:lnTo>
                <a:lnTo>
                  <a:pt x="289681" y="233610"/>
                </a:lnTo>
                <a:lnTo>
                  <a:pt x="289331" y="185306"/>
                </a:lnTo>
                <a:lnTo>
                  <a:pt x="280864" y="139311"/>
                </a:lnTo>
                <a:lnTo>
                  <a:pt x="269417" y="93225"/>
                </a:lnTo>
                <a:lnTo>
                  <a:pt x="261234" y="50441"/>
                </a:lnTo>
                <a:lnTo>
                  <a:pt x="260126" y="50441"/>
                </a:lnTo>
                <a:lnTo>
                  <a:pt x="232735" y="17122"/>
                </a:lnTo>
                <a:lnTo>
                  <a:pt x="188002" y="1930"/>
                </a:lnTo>
                <a:lnTo>
                  <a:pt x="134767" y="0"/>
                </a:lnTo>
                <a:close/>
              </a:path>
              <a:path w="290195" h="320675">
                <a:moveTo>
                  <a:pt x="260126" y="44650"/>
                </a:moveTo>
                <a:lnTo>
                  <a:pt x="260126" y="50441"/>
                </a:lnTo>
                <a:lnTo>
                  <a:pt x="261234" y="50441"/>
                </a:lnTo>
                <a:lnTo>
                  <a:pt x="260126" y="4465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3802743" y="1985787"/>
            <a:ext cx="290195" cy="320675"/>
          </a:xfrm>
          <a:custGeom>
            <a:avLst/>
            <a:gdLst/>
            <a:ahLst/>
            <a:cxnLst/>
            <a:rect l="l" t="t" r="r" b="b"/>
            <a:pathLst>
              <a:path w="290195" h="320675">
                <a:moveTo>
                  <a:pt x="260126" y="44650"/>
                </a:moveTo>
                <a:lnTo>
                  <a:pt x="269417" y="93225"/>
                </a:lnTo>
                <a:lnTo>
                  <a:pt x="280864" y="139311"/>
                </a:lnTo>
                <a:lnTo>
                  <a:pt x="289331" y="185306"/>
                </a:lnTo>
                <a:lnTo>
                  <a:pt x="289681" y="233610"/>
                </a:lnTo>
                <a:lnTo>
                  <a:pt x="276776" y="286623"/>
                </a:lnTo>
                <a:lnTo>
                  <a:pt x="205058" y="318431"/>
                </a:lnTo>
                <a:lnTo>
                  <a:pt x="149126" y="320189"/>
                </a:lnTo>
                <a:lnTo>
                  <a:pt x="95579" y="316289"/>
                </a:lnTo>
                <a:lnTo>
                  <a:pt x="56240" y="309560"/>
                </a:lnTo>
                <a:lnTo>
                  <a:pt x="25080" y="293625"/>
                </a:lnTo>
                <a:lnTo>
                  <a:pt x="7164" y="267054"/>
                </a:lnTo>
                <a:lnTo>
                  <a:pt x="0" y="232207"/>
                </a:lnTo>
                <a:lnTo>
                  <a:pt x="1092" y="191445"/>
                </a:lnTo>
                <a:lnTo>
                  <a:pt x="7948" y="147128"/>
                </a:lnTo>
                <a:lnTo>
                  <a:pt x="18073" y="101618"/>
                </a:lnTo>
                <a:lnTo>
                  <a:pt x="28973" y="57273"/>
                </a:lnTo>
                <a:lnTo>
                  <a:pt x="38155" y="16456"/>
                </a:lnTo>
                <a:lnTo>
                  <a:pt x="81872" y="6464"/>
                </a:lnTo>
                <a:lnTo>
                  <a:pt x="134767" y="0"/>
                </a:lnTo>
                <a:lnTo>
                  <a:pt x="188002" y="1930"/>
                </a:lnTo>
                <a:lnTo>
                  <a:pt x="232735" y="17122"/>
                </a:lnTo>
                <a:lnTo>
                  <a:pt x="260126" y="50441"/>
                </a:lnTo>
                <a:lnTo>
                  <a:pt x="260126" y="44650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3860526" y="2003047"/>
            <a:ext cx="177387" cy="1267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3907345" y="2322791"/>
            <a:ext cx="113969" cy="69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3867924" y="2317178"/>
            <a:ext cx="164647" cy="69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3851033" y="2311565"/>
            <a:ext cx="192805" cy="69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3789095" y="2233028"/>
            <a:ext cx="266001" cy="79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3783457" y="1997392"/>
            <a:ext cx="153390" cy="2369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3828241" y="2029667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347713" y="0"/>
                </a:moveTo>
                <a:lnTo>
                  <a:pt x="0" y="1516"/>
                </a:lnTo>
                <a:lnTo>
                  <a:pt x="24303" y="12690"/>
                </a:lnTo>
                <a:lnTo>
                  <a:pt x="69259" y="27128"/>
                </a:lnTo>
                <a:lnTo>
                  <a:pt x="115817" y="36548"/>
                </a:lnTo>
                <a:lnTo>
                  <a:pt x="162907" y="40941"/>
                </a:lnTo>
                <a:lnTo>
                  <a:pt x="209458" y="40295"/>
                </a:lnTo>
                <a:lnTo>
                  <a:pt x="254402" y="34598"/>
                </a:lnTo>
                <a:lnTo>
                  <a:pt x="296667" y="23840"/>
                </a:lnTo>
                <a:lnTo>
                  <a:pt x="335186" y="8009"/>
                </a:lnTo>
                <a:lnTo>
                  <a:pt x="347713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3825696" y="2029831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17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3823152" y="2028651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522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3820580" y="202746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0974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3818035" y="2026279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37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3815491" y="2025099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783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3812918" y="2023913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235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3810374" y="2022727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64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3808487" y="202154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403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3806622" y="2020359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13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3804772" y="2019173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842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3802917" y="2017986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574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3801052" y="2016803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302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3799201" y="201561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01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3797331" y="201443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045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3795481" y="2013245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5">
                <a:moveTo>
                  <a:pt x="0" y="0"/>
                </a:moveTo>
                <a:lnTo>
                  <a:pt x="406996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3793630" y="2012065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09948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3791760" y="201088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2931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/>
          <p:nvPr/>
        </p:nvSpPr>
        <p:spPr>
          <a:xfrm>
            <a:off x="3789910" y="2009694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0" y="0"/>
                </a:moveTo>
                <a:lnTo>
                  <a:pt x="41588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4" name="object 1184"/>
          <p:cNvSpPr/>
          <p:nvPr/>
        </p:nvSpPr>
        <p:spPr>
          <a:xfrm>
            <a:off x="3788060" y="2008514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33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5" name="object 1185"/>
          <p:cNvSpPr/>
          <p:nvPr/>
        </p:nvSpPr>
        <p:spPr>
          <a:xfrm>
            <a:off x="3786190" y="200732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816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6" name="object 1186"/>
          <p:cNvSpPr/>
          <p:nvPr/>
        </p:nvSpPr>
        <p:spPr>
          <a:xfrm>
            <a:off x="3784339" y="2006143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68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7" name="object 1187"/>
          <p:cNvSpPr/>
          <p:nvPr/>
        </p:nvSpPr>
        <p:spPr>
          <a:xfrm>
            <a:off x="3782485" y="2004958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733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8" name="object 1188"/>
          <p:cNvSpPr/>
          <p:nvPr/>
        </p:nvSpPr>
        <p:spPr>
          <a:xfrm>
            <a:off x="3780619" y="2003776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702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9" name="object 1189"/>
          <p:cNvSpPr/>
          <p:nvPr/>
        </p:nvSpPr>
        <p:spPr>
          <a:xfrm>
            <a:off x="3778768" y="200259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653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0" name="object 1190"/>
          <p:cNvSpPr/>
          <p:nvPr/>
        </p:nvSpPr>
        <p:spPr>
          <a:xfrm>
            <a:off x="3776914" y="200140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61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1" name="object 1191"/>
          <p:cNvSpPr/>
          <p:nvPr/>
        </p:nvSpPr>
        <p:spPr>
          <a:xfrm>
            <a:off x="3775048" y="200022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588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2" name="object 1192"/>
          <p:cNvSpPr/>
          <p:nvPr/>
        </p:nvSpPr>
        <p:spPr>
          <a:xfrm>
            <a:off x="3773198" y="1999040"/>
            <a:ext cx="44259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53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3" name="object 1193"/>
          <p:cNvSpPr/>
          <p:nvPr/>
        </p:nvSpPr>
        <p:spPr>
          <a:xfrm>
            <a:off x="3771444" y="199785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0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4" name="object 1194"/>
          <p:cNvSpPr/>
          <p:nvPr/>
        </p:nvSpPr>
        <p:spPr>
          <a:xfrm>
            <a:off x="3770085" y="1996674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866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5" name="object 1195"/>
          <p:cNvSpPr/>
          <p:nvPr/>
        </p:nvSpPr>
        <p:spPr>
          <a:xfrm>
            <a:off x="3768738" y="1995488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314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6" name="object 1196"/>
          <p:cNvSpPr/>
          <p:nvPr/>
        </p:nvSpPr>
        <p:spPr>
          <a:xfrm>
            <a:off x="3767376" y="199430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789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7" name="object 1197"/>
          <p:cNvSpPr/>
          <p:nvPr/>
        </p:nvSpPr>
        <p:spPr>
          <a:xfrm>
            <a:off x="3766028" y="199311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8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8" name="object 1198"/>
          <p:cNvSpPr/>
          <p:nvPr/>
        </p:nvSpPr>
        <p:spPr>
          <a:xfrm>
            <a:off x="3764681" y="199193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687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9" name="object 1199"/>
          <p:cNvSpPr/>
          <p:nvPr/>
        </p:nvSpPr>
        <p:spPr>
          <a:xfrm>
            <a:off x="3763318" y="199074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161" y="0"/>
                </a:lnTo>
              </a:path>
            </a:pathLst>
          </a:custGeom>
          <a:ln w="3194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0" name="object 1200"/>
          <p:cNvSpPr/>
          <p:nvPr/>
        </p:nvSpPr>
        <p:spPr>
          <a:xfrm>
            <a:off x="3761971" y="1989560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10" y="0"/>
                </a:lnTo>
              </a:path>
            </a:pathLst>
          </a:custGeom>
          <a:ln w="3192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1" name="object 1201"/>
          <p:cNvSpPr/>
          <p:nvPr/>
        </p:nvSpPr>
        <p:spPr>
          <a:xfrm>
            <a:off x="3760623" y="198837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59" y="0"/>
                </a:lnTo>
              </a:path>
            </a:pathLst>
          </a:custGeom>
          <a:ln w="3203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2" name="object 1202"/>
          <p:cNvSpPr/>
          <p:nvPr/>
        </p:nvSpPr>
        <p:spPr>
          <a:xfrm>
            <a:off x="3759261" y="198719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534" y="0"/>
                </a:lnTo>
              </a:path>
            </a:pathLst>
          </a:custGeom>
          <a:ln w="322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3" name="object 1203"/>
          <p:cNvSpPr/>
          <p:nvPr/>
        </p:nvSpPr>
        <p:spPr>
          <a:xfrm>
            <a:off x="3757914" y="1986005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69982" y="0"/>
                </a:lnTo>
              </a:path>
            </a:pathLst>
          </a:custGeom>
          <a:ln w="3224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4" name="object 1204"/>
          <p:cNvSpPr/>
          <p:nvPr/>
        </p:nvSpPr>
        <p:spPr>
          <a:xfrm>
            <a:off x="3756564" y="1984819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444" y="0"/>
                </a:lnTo>
              </a:path>
            </a:pathLst>
          </a:custGeom>
          <a:ln w="324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5" name="object 1205"/>
          <p:cNvSpPr/>
          <p:nvPr/>
        </p:nvSpPr>
        <p:spPr>
          <a:xfrm>
            <a:off x="3755204" y="1983637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12" y="0"/>
                </a:lnTo>
              </a:path>
            </a:pathLst>
          </a:custGeom>
          <a:ln w="325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3753856" y="1982452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03" y="0"/>
                </a:lnTo>
              </a:path>
            </a:pathLst>
          </a:custGeom>
          <a:ln w="3253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3752506" y="1981267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03" y="0"/>
                </a:lnTo>
              </a:path>
            </a:pathLst>
          </a:custGeom>
          <a:ln w="3274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3751147" y="1980085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7" y="0"/>
                </a:lnTo>
              </a:path>
            </a:pathLst>
          </a:custGeom>
          <a:ln w="3282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3749799" y="197890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997" y="0"/>
                </a:lnTo>
              </a:path>
            </a:pathLst>
          </a:custGeom>
          <a:ln w="3281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0" name="object 1210"/>
          <p:cNvSpPr/>
          <p:nvPr/>
        </p:nvSpPr>
        <p:spPr>
          <a:xfrm>
            <a:off x="3748437" y="197771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10" y="0"/>
                </a:lnTo>
              </a:path>
            </a:pathLst>
          </a:custGeom>
          <a:ln w="3303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1" name="object 1211"/>
          <p:cNvSpPr/>
          <p:nvPr/>
        </p:nvSpPr>
        <p:spPr>
          <a:xfrm>
            <a:off x="3747089" y="1976528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01" y="0"/>
                </a:lnTo>
              </a:path>
            </a:pathLst>
          </a:custGeom>
          <a:ln w="3299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2" name="object 1212"/>
          <p:cNvSpPr/>
          <p:nvPr/>
        </p:nvSpPr>
        <p:spPr>
          <a:xfrm>
            <a:off x="3745742" y="1975348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292" y="0"/>
                </a:lnTo>
              </a:path>
            </a:pathLst>
          </a:custGeom>
          <a:ln w="3308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3" name="object 1213"/>
          <p:cNvSpPr/>
          <p:nvPr/>
        </p:nvSpPr>
        <p:spPr>
          <a:xfrm>
            <a:off x="3744380" y="197416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05" y="0"/>
                </a:lnTo>
              </a:path>
            </a:pathLst>
          </a:custGeom>
          <a:ln w="333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4" name="object 1214"/>
          <p:cNvSpPr/>
          <p:nvPr/>
        </p:nvSpPr>
        <p:spPr>
          <a:xfrm>
            <a:off x="3743032" y="1972976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495" y="0"/>
                </a:lnTo>
              </a:path>
            </a:pathLst>
          </a:custGeom>
          <a:ln w="3327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5" name="object 1215"/>
          <p:cNvSpPr/>
          <p:nvPr/>
        </p:nvSpPr>
        <p:spPr>
          <a:xfrm>
            <a:off x="3741685" y="1971796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586" y="0"/>
                </a:lnTo>
              </a:path>
            </a:pathLst>
          </a:custGeom>
          <a:ln w="333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6" name="object 1216"/>
          <p:cNvSpPr/>
          <p:nvPr/>
        </p:nvSpPr>
        <p:spPr>
          <a:xfrm>
            <a:off x="3740322" y="1970610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699" y="0"/>
                </a:lnTo>
              </a:path>
            </a:pathLst>
          </a:custGeom>
          <a:ln w="33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7" name="object 1217"/>
          <p:cNvSpPr/>
          <p:nvPr/>
        </p:nvSpPr>
        <p:spPr>
          <a:xfrm>
            <a:off x="3738975" y="1969423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790" y="0"/>
                </a:lnTo>
              </a:path>
            </a:pathLst>
          </a:custGeom>
          <a:ln w="3354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8" name="object 1218"/>
          <p:cNvSpPr/>
          <p:nvPr/>
        </p:nvSpPr>
        <p:spPr>
          <a:xfrm>
            <a:off x="3737731" y="1968244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777" y="0"/>
                </a:lnTo>
              </a:path>
            </a:pathLst>
          </a:custGeom>
          <a:ln w="3363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9" name="object 1219"/>
          <p:cNvSpPr/>
          <p:nvPr/>
        </p:nvSpPr>
        <p:spPr>
          <a:xfrm>
            <a:off x="3736767" y="1967057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491" y="0"/>
                </a:lnTo>
              </a:path>
            </a:pathLst>
          </a:custGeom>
          <a:ln w="3385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0" name="object 1220"/>
          <p:cNvSpPr/>
          <p:nvPr/>
        </p:nvSpPr>
        <p:spPr>
          <a:xfrm>
            <a:off x="3735814" y="1965870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88" y="0"/>
                </a:lnTo>
              </a:path>
            </a:pathLst>
          </a:custGeom>
          <a:ln w="3379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1" name="object 1221"/>
          <p:cNvSpPr/>
          <p:nvPr/>
        </p:nvSpPr>
        <p:spPr>
          <a:xfrm>
            <a:off x="3734860" y="1964684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893" y="0"/>
                </a:lnTo>
              </a:path>
            </a:pathLst>
          </a:custGeom>
          <a:ln w="33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2" name="object 1222"/>
          <p:cNvSpPr/>
          <p:nvPr/>
        </p:nvSpPr>
        <p:spPr>
          <a:xfrm>
            <a:off x="3733897" y="1963502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598" y="0"/>
                </a:lnTo>
              </a:path>
            </a:pathLst>
          </a:custGeom>
          <a:ln w="340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3" name="object 1223"/>
          <p:cNvSpPr/>
          <p:nvPr/>
        </p:nvSpPr>
        <p:spPr>
          <a:xfrm>
            <a:off x="3732944" y="1962316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295" y="0"/>
                </a:lnTo>
              </a:path>
            </a:pathLst>
          </a:custGeom>
          <a:ln w="3402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4" name="object 1224"/>
          <p:cNvSpPr/>
          <p:nvPr/>
        </p:nvSpPr>
        <p:spPr>
          <a:xfrm>
            <a:off x="3731990" y="1961129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00" y="0"/>
                </a:lnTo>
              </a:path>
            </a:pathLst>
          </a:custGeom>
          <a:ln w="3421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5" name="object 1225"/>
          <p:cNvSpPr/>
          <p:nvPr/>
        </p:nvSpPr>
        <p:spPr>
          <a:xfrm>
            <a:off x="3731027" y="1959947"/>
            <a:ext cx="513715" cy="0"/>
          </a:xfrm>
          <a:custGeom>
            <a:avLst/>
            <a:gdLst/>
            <a:ahLst/>
            <a:cxnLst/>
            <a:rect l="l" t="t" r="r" b="b"/>
            <a:pathLst>
              <a:path w="513714">
                <a:moveTo>
                  <a:pt x="0" y="0"/>
                </a:moveTo>
                <a:lnTo>
                  <a:pt x="513705" y="0"/>
                </a:lnTo>
              </a:path>
            </a:pathLst>
          </a:custGeom>
          <a:ln w="34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6" name="object 1226"/>
          <p:cNvSpPr/>
          <p:nvPr/>
        </p:nvSpPr>
        <p:spPr>
          <a:xfrm>
            <a:off x="3730074" y="195876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02" y="0"/>
                </a:lnTo>
              </a:path>
            </a:pathLst>
          </a:custGeom>
          <a:ln w="3424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7" name="object 1227"/>
          <p:cNvSpPr/>
          <p:nvPr/>
        </p:nvSpPr>
        <p:spPr>
          <a:xfrm>
            <a:off x="3729111" y="1957574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16" y="0"/>
                </a:lnTo>
              </a:path>
            </a:pathLst>
          </a:custGeom>
          <a:ln w="3444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8" name="object 1228"/>
          <p:cNvSpPr/>
          <p:nvPr/>
        </p:nvSpPr>
        <p:spPr>
          <a:xfrm>
            <a:off x="3728158" y="1956387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12" y="0"/>
                </a:lnTo>
              </a:path>
            </a:pathLst>
          </a:custGeom>
          <a:ln w="3439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9" name="object 1229"/>
          <p:cNvSpPr/>
          <p:nvPr/>
        </p:nvSpPr>
        <p:spPr>
          <a:xfrm>
            <a:off x="3727204" y="1955206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09" y="0"/>
                </a:lnTo>
              </a:path>
            </a:pathLst>
          </a:custGeom>
          <a:ln w="344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0" name="object 1230"/>
          <p:cNvSpPr/>
          <p:nvPr/>
        </p:nvSpPr>
        <p:spPr>
          <a:xfrm>
            <a:off x="3726241" y="1954019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23" y="0"/>
                </a:lnTo>
              </a:path>
            </a:pathLst>
          </a:custGeom>
          <a:ln w="346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1" name="object 1231"/>
          <p:cNvSpPr/>
          <p:nvPr/>
        </p:nvSpPr>
        <p:spPr>
          <a:xfrm>
            <a:off x="3725288" y="1952832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19" y="0"/>
                </a:lnTo>
              </a:path>
            </a:pathLst>
          </a:custGeom>
          <a:ln w="3461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2" name="object 1232"/>
          <p:cNvSpPr/>
          <p:nvPr/>
        </p:nvSpPr>
        <p:spPr>
          <a:xfrm>
            <a:off x="3724334" y="195165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16" y="0"/>
                </a:lnTo>
              </a:path>
            </a:pathLst>
          </a:custGeom>
          <a:ln w="3468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3" name="object 1233"/>
          <p:cNvSpPr/>
          <p:nvPr/>
        </p:nvSpPr>
        <p:spPr>
          <a:xfrm>
            <a:off x="3723371" y="1950465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30" y="0"/>
                </a:lnTo>
              </a:path>
            </a:pathLst>
          </a:custGeom>
          <a:ln w="34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4" name="object 1234"/>
          <p:cNvSpPr/>
          <p:nvPr/>
        </p:nvSpPr>
        <p:spPr>
          <a:xfrm>
            <a:off x="3722418" y="1949278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950" y="0"/>
                </a:lnTo>
              </a:path>
            </a:pathLst>
          </a:custGeom>
          <a:ln w="3483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5" name="object 1235"/>
          <p:cNvSpPr/>
          <p:nvPr/>
        </p:nvSpPr>
        <p:spPr>
          <a:xfrm>
            <a:off x="3721463" y="194809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452" y="0"/>
                </a:lnTo>
              </a:path>
            </a:pathLst>
          </a:custGeom>
          <a:ln w="3501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6" name="object 1236"/>
          <p:cNvSpPr/>
          <p:nvPr/>
        </p:nvSpPr>
        <p:spPr>
          <a:xfrm>
            <a:off x="3720501" y="1946910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957" y="0"/>
                </a:lnTo>
              </a:path>
            </a:pathLst>
          </a:custGeom>
          <a:ln w="350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7" name="object 1237"/>
          <p:cNvSpPr/>
          <p:nvPr/>
        </p:nvSpPr>
        <p:spPr>
          <a:xfrm>
            <a:off x="3719548" y="1945724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452" y="0"/>
                </a:lnTo>
              </a:path>
            </a:pathLst>
          </a:custGeom>
          <a:ln w="35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3718593" y="1944538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53" y="0"/>
                </a:lnTo>
              </a:path>
            </a:pathLst>
          </a:custGeom>
          <a:ln w="352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3717631" y="194335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58" y="0"/>
                </a:lnTo>
              </a:path>
            </a:pathLst>
          </a:custGeom>
          <a:ln w="352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3716678" y="1942171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7953" y="0"/>
                </a:lnTo>
              </a:path>
            </a:pathLst>
          </a:custGeom>
          <a:ln w="35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3715723" y="194098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455" y="0"/>
                </a:lnTo>
              </a:path>
            </a:pathLst>
          </a:custGeom>
          <a:ln w="354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3714761" y="1939804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959" y="0"/>
                </a:lnTo>
              </a:path>
            </a:pathLst>
          </a:custGeom>
          <a:ln w="3547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3713808" y="1938618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455" y="0"/>
                </a:lnTo>
              </a:path>
            </a:pathLst>
          </a:custGeom>
          <a:ln w="3542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3712844" y="193743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396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3711891" y="1936244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461" y="0"/>
                </a:lnTo>
              </a:path>
            </a:pathLst>
          </a:custGeom>
          <a:ln w="355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3710938" y="1935064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695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7" name="object 1247"/>
          <p:cNvSpPr/>
          <p:nvPr/>
        </p:nvSpPr>
        <p:spPr>
          <a:xfrm>
            <a:off x="3710001" y="19338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41" y="0"/>
                </a:lnTo>
              </a:path>
            </a:pathLst>
          </a:custGeom>
          <a:ln w="358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8" name="object 1248"/>
          <p:cNvSpPr/>
          <p:nvPr/>
        </p:nvSpPr>
        <p:spPr>
          <a:xfrm>
            <a:off x="3709210" y="1932691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773" y="0"/>
                </a:lnTo>
              </a:path>
            </a:pathLst>
          </a:custGeom>
          <a:ln w="357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9" name="object 1249"/>
          <p:cNvSpPr/>
          <p:nvPr/>
        </p:nvSpPr>
        <p:spPr>
          <a:xfrm>
            <a:off x="3708529" y="1931510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0996" y="0"/>
                </a:lnTo>
              </a:path>
            </a:pathLst>
          </a:custGeom>
          <a:ln w="3580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0" name="object 1250"/>
          <p:cNvSpPr/>
          <p:nvPr/>
        </p:nvSpPr>
        <p:spPr>
          <a:xfrm>
            <a:off x="3707929" y="193032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43" y="0"/>
                </a:lnTo>
              </a:path>
            </a:pathLst>
          </a:custGeom>
          <a:ln w="3598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1" name="object 1251"/>
          <p:cNvSpPr/>
          <p:nvPr/>
        </p:nvSpPr>
        <p:spPr>
          <a:xfrm>
            <a:off x="3707251" y="1929136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364" y="0"/>
                </a:lnTo>
              </a:path>
            </a:pathLst>
          </a:custGeom>
          <a:ln w="359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2" name="object 1252"/>
          <p:cNvSpPr/>
          <p:nvPr/>
        </p:nvSpPr>
        <p:spPr>
          <a:xfrm>
            <a:off x="3706559" y="1927949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03" y="0"/>
                </a:lnTo>
              </a:path>
            </a:pathLst>
          </a:custGeom>
          <a:ln w="3608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3" name="object 1253"/>
          <p:cNvSpPr/>
          <p:nvPr/>
        </p:nvSpPr>
        <p:spPr>
          <a:xfrm>
            <a:off x="3705884" y="1926767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21" y="0"/>
                </a:lnTo>
              </a:path>
            </a:pathLst>
          </a:custGeom>
          <a:ln w="3613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4" name="object 1254"/>
          <p:cNvSpPr/>
          <p:nvPr/>
        </p:nvSpPr>
        <p:spPr>
          <a:xfrm>
            <a:off x="3705215" y="192558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31" y="0"/>
                </a:lnTo>
              </a:path>
            </a:pathLst>
          </a:custGeom>
          <a:ln w="360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5" name="object 1255"/>
          <p:cNvSpPr/>
          <p:nvPr/>
        </p:nvSpPr>
        <p:spPr>
          <a:xfrm>
            <a:off x="3704546" y="192439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48" y="0"/>
                </a:lnTo>
              </a:path>
            </a:pathLst>
          </a:custGeom>
          <a:ln w="3624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6" name="object 1256"/>
          <p:cNvSpPr/>
          <p:nvPr/>
        </p:nvSpPr>
        <p:spPr>
          <a:xfrm>
            <a:off x="3703870" y="1923212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465" y="0"/>
                </a:lnTo>
              </a:path>
            </a:pathLst>
          </a:custGeom>
          <a:ln w="362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7" name="object 1257"/>
          <p:cNvSpPr/>
          <p:nvPr/>
        </p:nvSpPr>
        <p:spPr>
          <a:xfrm>
            <a:off x="3703202" y="1922026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676" y="0"/>
                </a:lnTo>
              </a:path>
            </a:pathLst>
          </a:custGeom>
          <a:ln w="3623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8" name="object 1258"/>
          <p:cNvSpPr/>
          <p:nvPr/>
        </p:nvSpPr>
        <p:spPr>
          <a:xfrm>
            <a:off x="3702526" y="192083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00" y="0"/>
                </a:lnTo>
              </a:path>
            </a:pathLst>
          </a:custGeom>
          <a:ln w="364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9" name="object 1259"/>
          <p:cNvSpPr/>
          <p:nvPr/>
        </p:nvSpPr>
        <p:spPr>
          <a:xfrm>
            <a:off x="3701857" y="1919651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10" y="0"/>
                </a:lnTo>
              </a:path>
            </a:pathLst>
          </a:custGeom>
          <a:ln w="3633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0" name="object 1260"/>
          <p:cNvSpPr/>
          <p:nvPr/>
        </p:nvSpPr>
        <p:spPr>
          <a:xfrm>
            <a:off x="3701189" y="1918470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21" y="0"/>
                </a:lnTo>
              </a:path>
            </a:pathLst>
          </a:custGeom>
          <a:ln w="3638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1" name="object 1261"/>
          <p:cNvSpPr/>
          <p:nvPr/>
        </p:nvSpPr>
        <p:spPr>
          <a:xfrm>
            <a:off x="3700513" y="1917283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44" y="0"/>
                </a:lnTo>
              </a:path>
            </a:pathLst>
          </a:custGeom>
          <a:ln w="365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2" name="object 1262"/>
          <p:cNvSpPr/>
          <p:nvPr/>
        </p:nvSpPr>
        <p:spPr>
          <a:xfrm>
            <a:off x="3699844" y="1916096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55" y="0"/>
                </a:lnTo>
              </a:path>
            </a:pathLst>
          </a:custGeom>
          <a:ln w="3649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3" name="object 1263"/>
          <p:cNvSpPr/>
          <p:nvPr/>
        </p:nvSpPr>
        <p:spPr>
          <a:xfrm>
            <a:off x="3699175" y="1914915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7965" y="0"/>
                </a:lnTo>
              </a:path>
            </a:pathLst>
          </a:custGeom>
          <a:ln w="3654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4" name="object 1264"/>
          <p:cNvSpPr/>
          <p:nvPr/>
        </p:nvSpPr>
        <p:spPr>
          <a:xfrm>
            <a:off x="3698499" y="1913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38" y="0"/>
                </a:lnTo>
              </a:path>
            </a:pathLst>
          </a:custGeom>
          <a:ln w="36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5" name="object 1265"/>
          <p:cNvSpPr/>
          <p:nvPr/>
        </p:nvSpPr>
        <p:spPr>
          <a:xfrm>
            <a:off x="3697831" y="1912541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23" y="0"/>
                </a:lnTo>
              </a:path>
            </a:pathLst>
          </a:custGeom>
          <a:ln w="3663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6" name="object 1266"/>
          <p:cNvSpPr/>
          <p:nvPr/>
        </p:nvSpPr>
        <p:spPr>
          <a:xfrm>
            <a:off x="3697161" y="1911355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13" y="0"/>
                </a:lnTo>
              </a:path>
            </a:pathLst>
          </a:custGeom>
          <a:ln w="3680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3696486" y="1910174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05" y="0"/>
                </a:lnTo>
              </a:path>
            </a:pathLst>
          </a:custGeom>
          <a:ln w="3684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3695818" y="190898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2990" y="0"/>
                </a:lnTo>
              </a:path>
            </a:pathLst>
          </a:custGeom>
          <a:ln w="36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3695148" y="1907801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979" y="0"/>
                </a:lnTo>
              </a:path>
            </a:pathLst>
          </a:custGeom>
          <a:ln w="3693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3694473" y="1906620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4971" y="0"/>
                </a:lnTo>
              </a:path>
            </a:pathLst>
          </a:custGeom>
          <a:ln w="36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3693804" y="190543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56" y="0"/>
                </a:lnTo>
              </a:path>
            </a:pathLst>
          </a:custGeom>
          <a:ln w="36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2" name="object 1272"/>
          <p:cNvSpPr/>
          <p:nvPr/>
        </p:nvSpPr>
        <p:spPr>
          <a:xfrm>
            <a:off x="3693135" y="1904248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45" y="0"/>
                </a:lnTo>
              </a:path>
            </a:pathLst>
          </a:custGeom>
          <a:ln w="3706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3" name="object 1273"/>
          <p:cNvSpPr/>
          <p:nvPr/>
        </p:nvSpPr>
        <p:spPr>
          <a:xfrm>
            <a:off x="3692460" y="1903061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37" y="0"/>
                </a:lnTo>
              </a:path>
            </a:pathLst>
          </a:custGeom>
          <a:ln w="3698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4" name="object 1274"/>
          <p:cNvSpPr/>
          <p:nvPr/>
        </p:nvSpPr>
        <p:spPr>
          <a:xfrm>
            <a:off x="3691791" y="190188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22" y="0"/>
                </a:lnTo>
              </a:path>
            </a:pathLst>
          </a:custGeom>
          <a:ln w="3702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5" name="object 1275"/>
          <p:cNvSpPr/>
          <p:nvPr/>
        </p:nvSpPr>
        <p:spPr>
          <a:xfrm>
            <a:off x="3691115" y="1900694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18" y="0"/>
                </a:lnTo>
              </a:path>
            </a:pathLst>
          </a:custGeom>
          <a:ln w="3719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6" name="object 1276"/>
          <p:cNvSpPr/>
          <p:nvPr/>
        </p:nvSpPr>
        <p:spPr>
          <a:xfrm>
            <a:off x="3690446" y="1899507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03" y="0"/>
                </a:lnTo>
              </a:path>
            </a:pathLst>
          </a:custGeom>
          <a:ln w="3711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7" name="object 1277"/>
          <p:cNvSpPr/>
          <p:nvPr/>
        </p:nvSpPr>
        <p:spPr>
          <a:xfrm>
            <a:off x="3689778" y="189832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88" y="0"/>
                </a:lnTo>
              </a:path>
            </a:pathLst>
          </a:custGeom>
          <a:ln w="371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8" name="object 1278"/>
          <p:cNvSpPr/>
          <p:nvPr/>
        </p:nvSpPr>
        <p:spPr>
          <a:xfrm>
            <a:off x="3689102" y="1897140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884" y="0"/>
                </a:lnTo>
              </a:path>
            </a:pathLst>
          </a:custGeom>
          <a:ln w="373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9" name="object 1279"/>
          <p:cNvSpPr/>
          <p:nvPr/>
        </p:nvSpPr>
        <p:spPr>
          <a:xfrm>
            <a:off x="3688433" y="1895953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0" y="0"/>
                </a:lnTo>
              </a:path>
            </a:pathLst>
          </a:custGeom>
          <a:ln w="372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0" name="object 1280"/>
          <p:cNvSpPr/>
          <p:nvPr/>
        </p:nvSpPr>
        <p:spPr>
          <a:xfrm>
            <a:off x="3687765" y="189477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55" y="0"/>
                </a:lnTo>
              </a:path>
            </a:pathLst>
          </a:custGeom>
          <a:ln w="372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3687089" y="1893586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51" y="0"/>
                </a:lnTo>
              </a:path>
            </a:pathLst>
          </a:custGeom>
          <a:ln w="374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3686420" y="189239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36" y="0"/>
                </a:lnTo>
              </a:path>
            </a:pathLst>
          </a:custGeom>
          <a:ln w="373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3685751" y="18912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25" y="0"/>
                </a:lnTo>
              </a:path>
            </a:pathLst>
          </a:custGeom>
          <a:ln w="3753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4" name="object 1284"/>
          <p:cNvSpPr/>
          <p:nvPr/>
        </p:nvSpPr>
        <p:spPr>
          <a:xfrm>
            <a:off x="3685075" y="1890032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17" y="0"/>
                </a:lnTo>
              </a:path>
            </a:pathLst>
          </a:custGeom>
          <a:ln w="3757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5" name="object 1285"/>
          <p:cNvSpPr/>
          <p:nvPr/>
        </p:nvSpPr>
        <p:spPr>
          <a:xfrm>
            <a:off x="3684407" y="1888846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02" y="0"/>
                </a:lnTo>
              </a:path>
            </a:pathLst>
          </a:custGeom>
          <a:ln w="3750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6" name="object 1286"/>
          <p:cNvSpPr/>
          <p:nvPr/>
        </p:nvSpPr>
        <p:spPr>
          <a:xfrm>
            <a:off x="3683738" y="1887659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791" y="0"/>
                </a:lnTo>
              </a:path>
            </a:pathLst>
          </a:custGeom>
          <a:ln w="3766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7" name="object 1287"/>
          <p:cNvSpPr/>
          <p:nvPr/>
        </p:nvSpPr>
        <p:spPr>
          <a:xfrm>
            <a:off x="3683062" y="1886478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783" y="0"/>
                </a:lnTo>
              </a:path>
            </a:pathLst>
          </a:custGeom>
          <a:ln w="3770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8" name="object 1288"/>
          <p:cNvSpPr/>
          <p:nvPr/>
        </p:nvSpPr>
        <p:spPr>
          <a:xfrm>
            <a:off x="3682683" y="1885292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79" y="0"/>
                </a:lnTo>
              </a:path>
            </a:pathLst>
          </a:custGeom>
          <a:ln w="3763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9" name="object 1289"/>
          <p:cNvSpPr/>
          <p:nvPr/>
        </p:nvSpPr>
        <p:spPr>
          <a:xfrm>
            <a:off x="3682316" y="1884104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65" y="0"/>
                </a:lnTo>
              </a:path>
            </a:pathLst>
          </a:custGeom>
          <a:ln w="3778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0" name="object 1290"/>
          <p:cNvSpPr/>
          <p:nvPr/>
        </p:nvSpPr>
        <p:spPr>
          <a:xfrm>
            <a:off x="3681954" y="1882917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45" y="0"/>
                </a:lnTo>
              </a:path>
            </a:pathLst>
          </a:custGeom>
          <a:ln w="3769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1" name="object 1291"/>
          <p:cNvSpPr/>
          <p:nvPr/>
        </p:nvSpPr>
        <p:spPr>
          <a:xfrm>
            <a:off x="3681591" y="188173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24" y="0"/>
                </a:lnTo>
              </a:path>
            </a:pathLst>
          </a:custGeom>
          <a:ln w="3771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2" name="object 1292"/>
          <p:cNvSpPr/>
          <p:nvPr/>
        </p:nvSpPr>
        <p:spPr>
          <a:xfrm>
            <a:off x="3681224" y="1880549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0" y="0"/>
                </a:lnTo>
              </a:path>
            </a:pathLst>
          </a:custGeom>
          <a:ln w="3787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3" name="object 1293"/>
          <p:cNvSpPr/>
          <p:nvPr/>
        </p:nvSpPr>
        <p:spPr>
          <a:xfrm>
            <a:off x="3680862" y="1879361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90" y="0"/>
                </a:lnTo>
              </a:path>
            </a:pathLst>
          </a:custGeom>
          <a:ln w="3777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4" name="object 1294"/>
          <p:cNvSpPr/>
          <p:nvPr/>
        </p:nvSpPr>
        <p:spPr>
          <a:xfrm>
            <a:off x="3680499" y="1878180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69" y="0"/>
                </a:lnTo>
              </a:path>
            </a:pathLst>
          </a:custGeom>
          <a:ln w="3780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5" name="object 1295"/>
          <p:cNvSpPr/>
          <p:nvPr/>
        </p:nvSpPr>
        <p:spPr>
          <a:xfrm>
            <a:off x="3680133" y="187699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55" y="0"/>
                </a:lnTo>
              </a:path>
            </a:pathLst>
          </a:custGeom>
          <a:ln w="379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6" name="object 1296"/>
          <p:cNvSpPr/>
          <p:nvPr/>
        </p:nvSpPr>
        <p:spPr>
          <a:xfrm>
            <a:off x="3679770" y="1875806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35" y="0"/>
                </a:lnTo>
              </a:path>
            </a:pathLst>
          </a:custGeom>
          <a:ln w="37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7" name="object 1297"/>
          <p:cNvSpPr/>
          <p:nvPr/>
        </p:nvSpPr>
        <p:spPr>
          <a:xfrm>
            <a:off x="3679407" y="1874625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14" y="0"/>
                </a:lnTo>
              </a:path>
            </a:pathLst>
          </a:custGeom>
          <a:ln w="3789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8" name="object 1298"/>
          <p:cNvSpPr/>
          <p:nvPr/>
        </p:nvSpPr>
        <p:spPr>
          <a:xfrm>
            <a:off x="3679040" y="187343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00" y="0"/>
                </a:lnTo>
              </a:path>
            </a:pathLst>
          </a:custGeom>
          <a:ln w="3805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9" name="object 1299"/>
          <p:cNvSpPr/>
          <p:nvPr/>
        </p:nvSpPr>
        <p:spPr>
          <a:xfrm>
            <a:off x="3678678" y="1872250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0" y="0"/>
                </a:lnTo>
              </a:path>
            </a:pathLst>
          </a:custGeom>
          <a:ln w="379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0" name="object 1300"/>
          <p:cNvSpPr/>
          <p:nvPr/>
        </p:nvSpPr>
        <p:spPr>
          <a:xfrm>
            <a:off x="3678315" y="1871063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62" y="0"/>
                </a:lnTo>
              </a:path>
            </a:pathLst>
          </a:custGeom>
          <a:ln w="38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1" name="object 1301"/>
          <p:cNvSpPr/>
          <p:nvPr/>
        </p:nvSpPr>
        <p:spPr>
          <a:xfrm>
            <a:off x="3677949" y="1869881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345" y="0"/>
                </a:lnTo>
              </a:path>
            </a:pathLst>
          </a:custGeom>
          <a:ln w="38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2" name="object 1302"/>
          <p:cNvSpPr/>
          <p:nvPr/>
        </p:nvSpPr>
        <p:spPr>
          <a:xfrm>
            <a:off x="3677586" y="1868694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24" y="0"/>
                </a:lnTo>
              </a:path>
            </a:pathLst>
          </a:custGeom>
          <a:ln w="3804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3" name="object 1303"/>
          <p:cNvSpPr/>
          <p:nvPr/>
        </p:nvSpPr>
        <p:spPr>
          <a:xfrm>
            <a:off x="3677223" y="1867507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591" y="0"/>
                </a:lnTo>
              </a:path>
            </a:pathLst>
          </a:custGeom>
          <a:ln w="3819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4" name="object 1304"/>
          <p:cNvSpPr/>
          <p:nvPr/>
        </p:nvSpPr>
        <p:spPr>
          <a:xfrm>
            <a:off x="3676856" y="1866326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64" y="0"/>
                </a:lnTo>
              </a:path>
            </a:pathLst>
          </a:custGeom>
          <a:ln w="382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5" name="object 1305"/>
          <p:cNvSpPr/>
          <p:nvPr/>
        </p:nvSpPr>
        <p:spPr>
          <a:xfrm>
            <a:off x="3676494" y="1865140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3" y="0"/>
                </a:lnTo>
              </a:path>
            </a:pathLst>
          </a:custGeom>
          <a:ln w="381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6" name="object 1306"/>
          <p:cNvSpPr/>
          <p:nvPr/>
        </p:nvSpPr>
        <p:spPr>
          <a:xfrm>
            <a:off x="3676127" y="1863953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07" y="0"/>
                </a:lnTo>
              </a:path>
            </a:pathLst>
          </a:custGeom>
          <a:ln w="3824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7" name="object 1307"/>
          <p:cNvSpPr/>
          <p:nvPr/>
        </p:nvSpPr>
        <p:spPr>
          <a:xfrm>
            <a:off x="3675765" y="186276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76" y="0"/>
                </a:lnTo>
              </a:path>
            </a:pathLst>
          </a:custGeom>
          <a:ln w="3813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8" name="object 1308"/>
          <p:cNvSpPr/>
          <p:nvPr/>
        </p:nvSpPr>
        <p:spPr>
          <a:xfrm>
            <a:off x="3675402" y="186158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45" y="0"/>
                </a:lnTo>
              </a:path>
            </a:pathLst>
          </a:custGeom>
          <a:ln w="3815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9" name="object 1309"/>
          <p:cNvSpPr/>
          <p:nvPr/>
        </p:nvSpPr>
        <p:spPr>
          <a:xfrm>
            <a:off x="3675035" y="186040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19" y="0"/>
                </a:lnTo>
              </a:path>
            </a:pathLst>
          </a:custGeom>
          <a:ln w="3829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0" name="object 1310"/>
          <p:cNvSpPr/>
          <p:nvPr/>
        </p:nvSpPr>
        <p:spPr>
          <a:xfrm>
            <a:off x="3674673" y="1859213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188" y="0"/>
                </a:lnTo>
              </a:path>
            </a:pathLst>
          </a:custGeom>
          <a:ln w="3818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3674310" y="18580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58" y="0"/>
                </a:lnTo>
              </a:path>
            </a:pathLst>
          </a:custGeom>
          <a:ln w="3820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3673943" y="185684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31" y="0"/>
                </a:lnTo>
              </a:path>
            </a:pathLst>
          </a:custGeom>
          <a:ln w="3834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3" name="object 1313"/>
          <p:cNvSpPr/>
          <p:nvPr/>
        </p:nvSpPr>
        <p:spPr>
          <a:xfrm>
            <a:off x="3673581" y="1855659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01" y="0"/>
                </a:lnTo>
              </a:path>
            </a:pathLst>
          </a:custGeom>
          <a:ln w="3823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4" name="object 1314"/>
          <p:cNvSpPr/>
          <p:nvPr/>
        </p:nvSpPr>
        <p:spPr>
          <a:xfrm>
            <a:off x="3673218" y="185447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70" y="0"/>
                </a:lnTo>
              </a:path>
            </a:pathLst>
          </a:custGeom>
          <a:ln w="383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5" name="object 1315"/>
          <p:cNvSpPr/>
          <p:nvPr/>
        </p:nvSpPr>
        <p:spPr>
          <a:xfrm>
            <a:off x="3672851" y="1853292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43" y="0"/>
                </a:lnTo>
              </a:path>
            </a:pathLst>
          </a:custGeom>
          <a:ln w="383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6" name="object 1316"/>
          <p:cNvSpPr/>
          <p:nvPr/>
        </p:nvSpPr>
        <p:spPr>
          <a:xfrm>
            <a:off x="3672489" y="1852105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13" y="0"/>
                </a:lnTo>
              </a:path>
            </a:pathLst>
          </a:custGeom>
          <a:ln w="382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3672126" y="185091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82" y="0"/>
                </a:lnTo>
              </a:path>
            </a:pathLst>
          </a:custGeom>
          <a:ln w="384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3671759" y="184973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56" y="0"/>
                </a:lnTo>
              </a:path>
            </a:pathLst>
          </a:custGeom>
          <a:ln w="384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9" name="object 1319"/>
          <p:cNvSpPr/>
          <p:nvPr/>
        </p:nvSpPr>
        <p:spPr>
          <a:xfrm>
            <a:off x="3671397" y="1848552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25" y="0"/>
                </a:lnTo>
              </a:path>
            </a:pathLst>
          </a:custGeom>
          <a:ln w="383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0" name="object 1320"/>
          <p:cNvSpPr/>
          <p:nvPr/>
        </p:nvSpPr>
        <p:spPr>
          <a:xfrm>
            <a:off x="3671034" y="184736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895" y="0"/>
                </a:lnTo>
              </a:path>
            </a:pathLst>
          </a:custGeom>
          <a:ln w="3847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1" name="object 1321"/>
          <p:cNvSpPr/>
          <p:nvPr/>
        </p:nvSpPr>
        <p:spPr>
          <a:xfrm>
            <a:off x="3670668" y="184617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68" y="0"/>
                </a:lnTo>
              </a:path>
            </a:pathLst>
          </a:custGeom>
          <a:ln w="3836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2" name="object 1322"/>
          <p:cNvSpPr/>
          <p:nvPr/>
        </p:nvSpPr>
        <p:spPr>
          <a:xfrm>
            <a:off x="3670305" y="184499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37" y="0"/>
                </a:lnTo>
              </a:path>
            </a:pathLst>
          </a:custGeom>
          <a:ln w="3837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3" name="object 1323"/>
          <p:cNvSpPr/>
          <p:nvPr/>
        </p:nvSpPr>
        <p:spPr>
          <a:xfrm>
            <a:off x="3669938" y="184381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11" y="0"/>
                </a:lnTo>
              </a:path>
            </a:pathLst>
          </a:custGeom>
          <a:ln w="385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4" name="object 1324"/>
          <p:cNvSpPr/>
          <p:nvPr/>
        </p:nvSpPr>
        <p:spPr>
          <a:xfrm>
            <a:off x="3669576" y="184262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380" y="0"/>
                </a:lnTo>
              </a:path>
            </a:pathLst>
          </a:custGeom>
          <a:ln w="3841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3669213" y="184144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50" y="0"/>
                </a:lnTo>
              </a:path>
            </a:pathLst>
          </a:custGeom>
          <a:ln w="384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3668979" y="184025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1" y="0"/>
                </a:lnTo>
              </a:path>
            </a:pathLst>
          </a:custGeom>
          <a:ln w="3857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7" name="object 1327"/>
          <p:cNvSpPr/>
          <p:nvPr/>
        </p:nvSpPr>
        <p:spPr>
          <a:xfrm>
            <a:off x="3668906" y="1839070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8" name="object 1328"/>
          <p:cNvSpPr/>
          <p:nvPr/>
        </p:nvSpPr>
        <p:spPr>
          <a:xfrm>
            <a:off x="3668833" y="183788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9" name="object 1329"/>
          <p:cNvSpPr/>
          <p:nvPr/>
        </p:nvSpPr>
        <p:spPr>
          <a:xfrm>
            <a:off x="3668760" y="183670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0" y="0"/>
                </a:lnTo>
              </a:path>
            </a:pathLst>
          </a:custGeom>
          <a:ln w="385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0" name="object 1330"/>
          <p:cNvSpPr/>
          <p:nvPr/>
        </p:nvSpPr>
        <p:spPr>
          <a:xfrm>
            <a:off x="3668687" y="18355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0" y="0"/>
                </a:lnTo>
              </a:path>
            </a:pathLst>
          </a:custGeom>
          <a:ln w="3846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3668614" y="18343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89" y="0"/>
                </a:lnTo>
              </a:path>
            </a:pathLst>
          </a:custGeom>
          <a:ln w="385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2" name="object 1332"/>
          <p:cNvSpPr/>
          <p:nvPr/>
        </p:nvSpPr>
        <p:spPr>
          <a:xfrm>
            <a:off x="3668541" y="183314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69" y="0"/>
                </a:lnTo>
              </a:path>
            </a:pathLst>
          </a:custGeom>
          <a:ln w="3859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3" name="object 1333"/>
          <p:cNvSpPr/>
          <p:nvPr/>
        </p:nvSpPr>
        <p:spPr>
          <a:xfrm>
            <a:off x="3668468" y="183195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49" y="0"/>
                </a:lnTo>
              </a:path>
            </a:pathLst>
          </a:custGeom>
          <a:ln w="3847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4" name="object 1334"/>
          <p:cNvSpPr/>
          <p:nvPr/>
        </p:nvSpPr>
        <p:spPr>
          <a:xfrm>
            <a:off x="3668395" y="18307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9" y="0"/>
                </a:lnTo>
              </a:path>
            </a:pathLst>
          </a:custGeom>
          <a:ln w="386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5" name="object 1335"/>
          <p:cNvSpPr/>
          <p:nvPr/>
        </p:nvSpPr>
        <p:spPr>
          <a:xfrm>
            <a:off x="3668321" y="18295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09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6" name="object 1336"/>
          <p:cNvSpPr/>
          <p:nvPr/>
        </p:nvSpPr>
        <p:spPr>
          <a:xfrm>
            <a:off x="3668248" y="18284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8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7" name="object 1337"/>
          <p:cNvSpPr/>
          <p:nvPr/>
        </p:nvSpPr>
        <p:spPr>
          <a:xfrm>
            <a:off x="3668175" y="182721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69" y="0"/>
                </a:lnTo>
              </a:path>
            </a:pathLst>
          </a:custGeom>
          <a:ln w="386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8" name="object 1338"/>
          <p:cNvSpPr/>
          <p:nvPr/>
        </p:nvSpPr>
        <p:spPr>
          <a:xfrm>
            <a:off x="3668102" y="18260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4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9" name="object 1339"/>
          <p:cNvSpPr/>
          <p:nvPr/>
        </p:nvSpPr>
        <p:spPr>
          <a:xfrm>
            <a:off x="3668029" y="182484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2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0" name="object 1340"/>
          <p:cNvSpPr/>
          <p:nvPr/>
        </p:nvSpPr>
        <p:spPr>
          <a:xfrm>
            <a:off x="3667956" y="182366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1" y="0"/>
                </a:lnTo>
              </a:path>
            </a:pathLst>
          </a:custGeom>
          <a:ln w="386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1" name="object 1341"/>
          <p:cNvSpPr/>
          <p:nvPr/>
        </p:nvSpPr>
        <p:spPr>
          <a:xfrm>
            <a:off x="3667883" y="182247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22" y="0"/>
                </a:lnTo>
              </a:path>
            </a:pathLst>
          </a:custGeom>
          <a:ln w="3848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2" name="object 1342"/>
          <p:cNvSpPr/>
          <p:nvPr/>
        </p:nvSpPr>
        <p:spPr>
          <a:xfrm>
            <a:off x="3667811" y="182129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848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3" name="object 1343"/>
          <p:cNvSpPr/>
          <p:nvPr/>
        </p:nvSpPr>
        <p:spPr>
          <a:xfrm>
            <a:off x="3667737" y="18201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5" y="0"/>
                </a:lnTo>
              </a:path>
            </a:pathLst>
          </a:custGeom>
          <a:ln w="3860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4" name="object 1344"/>
          <p:cNvSpPr/>
          <p:nvPr/>
        </p:nvSpPr>
        <p:spPr>
          <a:xfrm>
            <a:off x="3667664" y="181892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14" y="0"/>
                </a:lnTo>
              </a:path>
            </a:pathLst>
          </a:custGeom>
          <a:ln w="3846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5" name="object 1345"/>
          <p:cNvSpPr/>
          <p:nvPr/>
        </p:nvSpPr>
        <p:spPr>
          <a:xfrm>
            <a:off x="3667591" y="181773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45" y="0"/>
                </a:lnTo>
              </a:path>
            </a:pathLst>
          </a:custGeom>
          <a:ln w="385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6" name="object 1346"/>
          <p:cNvSpPr/>
          <p:nvPr/>
        </p:nvSpPr>
        <p:spPr>
          <a:xfrm>
            <a:off x="3667517" y="18165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74" y="0"/>
                </a:lnTo>
              </a:path>
            </a:pathLst>
          </a:custGeom>
          <a:ln w="3857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7" name="object 1347"/>
          <p:cNvSpPr/>
          <p:nvPr/>
        </p:nvSpPr>
        <p:spPr>
          <a:xfrm>
            <a:off x="3667445" y="181536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05" y="0"/>
                </a:lnTo>
              </a:path>
            </a:pathLst>
          </a:custGeom>
          <a:ln w="3844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8" name="object 1348"/>
          <p:cNvSpPr/>
          <p:nvPr/>
        </p:nvSpPr>
        <p:spPr>
          <a:xfrm>
            <a:off x="3667372" y="181417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36" y="0"/>
                </a:lnTo>
              </a:path>
            </a:pathLst>
          </a:custGeom>
          <a:ln w="385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9" name="object 1349"/>
          <p:cNvSpPr/>
          <p:nvPr/>
        </p:nvSpPr>
        <p:spPr>
          <a:xfrm>
            <a:off x="3667299" y="18129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66" y="0"/>
                </a:lnTo>
              </a:path>
            </a:pathLst>
          </a:custGeom>
          <a:ln w="3855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0" name="object 1350"/>
          <p:cNvSpPr/>
          <p:nvPr/>
        </p:nvSpPr>
        <p:spPr>
          <a:xfrm>
            <a:off x="3667226" y="1811812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597" y="0"/>
                </a:lnTo>
              </a:path>
            </a:pathLst>
          </a:custGeom>
          <a:ln w="3842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1" name="object 1351"/>
          <p:cNvSpPr/>
          <p:nvPr/>
        </p:nvSpPr>
        <p:spPr>
          <a:xfrm>
            <a:off x="3667153" y="1810625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28" y="0"/>
                </a:lnTo>
              </a:path>
            </a:pathLst>
          </a:custGeom>
          <a:ln w="3853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2" name="object 1352"/>
          <p:cNvSpPr/>
          <p:nvPr/>
        </p:nvSpPr>
        <p:spPr>
          <a:xfrm>
            <a:off x="3667080" y="1809438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57" y="0"/>
                </a:lnTo>
              </a:path>
            </a:pathLst>
          </a:custGeom>
          <a:ln w="3840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3" name="object 1353"/>
          <p:cNvSpPr/>
          <p:nvPr/>
        </p:nvSpPr>
        <p:spPr>
          <a:xfrm>
            <a:off x="3667007" y="180825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88" y="0"/>
                </a:lnTo>
              </a:path>
            </a:pathLst>
          </a:custGeom>
          <a:ln w="3840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4" name="object 1354"/>
          <p:cNvSpPr/>
          <p:nvPr/>
        </p:nvSpPr>
        <p:spPr>
          <a:xfrm>
            <a:off x="3666933" y="180707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20" y="0"/>
                </a:lnTo>
              </a:path>
            </a:pathLst>
          </a:custGeom>
          <a:ln w="385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5" name="object 1355"/>
          <p:cNvSpPr/>
          <p:nvPr/>
        </p:nvSpPr>
        <p:spPr>
          <a:xfrm>
            <a:off x="3666860" y="1805884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49" y="0"/>
                </a:lnTo>
              </a:path>
            </a:pathLst>
          </a:custGeom>
          <a:ln w="3838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6" name="object 1356"/>
          <p:cNvSpPr/>
          <p:nvPr/>
        </p:nvSpPr>
        <p:spPr>
          <a:xfrm>
            <a:off x="3666787" y="1804704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80" y="0"/>
                </a:lnTo>
              </a:path>
            </a:pathLst>
          </a:custGeom>
          <a:ln w="3837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7" name="object 1357"/>
          <p:cNvSpPr/>
          <p:nvPr/>
        </p:nvSpPr>
        <p:spPr>
          <a:xfrm>
            <a:off x="3666714" y="180351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12" y="0"/>
                </a:lnTo>
              </a:path>
            </a:pathLst>
          </a:custGeom>
          <a:ln w="3849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8" name="object 1358"/>
          <p:cNvSpPr/>
          <p:nvPr/>
        </p:nvSpPr>
        <p:spPr>
          <a:xfrm>
            <a:off x="3666641" y="180233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40" y="0"/>
                </a:lnTo>
              </a:path>
            </a:pathLst>
          </a:custGeom>
          <a:ln w="3836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9" name="object 1359"/>
          <p:cNvSpPr/>
          <p:nvPr/>
        </p:nvSpPr>
        <p:spPr>
          <a:xfrm>
            <a:off x="3666568" y="180115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71" y="0"/>
                </a:lnTo>
              </a:path>
            </a:pathLst>
          </a:custGeom>
          <a:ln w="383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0" name="object 1360"/>
          <p:cNvSpPr/>
          <p:nvPr/>
        </p:nvSpPr>
        <p:spPr>
          <a:xfrm>
            <a:off x="3666495" y="179996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03" y="0"/>
                </a:lnTo>
              </a:path>
            </a:pathLst>
          </a:custGeom>
          <a:ln w="3847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1" name="object 1361"/>
          <p:cNvSpPr/>
          <p:nvPr/>
        </p:nvSpPr>
        <p:spPr>
          <a:xfrm>
            <a:off x="3666422" y="179877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32" y="0"/>
                </a:lnTo>
              </a:path>
            </a:pathLst>
          </a:custGeom>
          <a:ln w="3834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2" name="object 1362"/>
          <p:cNvSpPr/>
          <p:nvPr/>
        </p:nvSpPr>
        <p:spPr>
          <a:xfrm>
            <a:off x="3666349" y="179759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63" y="0"/>
                </a:lnTo>
              </a:path>
            </a:pathLst>
          </a:custGeom>
          <a:ln w="384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3" name="object 1363"/>
          <p:cNvSpPr/>
          <p:nvPr/>
        </p:nvSpPr>
        <p:spPr>
          <a:xfrm>
            <a:off x="3666276" y="1796409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392" y="0"/>
                </a:lnTo>
              </a:path>
            </a:pathLst>
          </a:custGeom>
          <a:ln w="3844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4" name="object 1364"/>
          <p:cNvSpPr/>
          <p:nvPr/>
        </p:nvSpPr>
        <p:spPr>
          <a:xfrm>
            <a:off x="3666203" y="179522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23" y="0"/>
                </a:lnTo>
              </a:path>
            </a:pathLst>
          </a:custGeom>
          <a:ln w="3831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5" name="object 1365"/>
          <p:cNvSpPr/>
          <p:nvPr/>
        </p:nvSpPr>
        <p:spPr>
          <a:xfrm>
            <a:off x="3666130" y="1794036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54" y="0"/>
                </a:lnTo>
              </a:path>
            </a:pathLst>
          </a:custGeom>
          <a:ln w="3843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6" name="object 1366"/>
          <p:cNvSpPr/>
          <p:nvPr/>
        </p:nvSpPr>
        <p:spPr>
          <a:xfrm>
            <a:off x="3666056" y="17928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84" y="0"/>
                </a:lnTo>
              </a:path>
            </a:pathLst>
          </a:custGeom>
          <a:ln w="384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7" name="object 1367"/>
          <p:cNvSpPr/>
          <p:nvPr/>
        </p:nvSpPr>
        <p:spPr>
          <a:xfrm>
            <a:off x="3665986" y="179166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3" y="0"/>
                </a:lnTo>
              </a:path>
            </a:pathLst>
          </a:custGeom>
          <a:ln w="3829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8" name="object 1368"/>
          <p:cNvSpPr/>
          <p:nvPr/>
        </p:nvSpPr>
        <p:spPr>
          <a:xfrm>
            <a:off x="3665986" y="1790481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71" y="0"/>
                </a:lnTo>
              </a:path>
            </a:pathLst>
          </a:custGeom>
          <a:ln w="3841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9" name="object 1369"/>
          <p:cNvSpPr/>
          <p:nvPr/>
        </p:nvSpPr>
        <p:spPr>
          <a:xfrm>
            <a:off x="3666198" y="178929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4" y="0"/>
                </a:lnTo>
              </a:path>
            </a:pathLst>
          </a:custGeom>
          <a:ln w="382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0" name="object 1370"/>
          <p:cNvSpPr/>
          <p:nvPr/>
        </p:nvSpPr>
        <p:spPr>
          <a:xfrm>
            <a:off x="3666409" y="178811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2" y="0"/>
                </a:lnTo>
              </a:path>
            </a:pathLst>
          </a:custGeom>
          <a:ln w="3824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1" name="object 1371"/>
          <p:cNvSpPr/>
          <p:nvPr/>
        </p:nvSpPr>
        <p:spPr>
          <a:xfrm>
            <a:off x="3666619" y="178692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10" y="0"/>
                </a:lnTo>
              </a:path>
            </a:pathLst>
          </a:custGeom>
          <a:ln w="383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3666832" y="178573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3" y="0"/>
                </a:lnTo>
              </a:path>
            </a:pathLst>
          </a:custGeom>
          <a:ln w="3820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3667042" y="1784557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1" y="0"/>
                </a:lnTo>
              </a:path>
            </a:pathLst>
          </a:custGeom>
          <a:ln w="381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3667253" y="178337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9" y="0"/>
                </a:lnTo>
              </a:path>
            </a:pathLst>
          </a:custGeom>
          <a:ln w="382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3667466" y="178218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2" y="0"/>
                </a:lnTo>
              </a:path>
            </a:pathLst>
          </a:custGeom>
          <a:ln w="381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3667676" y="17809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9" y="0"/>
                </a:lnTo>
              </a:path>
            </a:pathLst>
          </a:custGeom>
          <a:ln w="382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3667887" y="177981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5" y="0"/>
                </a:lnTo>
              </a:path>
            </a:pathLst>
          </a:custGeom>
          <a:ln w="3823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3668099" y="1778627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30" y="0"/>
                </a:lnTo>
              </a:path>
            </a:pathLst>
          </a:custGeom>
          <a:ln w="380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3668310" y="177744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2" y="0"/>
                </a:lnTo>
              </a:path>
            </a:pathLst>
          </a:custGeom>
          <a:ln w="381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3668521" y="1776259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4" y="0"/>
                </a:lnTo>
              </a:path>
            </a:pathLst>
          </a:custGeom>
          <a:ln w="3815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3668733" y="1775072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77" y="0"/>
                </a:lnTo>
              </a:path>
            </a:pathLst>
          </a:custGeom>
          <a:ln w="380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3668943" y="177388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3" y="0"/>
                </a:lnTo>
              </a:path>
            </a:pathLst>
          </a:custGeom>
          <a:ln w="381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3669156" y="1772698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2" y="0"/>
                </a:lnTo>
              </a:path>
            </a:pathLst>
          </a:custGeom>
          <a:ln w="37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3669367" y="177151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87" y="0"/>
                </a:lnTo>
              </a:path>
            </a:pathLst>
          </a:custGeom>
          <a:ln w="3793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3669577" y="177033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3" y="0"/>
                </a:lnTo>
              </a:path>
            </a:pathLst>
          </a:custGeom>
          <a:ln w="3803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3669790" y="176914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2" y="0"/>
                </a:lnTo>
              </a:path>
            </a:pathLst>
          </a:custGeom>
          <a:ln w="3787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3670000" y="176796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597" y="0"/>
                </a:lnTo>
              </a:path>
            </a:pathLst>
          </a:custGeom>
          <a:ln w="378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8" name="object 1388"/>
          <p:cNvSpPr/>
          <p:nvPr/>
        </p:nvSpPr>
        <p:spPr>
          <a:xfrm>
            <a:off x="3670211" y="1766775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3" y="0"/>
                </a:lnTo>
              </a:path>
            </a:pathLst>
          </a:custGeom>
          <a:ln w="379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9" name="object 1389"/>
          <p:cNvSpPr/>
          <p:nvPr/>
        </p:nvSpPr>
        <p:spPr>
          <a:xfrm>
            <a:off x="3670424" y="1765588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2" y="0"/>
                </a:lnTo>
              </a:path>
            </a:pathLst>
          </a:custGeom>
          <a:ln w="37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0" name="object 1390"/>
          <p:cNvSpPr/>
          <p:nvPr/>
        </p:nvSpPr>
        <p:spPr>
          <a:xfrm>
            <a:off x="3670634" y="1764407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07" y="0"/>
                </a:lnTo>
              </a:path>
            </a:pathLst>
          </a:custGeom>
          <a:ln w="377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1" name="object 1391"/>
          <p:cNvSpPr/>
          <p:nvPr/>
        </p:nvSpPr>
        <p:spPr>
          <a:xfrm>
            <a:off x="3670844" y="1763220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3" y="0"/>
                </a:lnTo>
              </a:path>
            </a:pathLst>
          </a:custGeom>
          <a:ln w="378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2" name="object 1392"/>
          <p:cNvSpPr/>
          <p:nvPr/>
        </p:nvSpPr>
        <p:spPr>
          <a:xfrm>
            <a:off x="3671057" y="1762033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2" y="0"/>
                </a:lnTo>
              </a:path>
            </a:pathLst>
          </a:custGeom>
          <a:ln w="3772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3" name="object 1393"/>
          <p:cNvSpPr/>
          <p:nvPr/>
        </p:nvSpPr>
        <p:spPr>
          <a:xfrm>
            <a:off x="3671268" y="1760846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18" y="0"/>
                </a:lnTo>
              </a:path>
            </a:pathLst>
          </a:custGeom>
          <a:ln w="3781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4" name="object 1394"/>
          <p:cNvSpPr/>
          <p:nvPr/>
        </p:nvSpPr>
        <p:spPr>
          <a:xfrm>
            <a:off x="3671478" y="1759665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19" y="0"/>
                </a:lnTo>
              </a:path>
            </a:pathLst>
          </a:custGeom>
          <a:ln w="3779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5" name="object 1395"/>
          <p:cNvSpPr/>
          <p:nvPr/>
        </p:nvSpPr>
        <p:spPr>
          <a:xfrm>
            <a:off x="3671691" y="175847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2" y="0"/>
                </a:lnTo>
              </a:path>
            </a:pathLst>
          </a:custGeom>
          <a:ln w="3764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6" name="object 1396"/>
          <p:cNvSpPr/>
          <p:nvPr/>
        </p:nvSpPr>
        <p:spPr>
          <a:xfrm>
            <a:off x="3671901" y="1757291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28" y="0"/>
                </a:lnTo>
              </a:path>
            </a:pathLst>
          </a:custGeom>
          <a:ln w="3773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7" name="object 1397"/>
          <p:cNvSpPr/>
          <p:nvPr/>
        </p:nvSpPr>
        <p:spPr>
          <a:xfrm>
            <a:off x="3672112" y="1756110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29" y="0"/>
                </a:lnTo>
              </a:path>
            </a:pathLst>
          </a:custGeom>
          <a:ln w="3771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8" name="object 1398"/>
          <p:cNvSpPr/>
          <p:nvPr/>
        </p:nvSpPr>
        <p:spPr>
          <a:xfrm>
            <a:off x="3672325" y="1754923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2" y="0"/>
                </a:lnTo>
              </a:path>
            </a:pathLst>
          </a:custGeom>
          <a:ln w="375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9" name="object 1399"/>
          <p:cNvSpPr/>
          <p:nvPr/>
        </p:nvSpPr>
        <p:spPr>
          <a:xfrm>
            <a:off x="3672535" y="1753736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38" y="0"/>
                </a:lnTo>
              </a:path>
            </a:pathLst>
          </a:custGeom>
          <a:ln w="376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0" name="object 1400"/>
          <p:cNvSpPr/>
          <p:nvPr/>
        </p:nvSpPr>
        <p:spPr>
          <a:xfrm>
            <a:off x="3672748" y="1752549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37" y="0"/>
                </a:lnTo>
              </a:path>
            </a:pathLst>
          </a:custGeom>
          <a:ln w="3751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3672958" y="175136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2" y="0"/>
                </a:lnTo>
              </a:path>
            </a:pathLst>
          </a:custGeom>
          <a:ln w="374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2" name="object 1402"/>
          <p:cNvSpPr/>
          <p:nvPr/>
        </p:nvSpPr>
        <p:spPr>
          <a:xfrm>
            <a:off x="3673169" y="1750181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648" y="0"/>
                </a:lnTo>
              </a:path>
            </a:pathLst>
          </a:custGeom>
          <a:ln w="375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3" name="object 1403"/>
          <p:cNvSpPr/>
          <p:nvPr/>
        </p:nvSpPr>
        <p:spPr>
          <a:xfrm>
            <a:off x="3673381" y="1748994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47" y="0"/>
                </a:lnTo>
              </a:path>
            </a:pathLst>
          </a:custGeom>
          <a:ln w="3743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4" name="object 1404"/>
          <p:cNvSpPr/>
          <p:nvPr/>
        </p:nvSpPr>
        <p:spPr>
          <a:xfrm>
            <a:off x="3673592" y="17478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2" y="0"/>
                </a:lnTo>
              </a:path>
            </a:pathLst>
          </a:custGeom>
          <a:ln w="374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5" name="object 1405"/>
          <p:cNvSpPr/>
          <p:nvPr/>
        </p:nvSpPr>
        <p:spPr>
          <a:xfrm>
            <a:off x="3673802" y="1746626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58" y="0"/>
                </a:lnTo>
              </a:path>
            </a:pathLst>
          </a:custGeom>
          <a:ln w="375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6" name="object 1406"/>
          <p:cNvSpPr/>
          <p:nvPr/>
        </p:nvSpPr>
        <p:spPr>
          <a:xfrm>
            <a:off x="3674015" y="1745439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57" y="0"/>
                </a:lnTo>
              </a:path>
            </a:pathLst>
          </a:custGeom>
          <a:ln w="373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7" name="object 1407"/>
          <p:cNvSpPr/>
          <p:nvPr/>
        </p:nvSpPr>
        <p:spPr>
          <a:xfrm>
            <a:off x="3674226" y="174425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3" y="0"/>
                </a:lnTo>
              </a:path>
            </a:pathLst>
          </a:custGeom>
          <a:ln w="3733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8" name="object 1408"/>
          <p:cNvSpPr/>
          <p:nvPr/>
        </p:nvSpPr>
        <p:spPr>
          <a:xfrm>
            <a:off x="3674436" y="1743071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68" y="0"/>
                </a:lnTo>
              </a:path>
            </a:pathLst>
          </a:custGeom>
          <a:ln w="3743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9" name="object 1409"/>
          <p:cNvSpPr/>
          <p:nvPr/>
        </p:nvSpPr>
        <p:spPr>
          <a:xfrm>
            <a:off x="3674649" y="1741884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67" y="0"/>
                </a:lnTo>
              </a:path>
            </a:pathLst>
          </a:custGeom>
          <a:ln w="372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3674859" y="1740697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3" y="0"/>
                </a:lnTo>
              </a:path>
            </a:pathLst>
          </a:custGeom>
          <a:ln w="37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1" name="object 1411"/>
          <p:cNvSpPr/>
          <p:nvPr/>
        </p:nvSpPr>
        <p:spPr>
          <a:xfrm>
            <a:off x="3675070" y="1739516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74" y="0"/>
                </a:lnTo>
              </a:path>
            </a:pathLst>
          </a:custGeom>
          <a:ln w="373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2" name="object 1412"/>
          <p:cNvSpPr/>
          <p:nvPr/>
        </p:nvSpPr>
        <p:spPr>
          <a:xfrm>
            <a:off x="3675283" y="1738329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77" y="0"/>
                </a:lnTo>
              </a:path>
            </a:pathLst>
          </a:custGeom>
          <a:ln w="372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3" name="object 1413"/>
          <p:cNvSpPr/>
          <p:nvPr/>
        </p:nvSpPr>
        <p:spPr>
          <a:xfrm>
            <a:off x="3675757" y="1737142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18" y="0"/>
                </a:lnTo>
              </a:path>
            </a:pathLst>
          </a:custGeom>
          <a:ln w="3728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4" name="object 1414"/>
          <p:cNvSpPr/>
          <p:nvPr/>
        </p:nvSpPr>
        <p:spPr>
          <a:xfrm>
            <a:off x="3676257" y="1735954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1" y="0"/>
                </a:lnTo>
              </a:path>
            </a:pathLst>
          </a:custGeom>
          <a:ln w="371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5" name="object 1415"/>
          <p:cNvSpPr/>
          <p:nvPr/>
        </p:nvSpPr>
        <p:spPr>
          <a:xfrm>
            <a:off x="3676751" y="1734772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53" y="0"/>
                </a:lnTo>
              </a:path>
            </a:pathLst>
          </a:custGeom>
          <a:ln w="3708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6" name="object 1416"/>
          <p:cNvSpPr/>
          <p:nvPr/>
        </p:nvSpPr>
        <p:spPr>
          <a:xfrm>
            <a:off x="3677244" y="1733585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75" y="0"/>
                </a:lnTo>
              </a:path>
            </a:pathLst>
          </a:custGeom>
          <a:ln w="371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7" name="object 1417"/>
          <p:cNvSpPr/>
          <p:nvPr/>
        </p:nvSpPr>
        <p:spPr>
          <a:xfrm>
            <a:off x="3677744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70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8" name="object 1418"/>
          <p:cNvSpPr/>
          <p:nvPr/>
        </p:nvSpPr>
        <p:spPr>
          <a:xfrm>
            <a:off x="3678238" y="1731216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10" y="0"/>
                </a:lnTo>
              </a:path>
            </a:pathLst>
          </a:custGeom>
          <a:ln w="369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9" name="object 1419"/>
          <p:cNvSpPr/>
          <p:nvPr/>
        </p:nvSpPr>
        <p:spPr>
          <a:xfrm>
            <a:off x="3678732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82" y="0"/>
                </a:lnTo>
              </a:path>
            </a:pathLst>
          </a:custGeom>
          <a:ln w="3705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0" name="object 1420"/>
          <p:cNvSpPr/>
          <p:nvPr/>
        </p:nvSpPr>
        <p:spPr>
          <a:xfrm>
            <a:off x="3679231" y="1728841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67" y="0"/>
                </a:lnTo>
              </a:path>
            </a:pathLst>
          </a:custGeom>
          <a:ln w="3688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1" name="object 1421"/>
          <p:cNvSpPr/>
          <p:nvPr/>
        </p:nvSpPr>
        <p:spPr>
          <a:xfrm>
            <a:off x="3679725" y="1727660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62" y="0"/>
                </a:lnTo>
              </a:path>
            </a:pathLst>
          </a:custGeom>
          <a:ln w="36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2" name="object 1422"/>
          <p:cNvSpPr/>
          <p:nvPr/>
        </p:nvSpPr>
        <p:spPr>
          <a:xfrm>
            <a:off x="3680219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8" y="0"/>
                </a:lnTo>
              </a:path>
            </a:pathLst>
          </a:custGeom>
          <a:ln w="3692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3" name="object 1423"/>
          <p:cNvSpPr/>
          <p:nvPr/>
        </p:nvSpPr>
        <p:spPr>
          <a:xfrm>
            <a:off x="3680718" y="1725285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2" y="0"/>
                </a:lnTo>
              </a:path>
            </a:pathLst>
          </a:custGeom>
          <a:ln w="3675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4" name="object 1424"/>
          <p:cNvSpPr/>
          <p:nvPr/>
        </p:nvSpPr>
        <p:spPr>
          <a:xfrm>
            <a:off x="3681212" y="1724098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8" y="0"/>
                </a:lnTo>
              </a:path>
            </a:pathLst>
          </a:custGeom>
          <a:ln w="3682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5" name="object 1425"/>
          <p:cNvSpPr/>
          <p:nvPr/>
        </p:nvSpPr>
        <p:spPr>
          <a:xfrm>
            <a:off x="3681706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678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6" name="object 1426"/>
          <p:cNvSpPr/>
          <p:nvPr/>
        </p:nvSpPr>
        <p:spPr>
          <a:xfrm>
            <a:off x="3682205" y="172172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18" y="0"/>
                </a:lnTo>
              </a:path>
            </a:pathLst>
          </a:custGeom>
          <a:ln w="3661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7" name="object 1427"/>
          <p:cNvSpPr/>
          <p:nvPr/>
        </p:nvSpPr>
        <p:spPr>
          <a:xfrm>
            <a:off x="3682699" y="1720542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13" y="0"/>
                </a:lnTo>
              </a:path>
            </a:pathLst>
          </a:custGeom>
          <a:ln w="3669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8" name="object 1428"/>
          <p:cNvSpPr/>
          <p:nvPr/>
        </p:nvSpPr>
        <p:spPr>
          <a:xfrm>
            <a:off x="3683193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664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9" name="object 1429"/>
          <p:cNvSpPr/>
          <p:nvPr/>
        </p:nvSpPr>
        <p:spPr>
          <a:xfrm>
            <a:off x="3683692" y="1718173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394" y="0"/>
                </a:lnTo>
              </a:path>
            </a:pathLst>
          </a:custGeom>
          <a:ln w="3648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0" name="object 1430"/>
          <p:cNvSpPr/>
          <p:nvPr/>
        </p:nvSpPr>
        <p:spPr>
          <a:xfrm>
            <a:off x="3684186" y="1716986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9" y="0"/>
                </a:lnTo>
              </a:path>
            </a:pathLst>
          </a:custGeom>
          <a:ln w="3656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1" name="object 1431"/>
          <p:cNvSpPr/>
          <p:nvPr/>
        </p:nvSpPr>
        <p:spPr>
          <a:xfrm>
            <a:off x="3684686" y="1715798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74" y="0"/>
                </a:lnTo>
              </a:path>
            </a:pathLst>
          </a:custGeom>
          <a:ln w="363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2" name="object 1432"/>
          <p:cNvSpPr/>
          <p:nvPr/>
        </p:nvSpPr>
        <p:spPr>
          <a:xfrm>
            <a:off x="3685180" y="1714617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69" y="0"/>
                </a:lnTo>
              </a:path>
            </a:pathLst>
          </a:custGeom>
          <a:ln w="3635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3" name="object 1433"/>
          <p:cNvSpPr/>
          <p:nvPr/>
        </p:nvSpPr>
        <p:spPr>
          <a:xfrm>
            <a:off x="3685674" y="1713430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5" y="0"/>
                </a:lnTo>
              </a:path>
            </a:pathLst>
          </a:custGeom>
          <a:ln w="3643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4" name="object 1434"/>
          <p:cNvSpPr/>
          <p:nvPr/>
        </p:nvSpPr>
        <p:spPr>
          <a:xfrm>
            <a:off x="3686173" y="1712242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49" y="0"/>
                </a:lnTo>
              </a:path>
            </a:pathLst>
          </a:custGeom>
          <a:ln w="3626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5" name="object 1435"/>
          <p:cNvSpPr/>
          <p:nvPr/>
        </p:nvSpPr>
        <p:spPr>
          <a:xfrm>
            <a:off x="3686667" y="1711061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45" y="0"/>
                </a:lnTo>
              </a:path>
            </a:pathLst>
          </a:custGeom>
          <a:ln w="3622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6" name="object 1436"/>
          <p:cNvSpPr/>
          <p:nvPr/>
        </p:nvSpPr>
        <p:spPr>
          <a:xfrm>
            <a:off x="3687161" y="1709874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40" y="0"/>
                </a:lnTo>
              </a:path>
            </a:pathLst>
          </a:custGeom>
          <a:ln w="363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7" name="object 1437"/>
          <p:cNvSpPr/>
          <p:nvPr/>
        </p:nvSpPr>
        <p:spPr>
          <a:xfrm>
            <a:off x="3687660" y="1708686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25" y="0"/>
                </a:lnTo>
              </a:path>
            </a:pathLst>
          </a:custGeom>
          <a:ln w="3613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8" name="object 1438"/>
          <p:cNvSpPr/>
          <p:nvPr/>
        </p:nvSpPr>
        <p:spPr>
          <a:xfrm>
            <a:off x="3688154" y="1707499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1" y="0"/>
                </a:lnTo>
              </a:path>
            </a:pathLst>
          </a:custGeom>
          <a:ln w="362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9" name="object 1439"/>
          <p:cNvSpPr/>
          <p:nvPr/>
        </p:nvSpPr>
        <p:spPr>
          <a:xfrm>
            <a:off x="3688648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616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0" name="object 1440"/>
          <p:cNvSpPr/>
          <p:nvPr/>
        </p:nvSpPr>
        <p:spPr>
          <a:xfrm>
            <a:off x="3689147" y="1705130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1" y="0"/>
                </a:lnTo>
              </a:path>
            </a:pathLst>
          </a:custGeom>
          <a:ln w="360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1" name="object 1441"/>
          <p:cNvSpPr/>
          <p:nvPr/>
        </p:nvSpPr>
        <p:spPr>
          <a:xfrm>
            <a:off x="3689641" y="1703943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296" y="0"/>
                </a:lnTo>
              </a:path>
            </a:pathLst>
          </a:custGeom>
          <a:ln w="360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2" name="object 1442"/>
          <p:cNvSpPr/>
          <p:nvPr/>
        </p:nvSpPr>
        <p:spPr>
          <a:xfrm>
            <a:off x="3690135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6" y="0"/>
                </a:lnTo>
              </a:path>
            </a:pathLst>
          </a:custGeom>
          <a:ln w="3603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3" name="object 1443"/>
          <p:cNvSpPr/>
          <p:nvPr/>
        </p:nvSpPr>
        <p:spPr>
          <a:xfrm>
            <a:off x="3690634" y="1701574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76" y="0"/>
                </a:lnTo>
              </a:path>
            </a:pathLst>
          </a:custGeom>
          <a:ln w="358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4" name="object 1444"/>
          <p:cNvSpPr/>
          <p:nvPr/>
        </p:nvSpPr>
        <p:spPr>
          <a:xfrm>
            <a:off x="3691128" y="1700387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2" y="0"/>
                </a:lnTo>
              </a:path>
            </a:pathLst>
          </a:custGeom>
          <a:ln w="35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5" name="object 1445"/>
          <p:cNvSpPr/>
          <p:nvPr/>
        </p:nvSpPr>
        <p:spPr>
          <a:xfrm>
            <a:off x="3691623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2" y="0"/>
                </a:lnTo>
              </a:path>
            </a:pathLst>
          </a:custGeom>
          <a:ln w="3590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6" name="object 1446"/>
          <p:cNvSpPr/>
          <p:nvPr/>
        </p:nvSpPr>
        <p:spPr>
          <a:xfrm>
            <a:off x="3692121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2" y="0"/>
                </a:lnTo>
              </a:path>
            </a:pathLst>
          </a:custGeom>
          <a:ln w="3573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3692616" y="1696831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58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8" name="object 1448"/>
          <p:cNvSpPr/>
          <p:nvPr/>
        </p:nvSpPr>
        <p:spPr>
          <a:xfrm>
            <a:off x="3693115" y="1695643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2" y="0"/>
                </a:lnTo>
              </a:path>
            </a:pathLst>
          </a:custGeom>
          <a:ln w="356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9" name="object 1449"/>
          <p:cNvSpPr/>
          <p:nvPr/>
        </p:nvSpPr>
        <p:spPr>
          <a:xfrm>
            <a:off x="3693609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28" y="0"/>
                </a:lnTo>
              </a:path>
            </a:pathLst>
          </a:custGeom>
          <a:ln w="3560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0" name="object 1450"/>
          <p:cNvSpPr/>
          <p:nvPr/>
        </p:nvSpPr>
        <p:spPr>
          <a:xfrm>
            <a:off x="3694103" y="1693275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3" y="0"/>
                </a:lnTo>
              </a:path>
            </a:pathLst>
          </a:custGeom>
          <a:ln w="3568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1" name="object 1451"/>
          <p:cNvSpPr/>
          <p:nvPr/>
        </p:nvSpPr>
        <p:spPr>
          <a:xfrm>
            <a:off x="3694602" y="1692088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08" y="0"/>
                </a:lnTo>
              </a:path>
            </a:pathLst>
          </a:custGeom>
          <a:ln w="3551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3695096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76" y="0"/>
                </a:lnTo>
              </a:path>
            </a:pathLst>
          </a:custGeom>
          <a:ln w="3546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3695590" y="1689720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2" y="0"/>
                </a:lnTo>
              </a:path>
            </a:pathLst>
          </a:custGeom>
          <a:ln w="3553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3696089" y="1688533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695" y="0"/>
                </a:lnTo>
              </a:path>
            </a:pathLst>
          </a:custGeom>
          <a:ln w="3535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3696583" y="1687347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0" y="0"/>
                </a:lnTo>
              </a:path>
            </a:pathLst>
          </a:custGeom>
          <a:ln w="3542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3697077" y="1686165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19" y="0"/>
                </a:lnTo>
              </a:path>
            </a:pathLst>
          </a:custGeom>
          <a:ln w="3537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3697576" y="1684978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29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3698070" y="1683792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44" y="0"/>
                </a:lnTo>
              </a:path>
            </a:pathLst>
          </a:custGeom>
          <a:ln w="35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3698716" y="1682610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2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3699502" y="1681422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4" y="0"/>
                </a:lnTo>
              </a:path>
            </a:pathLst>
          </a:custGeom>
          <a:ln w="3502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3700281" y="1680235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4" y="0"/>
                </a:lnTo>
              </a:path>
            </a:pathLst>
          </a:custGeom>
          <a:ln w="3507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3701069" y="1679047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69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3701848" y="1677866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0" y="0"/>
                </a:lnTo>
              </a:path>
            </a:pathLst>
          </a:custGeom>
          <a:ln w="3483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3702627" y="1676678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0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3703415" y="167549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45" y="0"/>
                </a:lnTo>
              </a:path>
            </a:pathLst>
          </a:custGeom>
          <a:ln w="347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3704194" y="1674309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75" y="0"/>
                </a:lnTo>
              </a:path>
            </a:pathLst>
          </a:custGeom>
          <a:ln w="3464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3704973" y="1673121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06" y="0"/>
                </a:lnTo>
              </a:path>
            </a:pathLst>
          </a:custGeom>
          <a:ln w="347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3705761" y="1671934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20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9" name="object 1469"/>
          <p:cNvSpPr/>
          <p:nvPr/>
        </p:nvSpPr>
        <p:spPr>
          <a:xfrm>
            <a:off x="3706540" y="1670753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1" y="0"/>
                </a:lnTo>
              </a:path>
            </a:pathLst>
          </a:custGeom>
          <a:ln w="344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0" name="object 1470"/>
          <p:cNvSpPr/>
          <p:nvPr/>
        </p:nvSpPr>
        <p:spPr>
          <a:xfrm>
            <a:off x="3707319" y="1669565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1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3708106" y="1668377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896" y="0"/>
                </a:lnTo>
              </a:path>
            </a:pathLst>
          </a:custGeom>
          <a:ln w="3432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2" name="object 1472"/>
          <p:cNvSpPr/>
          <p:nvPr/>
        </p:nvSpPr>
        <p:spPr>
          <a:xfrm>
            <a:off x="3708885" y="1667190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27" y="0"/>
                </a:lnTo>
              </a:path>
            </a:pathLst>
          </a:custGeom>
          <a:ln w="3436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3709665" y="1666007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50" y="0"/>
                </a:lnTo>
              </a:path>
            </a:pathLst>
          </a:custGeom>
          <a:ln w="3430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4" name="object 1474"/>
          <p:cNvSpPr/>
          <p:nvPr/>
        </p:nvSpPr>
        <p:spPr>
          <a:xfrm>
            <a:off x="3710452" y="1664821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2" y="0"/>
                </a:lnTo>
              </a:path>
            </a:pathLst>
          </a:custGeom>
          <a:ln w="341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5" name="object 1475"/>
          <p:cNvSpPr/>
          <p:nvPr/>
        </p:nvSpPr>
        <p:spPr>
          <a:xfrm>
            <a:off x="3711231" y="1663634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2" y="0"/>
                </a:lnTo>
              </a:path>
            </a:pathLst>
          </a:custGeom>
          <a:ln w="3417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3712011" y="1662451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25" y="0"/>
                </a:lnTo>
              </a:path>
            </a:pathLst>
          </a:custGeom>
          <a:ln w="3411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3712797" y="1661264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47" y="0"/>
                </a:lnTo>
              </a:path>
            </a:pathLst>
          </a:custGeom>
          <a:ln w="339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8" name="object 1478"/>
          <p:cNvSpPr/>
          <p:nvPr/>
        </p:nvSpPr>
        <p:spPr>
          <a:xfrm>
            <a:off x="3713576" y="1660077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78" y="0"/>
                </a:lnTo>
              </a:path>
            </a:pathLst>
          </a:custGeom>
          <a:ln w="33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9" name="object 1479"/>
          <p:cNvSpPr/>
          <p:nvPr/>
        </p:nvSpPr>
        <p:spPr>
          <a:xfrm>
            <a:off x="3714364" y="1658889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093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0" name="object 1480"/>
          <p:cNvSpPr/>
          <p:nvPr/>
        </p:nvSpPr>
        <p:spPr>
          <a:xfrm>
            <a:off x="3715143" y="1657707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3" y="0"/>
                </a:lnTo>
              </a:path>
            </a:pathLst>
          </a:custGeom>
          <a:ln w="337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1" name="object 1481"/>
          <p:cNvSpPr/>
          <p:nvPr/>
        </p:nvSpPr>
        <p:spPr>
          <a:xfrm>
            <a:off x="3715922" y="1656520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54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2" name="object 1482"/>
          <p:cNvSpPr/>
          <p:nvPr/>
        </p:nvSpPr>
        <p:spPr>
          <a:xfrm>
            <a:off x="3716709" y="1655332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68" y="0"/>
                </a:lnTo>
              </a:path>
            </a:pathLst>
          </a:custGeom>
          <a:ln w="3361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3" name="object 1483"/>
          <p:cNvSpPr/>
          <p:nvPr/>
        </p:nvSpPr>
        <p:spPr>
          <a:xfrm>
            <a:off x="3717489" y="1654150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199" y="0"/>
                </a:lnTo>
              </a:path>
            </a:pathLst>
          </a:custGeom>
          <a:ln w="3354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3718268" y="1652963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29" y="0"/>
                </a:lnTo>
              </a:path>
            </a:pathLst>
          </a:custGeom>
          <a:ln w="3360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3719055" y="1651776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01" y="0"/>
                </a:lnTo>
              </a:path>
            </a:pathLst>
          </a:custGeom>
          <a:ln w="33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3719834" y="1650589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39" y="0"/>
                </a:lnTo>
              </a:path>
            </a:pathLst>
          </a:custGeom>
          <a:ln w="3344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3720614" y="1649407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68" y="0"/>
                </a:lnTo>
              </a:path>
            </a:pathLst>
          </a:custGeom>
          <a:ln w="333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3721401" y="1648220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197" y="0"/>
                </a:lnTo>
              </a:path>
            </a:pathLst>
          </a:custGeom>
          <a:ln w="3319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3722180" y="1647034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34" y="0"/>
                </a:lnTo>
              </a:path>
            </a:pathLst>
          </a:custGeom>
          <a:ln w="332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3722960" y="1645851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63" y="0"/>
                </a:lnTo>
              </a:path>
            </a:pathLst>
          </a:custGeom>
          <a:ln w="331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3723747" y="1644665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192" y="0"/>
                </a:lnTo>
              </a:path>
            </a:pathLst>
          </a:custGeom>
          <a:ln w="3297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2" name="object 1492"/>
          <p:cNvSpPr/>
          <p:nvPr/>
        </p:nvSpPr>
        <p:spPr>
          <a:xfrm>
            <a:off x="3724526" y="1643479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30" y="0"/>
                </a:lnTo>
              </a:path>
            </a:pathLst>
          </a:custGeom>
          <a:ln w="3301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3" name="object 1493"/>
          <p:cNvSpPr/>
          <p:nvPr/>
        </p:nvSpPr>
        <p:spPr>
          <a:xfrm>
            <a:off x="3725323" y="164229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39" y="0"/>
                </a:lnTo>
              </a:path>
            </a:pathLst>
          </a:custGeom>
          <a:ln w="328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4" name="object 1494"/>
          <p:cNvSpPr/>
          <p:nvPr/>
        </p:nvSpPr>
        <p:spPr>
          <a:xfrm>
            <a:off x="3726405" y="1641109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874" y="0"/>
                </a:lnTo>
              </a:path>
            </a:pathLst>
          </a:custGeom>
          <a:ln w="3274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5" name="object 1495"/>
          <p:cNvSpPr/>
          <p:nvPr/>
        </p:nvSpPr>
        <p:spPr>
          <a:xfrm>
            <a:off x="3727487" y="1639921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09" y="0"/>
                </a:lnTo>
              </a:path>
            </a:pathLst>
          </a:custGeom>
          <a:ln w="327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3728581" y="1638733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22" y="0"/>
                </a:lnTo>
              </a:path>
            </a:pathLst>
          </a:custGeom>
          <a:ln w="325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3729663" y="1637551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57" y="0"/>
                </a:lnTo>
              </a:path>
            </a:pathLst>
          </a:custGeom>
          <a:ln w="324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3730745" y="163636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2" y="0"/>
                </a:lnTo>
              </a:path>
            </a:pathLst>
          </a:custGeom>
          <a:ln w="3252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9" name="object 1499"/>
          <p:cNvSpPr/>
          <p:nvPr/>
        </p:nvSpPr>
        <p:spPr>
          <a:xfrm>
            <a:off x="3731839" y="1635176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05" y="0"/>
                </a:lnTo>
              </a:path>
            </a:pathLst>
          </a:custGeom>
          <a:ln w="3231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0" name="object 1500"/>
          <p:cNvSpPr/>
          <p:nvPr/>
        </p:nvSpPr>
        <p:spPr>
          <a:xfrm>
            <a:off x="3732921" y="1633994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40" y="0"/>
                </a:lnTo>
              </a:path>
            </a:pathLst>
          </a:custGeom>
          <a:ln w="3222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1" name="object 1501"/>
          <p:cNvSpPr/>
          <p:nvPr/>
        </p:nvSpPr>
        <p:spPr>
          <a:xfrm>
            <a:off x="3734003" y="1632806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75" y="0"/>
                </a:lnTo>
              </a:path>
            </a:pathLst>
          </a:custGeom>
          <a:ln w="3226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2" name="object 1502"/>
          <p:cNvSpPr/>
          <p:nvPr/>
        </p:nvSpPr>
        <p:spPr>
          <a:xfrm>
            <a:off x="3735097" y="1631618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88" y="0"/>
                </a:lnTo>
              </a:path>
            </a:pathLst>
          </a:custGeom>
          <a:ln w="320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3736179" y="1630431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23" y="0"/>
                </a:lnTo>
              </a:path>
            </a:pathLst>
          </a:custGeom>
          <a:ln w="3207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3737263" y="162924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48" y="0"/>
                </a:lnTo>
              </a:path>
            </a:pathLst>
          </a:custGeom>
          <a:ln w="3198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3738355" y="1628061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71" y="0"/>
                </a:lnTo>
              </a:path>
            </a:pathLst>
          </a:custGeom>
          <a:ln w="3179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3739438" y="1626874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6" y="0"/>
                </a:lnTo>
              </a:path>
            </a:pathLst>
          </a:custGeom>
          <a:ln w="3181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3740521" y="1625691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1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8" name="object 1508"/>
          <p:cNvSpPr/>
          <p:nvPr/>
        </p:nvSpPr>
        <p:spPr>
          <a:xfrm>
            <a:off x="3741613" y="1624504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5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9" name="object 1509"/>
          <p:cNvSpPr/>
          <p:nvPr/>
        </p:nvSpPr>
        <p:spPr>
          <a:xfrm>
            <a:off x="3742695" y="1623316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289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0" name="object 1510"/>
          <p:cNvSpPr/>
          <p:nvPr/>
        </p:nvSpPr>
        <p:spPr>
          <a:xfrm>
            <a:off x="3743789" y="1622128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02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1" name="object 1511"/>
          <p:cNvSpPr/>
          <p:nvPr/>
        </p:nvSpPr>
        <p:spPr>
          <a:xfrm>
            <a:off x="3744871" y="1620946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37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2" name="object 1512"/>
          <p:cNvSpPr/>
          <p:nvPr/>
        </p:nvSpPr>
        <p:spPr>
          <a:xfrm>
            <a:off x="3745953" y="1619758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72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3" name="object 1513"/>
          <p:cNvSpPr/>
          <p:nvPr/>
        </p:nvSpPr>
        <p:spPr>
          <a:xfrm>
            <a:off x="3747047" y="1618570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385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4" name="object 1514"/>
          <p:cNvSpPr/>
          <p:nvPr/>
        </p:nvSpPr>
        <p:spPr>
          <a:xfrm>
            <a:off x="3748129" y="1617389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20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5" name="object 1515"/>
          <p:cNvSpPr/>
          <p:nvPr/>
        </p:nvSpPr>
        <p:spPr>
          <a:xfrm>
            <a:off x="3749211" y="161620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55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6" name="object 1516"/>
          <p:cNvSpPr/>
          <p:nvPr/>
        </p:nvSpPr>
        <p:spPr>
          <a:xfrm>
            <a:off x="3750305" y="161501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6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7" name="object 1517"/>
          <p:cNvSpPr/>
          <p:nvPr/>
        </p:nvSpPr>
        <p:spPr>
          <a:xfrm>
            <a:off x="3751387" y="1613826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03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8" name="object 1518"/>
          <p:cNvSpPr/>
          <p:nvPr/>
        </p:nvSpPr>
        <p:spPr>
          <a:xfrm>
            <a:off x="3752471" y="161264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384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9" name="object 1519"/>
          <p:cNvSpPr/>
          <p:nvPr/>
        </p:nvSpPr>
        <p:spPr>
          <a:xfrm>
            <a:off x="3753563" y="1611457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1168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0" name="object 1520"/>
          <p:cNvSpPr/>
          <p:nvPr/>
        </p:nvSpPr>
        <p:spPr>
          <a:xfrm>
            <a:off x="3754645" y="1610271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8964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1" name="object 1521"/>
          <p:cNvSpPr/>
          <p:nvPr/>
        </p:nvSpPr>
        <p:spPr>
          <a:xfrm>
            <a:off x="3755729" y="1609088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48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2" name="object 1522"/>
          <p:cNvSpPr/>
          <p:nvPr/>
        </p:nvSpPr>
        <p:spPr>
          <a:xfrm>
            <a:off x="3756821" y="1607901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3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3" name="object 1523"/>
          <p:cNvSpPr/>
          <p:nvPr/>
        </p:nvSpPr>
        <p:spPr>
          <a:xfrm>
            <a:off x="3757903" y="1606715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27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4" name="object 1524"/>
          <p:cNvSpPr/>
          <p:nvPr/>
        </p:nvSpPr>
        <p:spPr>
          <a:xfrm>
            <a:off x="3758987" y="1605532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11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5" name="object 1525"/>
          <p:cNvSpPr/>
          <p:nvPr/>
        </p:nvSpPr>
        <p:spPr>
          <a:xfrm>
            <a:off x="3760248" y="1604345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26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6" name="object 1526"/>
          <p:cNvSpPr/>
          <p:nvPr/>
        </p:nvSpPr>
        <p:spPr>
          <a:xfrm>
            <a:off x="3761681" y="1603157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171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3763130" y="1601969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88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8" name="object 1528"/>
          <p:cNvSpPr/>
          <p:nvPr/>
        </p:nvSpPr>
        <p:spPr>
          <a:xfrm>
            <a:off x="3764563" y="1600787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33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9" name="object 1529"/>
          <p:cNvSpPr/>
          <p:nvPr/>
        </p:nvSpPr>
        <p:spPr>
          <a:xfrm>
            <a:off x="3765996" y="1599599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477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0" name="object 1530"/>
          <p:cNvSpPr/>
          <p:nvPr/>
        </p:nvSpPr>
        <p:spPr>
          <a:xfrm>
            <a:off x="3767445" y="1598411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895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1" name="object 1531"/>
          <p:cNvSpPr/>
          <p:nvPr/>
        </p:nvSpPr>
        <p:spPr>
          <a:xfrm>
            <a:off x="3768878" y="1597229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3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2" name="object 1532"/>
          <p:cNvSpPr/>
          <p:nvPr/>
        </p:nvSpPr>
        <p:spPr>
          <a:xfrm>
            <a:off x="3770311" y="1596041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78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3" name="object 1533"/>
          <p:cNvSpPr/>
          <p:nvPr/>
        </p:nvSpPr>
        <p:spPr>
          <a:xfrm>
            <a:off x="3771760" y="159485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0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4" name="object 1534"/>
          <p:cNvSpPr/>
          <p:nvPr/>
        </p:nvSpPr>
        <p:spPr>
          <a:xfrm>
            <a:off x="3773193" y="1593666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46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3774629" y="1592481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07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3776074" y="159129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0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3777508" y="1590107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5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8" name="object 1538"/>
          <p:cNvSpPr/>
          <p:nvPr/>
        </p:nvSpPr>
        <p:spPr>
          <a:xfrm>
            <a:off x="3778944" y="158892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384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9" name="object 1539"/>
          <p:cNvSpPr/>
          <p:nvPr/>
        </p:nvSpPr>
        <p:spPr>
          <a:xfrm>
            <a:off x="3780389" y="1587736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14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0" name="object 1540"/>
          <p:cNvSpPr/>
          <p:nvPr/>
        </p:nvSpPr>
        <p:spPr>
          <a:xfrm>
            <a:off x="3781823" y="1586549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59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1" name="object 1541"/>
          <p:cNvSpPr/>
          <p:nvPr/>
        </p:nvSpPr>
        <p:spPr>
          <a:xfrm>
            <a:off x="3783271" y="1585360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676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2" name="object 1542"/>
          <p:cNvSpPr/>
          <p:nvPr/>
        </p:nvSpPr>
        <p:spPr>
          <a:xfrm>
            <a:off x="3784704" y="158417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21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3" name="object 1543"/>
          <p:cNvSpPr/>
          <p:nvPr/>
        </p:nvSpPr>
        <p:spPr>
          <a:xfrm>
            <a:off x="3786137" y="1582990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566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3787586" y="1581802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8983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3789019" y="158062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2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3790452" y="1579432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872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3791901" y="157824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290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3793334" y="157706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55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3794767" y="1575876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658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3796215" y="1574688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2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3797649" y="1573502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2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3799085" y="1572318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10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3" name="object 1553"/>
          <p:cNvSpPr/>
          <p:nvPr/>
        </p:nvSpPr>
        <p:spPr>
          <a:xfrm>
            <a:off x="3800856" y="1571132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66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4" name="object 1554"/>
          <p:cNvSpPr/>
          <p:nvPr/>
        </p:nvSpPr>
        <p:spPr>
          <a:xfrm>
            <a:off x="3802749" y="1569945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0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5" name="object 1555"/>
          <p:cNvSpPr/>
          <p:nvPr/>
        </p:nvSpPr>
        <p:spPr>
          <a:xfrm>
            <a:off x="3804648" y="1568760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31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6" name="object 1556"/>
          <p:cNvSpPr/>
          <p:nvPr/>
        </p:nvSpPr>
        <p:spPr>
          <a:xfrm>
            <a:off x="3806556" y="1567573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552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7" name="object 1557"/>
          <p:cNvSpPr/>
          <p:nvPr/>
        </p:nvSpPr>
        <p:spPr>
          <a:xfrm>
            <a:off x="3808449" y="1566385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>
                <a:moveTo>
                  <a:pt x="0" y="0"/>
                </a:moveTo>
                <a:lnTo>
                  <a:pt x="330192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8" name="object 1558"/>
          <p:cNvSpPr/>
          <p:nvPr/>
        </p:nvSpPr>
        <p:spPr>
          <a:xfrm>
            <a:off x="3810362" y="1565196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795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9" name="object 1559"/>
          <p:cNvSpPr/>
          <p:nvPr/>
        </p:nvSpPr>
        <p:spPr>
          <a:xfrm>
            <a:off x="3812255" y="1564014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435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0" name="object 1560"/>
          <p:cNvSpPr/>
          <p:nvPr/>
        </p:nvSpPr>
        <p:spPr>
          <a:xfrm>
            <a:off x="3814148" y="156282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75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1" name="object 1561"/>
          <p:cNvSpPr/>
          <p:nvPr/>
        </p:nvSpPr>
        <p:spPr>
          <a:xfrm>
            <a:off x="3816062" y="1561637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679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2" name="object 1562"/>
          <p:cNvSpPr/>
          <p:nvPr/>
        </p:nvSpPr>
        <p:spPr>
          <a:xfrm>
            <a:off x="3817954" y="156045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19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3" name="object 1563"/>
          <p:cNvSpPr/>
          <p:nvPr/>
        </p:nvSpPr>
        <p:spPr>
          <a:xfrm>
            <a:off x="3819847" y="1559267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09959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4" name="object 1564"/>
          <p:cNvSpPr/>
          <p:nvPr/>
        </p:nvSpPr>
        <p:spPr>
          <a:xfrm>
            <a:off x="3821761" y="155807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563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3823654" y="1556892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02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3825552" y="1555706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25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3827460" y="1554519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4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3829353" y="1553333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08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3831252" y="1552147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08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3833160" y="1550961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33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3835053" y="1549772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297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836966" y="1548584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573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840605" y="154749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49782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4113222" y="1545589"/>
            <a:ext cx="0" cy="1270"/>
          </a:xfrm>
          <a:custGeom>
            <a:avLst/>
            <a:gdLst/>
            <a:ahLst/>
            <a:cxnLst/>
            <a:rect l="l" t="t" r="r" b="b"/>
            <a:pathLst>
              <a:path h="1269">
                <a:moveTo>
                  <a:pt x="0" y="1269"/>
                </a:move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CC5E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3840752" y="1546215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47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3842665" y="1545028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463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3844936" y="1543847"/>
            <a:ext cx="264160" cy="0"/>
          </a:xfrm>
          <a:custGeom>
            <a:avLst/>
            <a:gdLst/>
            <a:ahLst/>
            <a:cxnLst/>
            <a:rect l="l" t="t" r="r" b="b"/>
            <a:pathLst>
              <a:path w="264160">
                <a:moveTo>
                  <a:pt x="0" y="0"/>
                </a:moveTo>
                <a:lnTo>
                  <a:pt x="264121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3847546" y="1542658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439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3850184" y="1541469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708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3852794" y="1540287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026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3855404" y="1539099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345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3858042" y="1537910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4">
                <a:moveTo>
                  <a:pt x="0" y="0"/>
                </a:moveTo>
                <a:lnTo>
                  <a:pt x="240613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860652" y="1536723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5932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3863271" y="1535537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226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3865900" y="1534350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519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3868509" y="1533164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838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3871129" y="153197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31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3873757" y="1530791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425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3876367" y="1529602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743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3879005" y="1528413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012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3881615" y="152723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330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3884225" y="1526042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649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3886863" y="15248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17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3889527" y="152400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69">
                <a:moveTo>
                  <a:pt x="0" y="1269"/>
                </a:moveTo>
                <a:lnTo>
                  <a:pt x="5620" y="1269"/>
                </a:lnTo>
                <a:lnTo>
                  <a:pt x="56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3915522" y="1523364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238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3893217" y="1522486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484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3897360" y="1521297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57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3901460" y="1520111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112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3905577" y="1518923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424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0" name="object 1600"/>
          <p:cNvSpPr/>
          <p:nvPr/>
        </p:nvSpPr>
        <p:spPr>
          <a:xfrm>
            <a:off x="3909703" y="151773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739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1" name="object 1601"/>
          <p:cNvSpPr/>
          <p:nvPr/>
        </p:nvSpPr>
        <p:spPr>
          <a:xfrm>
            <a:off x="3913802" y="151655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094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2" name="object 1602"/>
          <p:cNvSpPr/>
          <p:nvPr/>
        </p:nvSpPr>
        <p:spPr>
          <a:xfrm>
            <a:off x="3917920" y="1515364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40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3922046" y="1514178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721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3926145" y="151299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607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3930264" y="1511804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88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3934388" y="1510618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703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7" name="object 1607"/>
          <p:cNvSpPr/>
          <p:nvPr/>
        </p:nvSpPr>
        <p:spPr>
          <a:xfrm>
            <a:off x="3939980" y="1509430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66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8" name="object 1608"/>
          <p:cNvSpPr/>
          <p:nvPr/>
        </p:nvSpPr>
        <p:spPr>
          <a:xfrm>
            <a:off x="3950514" y="1507520"/>
            <a:ext cx="76200" cy="1905"/>
          </a:xfrm>
          <a:custGeom>
            <a:avLst/>
            <a:gdLst/>
            <a:ahLst/>
            <a:cxnLst/>
            <a:rect l="l" t="t" r="r" b="b"/>
            <a:pathLst>
              <a:path w="76200" h="1905">
                <a:moveTo>
                  <a:pt x="62685" y="0"/>
                </a:moveTo>
                <a:lnTo>
                  <a:pt x="10421" y="227"/>
                </a:lnTo>
                <a:lnTo>
                  <a:pt x="0" y="1454"/>
                </a:lnTo>
                <a:lnTo>
                  <a:pt x="75640" y="1124"/>
                </a:lnTo>
                <a:lnTo>
                  <a:pt x="62685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9" name="object 1609"/>
          <p:cNvSpPr/>
          <p:nvPr/>
        </p:nvSpPr>
        <p:spPr>
          <a:xfrm>
            <a:off x="3960936" y="1506396"/>
            <a:ext cx="52705" cy="1905"/>
          </a:xfrm>
          <a:custGeom>
            <a:avLst/>
            <a:gdLst/>
            <a:ahLst/>
            <a:cxnLst/>
            <a:rect l="l" t="t" r="r" b="b"/>
            <a:pathLst>
              <a:path w="52704" h="1905">
                <a:moveTo>
                  <a:pt x="39308" y="0"/>
                </a:moveTo>
                <a:lnTo>
                  <a:pt x="10421" y="125"/>
                </a:lnTo>
                <a:lnTo>
                  <a:pt x="0" y="1352"/>
                </a:lnTo>
                <a:lnTo>
                  <a:pt x="52264" y="1124"/>
                </a:lnTo>
                <a:lnTo>
                  <a:pt x="39308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0" name="object 1610"/>
          <p:cNvSpPr/>
          <p:nvPr/>
        </p:nvSpPr>
        <p:spPr>
          <a:xfrm>
            <a:off x="3971357" y="1505259"/>
            <a:ext cx="29209" cy="1270"/>
          </a:xfrm>
          <a:custGeom>
            <a:avLst/>
            <a:gdLst/>
            <a:ahLst/>
            <a:cxnLst/>
            <a:rect l="l" t="t" r="r" b="b"/>
            <a:pathLst>
              <a:path w="29210" h="1269">
                <a:moveTo>
                  <a:pt x="15792" y="0"/>
                </a:moveTo>
                <a:lnTo>
                  <a:pt x="10533" y="22"/>
                </a:lnTo>
                <a:lnTo>
                  <a:pt x="0" y="1262"/>
                </a:lnTo>
                <a:lnTo>
                  <a:pt x="28887" y="1136"/>
                </a:lnTo>
                <a:lnTo>
                  <a:pt x="15792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1" name="object 1611"/>
          <p:cNvSpPr/>
          <p:nvPr/>
        </p:nvSpPr>
        <p:spPr>
          <a:xfrm>
            <a:off x="3981891" y="1505006"/>
            <a:ext cx="5715" cy="635"/>
          </a:xfrm>
          <a:custGeom>
            <a:avLst/>
            <a:gdLst/>
            <a:ahLst/>
            <a:cxnLst/>
            <a:rect l="l" t="t" r="r" b="b"/>
            <a:pathLst>
              <a:path w="5714" h="634">
                <a:moveTo>
                  <a:pt x="2344" y="0"/>
                </a:moveTo>
                <a:lnTo>
                  <a:pt x="0" y="275"/>
                </a:lnTo>
                <a:lnTo>
                  <a:pt x="5258" y="252"/>
                </a:lnTo>
                <a:lnTo>
                  <a:pt x="2344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2" name="object 1612"/>
          <p:cNvSpPr/>
          <p:nvPr/>
        </p:nvSpPr>
        <p:spPr>
          <a:xfrm>
            <a:off x="3665984" y="1505006"/>
            <a:ext cx="614680" cy="565785"/>
          </a:xfrm>
          <a:custGeom>
            <a:avLst/>
            <a:gdLst/>
            <a:ahLst/>
            <a:cxnLst/>
            <a:rect l="l" t="t" r="r" b="b"/>
            <a:pathLst>
              <a:path w="614679" h="565785">
                <a:moveTo>
                  <a:pt x="32318" y="179991"/>
                </a:moveTo>
                <a:lnTo>
                  <a:pt x="59302" y="138965"/>
                </a:lnTo>
                <a:lnTo>
                  <a:pt x="93573" y="101409"/>
                </a:lnTo>
                <a:lnTo>
                  <a:pt x="133530" y="68304"/>
                </a:lnTo>
                <a:lnTo>
                  <a:pt x="177576" y="40630"/>
                </a:lnTo>
                <a:lnTo>
                  <a:pt x="224111" y="19368"/>
                </a:lnTo>
                <a:lnTo>
                  <a:pt x="271536" y="5498"/>
                </a:lnTo>
                <a:lnTo>
                  <a:pt x="318251" y="0"/>
                </a:lnTo>
                <a:lnTo>
                  <a:pt x="362658" y="3854"/>
                </a:lnTo>
                <a:lnTo>
                  <a:pt x="406968" y="18421"/>
                </a:lnTo>
                <a:lnTo>
                  <a:pt x="448550" y="41950"/>
                </a:lnTo>
                <a:lnTo>
                  <a:pt x="486658" y="72463"/>
                </a:lnTo>
                <a:lnTo>
                  <a:pt x="520545" y="107983"/>
                </a:lnTo>
                <a:lnTo>
                  <a:pt x="549467" y="146535"/>
                </a:lnTo>
                <a:lnTo>
                  <a:pt x="572677" y="186140"/>
                </a:lnTo>
                <a:lnTo>
                  <a:pt x="589429" y="224822"/>
                </a:lnTo>
                <a:lnTo>
                  <a:pt x="604983" y="272592"/>
                </a:lnTo>
                <a:lnTo>
                  <a:pt x="614078" y="317002"/>
                </a:lnTo>
                <a:lnTo>
                  <a:pt x="613827" y="361035"/>
                </a:lnTo>
                <a:lnTo>
                  <a:pt x="601342" y="407676"/>
                </a:lnTo>
                <a:lnTo>
                  <a:pt x="585179" y="442976"/>
                </a:lnTo>
                <a:lnTo>
                  <a:pt x="563223" y="477974"/>
                </a:lnTo>
                <a:lnTo>
                  <a:pt x="534351" y="509071"/>
                </a:lnTo>
                <a:lnTo>
                  <a:pt x="497443" y="532670"/>
                </a:lnTo>
                <a:lnTo>
                  <a:pt x="458924" y="548501"/>
                </a:lnTo>
                <a:lnTo>
                  <a:pt x="416658" y="559259"/>
                </a:lnTo>
                <a:lnTo>
                  <a:pt x="371715" y="564956"/>
                </a:lnTo>
                <a:lnTo>
                  <a:pt x="325164" y="565602"/>
                </a:lnTo>
                <a:lnTo>
                  <a:pt x="278074" y="561209"/>
                </a:lnTo>
                <a:lnTo>
                  <a:pt x="231516" y="551789"/>
                </a:lnTo>
                <a:lnTo>
                  <a:pt x="186560" y="537351"/>
                </a:lnTo>
                <a:lnTo>
                  <a:pt x="144275" y="517909"/>
                </a:lnTo>
                <a:lnTo>
                  <a:pt x="105730" y="493472"/>
                </a:lnTo>
                <a:lnTo>
                  <a:pt x="71996" y="464052"/>
                </a:lnTo>
                <a:lnTo>
                  <a:pt x="44142" y="429660"/>
                </a:lnTo>
                <a:lnTo>
                  <a:pt x="41843" y="425723"/>
                </a:lnTo>
                <a:lnTo>
                  <a:pt x="40688" y="423767"/>
                </a:lnTo>
                <a:lnTo>
                  <a:pt x="17041" y="382103"/>
                </a:lnTo>
                <a:lnTo>
                  <a:pt x="3027" y="336526"/>
                </a:lnTo>
                <a:lnTo>
                  <a:pt x="0" y="287404"/>
                </a:lnTo>
                <a:lnTo>
                  <a:pt x="9312" y="235103"/>
                </a:lnTo>
                <a:lnTo>
                  <a:pt x="32318" y="179991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3" name="object 1613"/>
          <p:cNvSpPr/>
          <p:nvPr/>
        </p:nvSpPr>
        <p:spPr>
          <a:xfrm>
            <a:off x="4150601" y="2044801"/>
            <a:ext cx="29556" cy="70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4" name="object 1614"/>
          <p:cNvSpPr/>
          <p:nvPr/>
        </p:nvSpPr>
        <p:spPr>
          <a:xfrm>
            <a:off x="4144962" y="2039137"/>
            <a:ext cx="46479" cy="701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5" name="object 1615"/>
          <p:cNvSpPr/>
          <p:nvPr/>
        </p:nvSpPr>
        <p:spPr>
          <a:xfrm>
            <a:off x="4139310" y="2033473"/>
            <a:ext cx="63407" cy="701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6" name="object 1616"/>
          <p:cNvSpPr/>
          <p:nvPr/>
        </p:nvSpPr>
        <p:spPr>
          <a:xfrm>
            <a:off x="4139310" y="2027821"/>
            <a:ext cx="69215" cy="7620"/>
          </a:xfrm>
          <a:custGeom>
            <a:avLst/>
            <a:gdLst/>
            <a:ahLst/>
            <a:cxnLst/>
            <a:rect l="l" t="t" r="r" b="b"/>
            <a:pathLst>
              <a:path w="69214" h="7619">
                <a:moveTo>
                  <a:pt x="0" y="7010"/>
                </a:moveTo>
                <a:lnTo>
                  <a:pt x="69046" y="7010"/>
                </a:lnTo>
                <a:lnTo>
                  <a:pt x="69046" y="0"/>
                </a:lnTo>
                <a:lnTo>
                  <a:pt x="0" y="0"/>
                </a:lnTo>
                <a:lnTo>
                  <a:pt x="0" y="701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7" name="object 1617"/>
          <p:cNvSpPr/>
          <p:nvPr/>
        </p:nvSpPr>
        <p:spPr>
          <a:xfrm>
            <a:off x="4139310" y="1869325"/>
            <a:ext cx="153670" cy="16550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8" name="object 1618"/>
          <p:cNvSpPr/>
          <p:nvPr/>
        </p:nvSpPr>
        <p:spPr>
          <a:xfrm>
            <a:off x="3913670" y="1852345"/>
            <a:ext cx="85967" cy="701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9" name="object 1619"/>
          <p:cNvSpPr/>
          <p:nvPr/>
        </p:nvSpPr>
        <p:spPr>
          <a:xfrm>
            <a:off x="3908018" y="1846681"/>
            <a:ext cx="108534" cy="701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0" name="object 1620"/>
          <p:cNvSpPr/>
          <p:nvPr/>
        </p:nvSpPr>
        <p:spPr>
          <a:xfrm>
            <a:off x="3902379" y="1844522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100" y="0"/>
                </a:lnTo>
              </a:path>
            </a:pathLst>
          </a:custGeom>
          <a:ln w="7010">
            <a:solidFill>
              <a:srgbClr val="C59C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3824859" y="1946401"/>
            <a:ext cx="29584" cy="69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2" name="object 1622"/>
          <p:cNvSpPr/>
          <p:nvPr/>
        </p:nvSpPr>
        <p:spPr>
          <a:xfrm>
            <a:off x="3802265" y="1940801"/>
            <a:ext cx="57823" cy="69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3" name="object 1623"/>
          <p:cNvSpPr/>
          <p:nvPr/>
        </p:nvSpPr>
        <p:spPr>
          <a:xfrm>
            <a:off x="3694976" y="1935200"/>
            <a:ext cx="29578" cy="69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3785323" y="1935200"/>
            <a:ext cx="80645" cy="6985"/>
          </a:xfrm>
          <a:custGeom>
            <a:avLst/>
            <a:gdLst/>
            <a:ahLst/>
            <a:cxnLst/>
            <a:rect l="l" t="t" r="r" b="b"/>
            <a:pathLst>
              <a:path w="80645" h="6985">
                <a:moveTo>
                  <a:pt x="0" y="6950"/>
                </a:moveTo>
                <a:lnTo>
                  <a:pt x="80410" y="6950"/>
                </a:lnTo>
                <a:lnTo>
                  <a:pt x="80410" y="0"/>
                </a:lnTo>
                <a:lnTo>
                  <a:pt x="0" y="0"/>
                </a:lnTo>
                <a:lnTo>
                  <a:pt x="0" y="6950"/>
                </a:lnTo>
                <a:close/>
              </a:path>
            </a:pathLst>
          </a:custGeom>
          <a:solidFill>
            <a:srgbClr val="BC9C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5" name="object 1625"/>
          <p:cNvSpPr/>
          <p:nvPr/>
        </p:nvSpPr>
        <p:spPr>
          <a:xfrm>
            <a:off x="3689324" y="1929599"/>
            <a:ext cx="40881" cy="695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3683685" y="1923986"/>
            <a:ext cx="187680" cy="1816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3678034" y="1918398"/>
            <a:ext cx="58419" cy="6985"/>
          </a:xfrm>
          <a:custGeom>
            <a:avLst/>
            <a:gdLst/>
            <a:ahLst/>
            <a:cxnLst/>
            <a:rect l="l" t="t" r="r" b="b"/>
            <a:pathLst>
              <a:path w="58420" h="6985">
                <a:moveTo>
                  <a:pt x="0" y="6950"/>
                </a:moveTo>
                <a:lnTo>
                  <a:pt x="57823" y="6950"/>
                </a:lnTo>
                <a:lnTo>
                  <a:pt x="57823" y="0"/>
                </a:lnTo>
                <a:lnTo>
                  <a:pt x="0" y="0"/>
                </a:lnTo>
                <a:lnTo>
                  <a:pt x="0" y="695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3644150" y="1591970"/>
            <a:ext cx="648830" cy="3333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9" name="object 1629"/>
          <p:cNvSpPr/>
          <p:nvPr/>
        </p:nvSpPr>
        <p:spPr>
          <a:xfrm>
            <a:off x="3788460" y="2250297"/>
            <a:ext cx="316865" cy="235585"/>
          </a:xfrm>
          <a:custGeom>
            <a:avLst/>
            <a:gdLst/>
            <a:ahLst/>
            <a:cxnLst/>
            <a:rect l="l" t="t" r="r" b="b"/>
            <a:pathLst>
              <a:path w="316864" h="235585">
                <a:moveTo>
                  <a:pt x="54856" y="0"/>
                </a:moveTo>
                <a:lnTo>
                  <a:pt x="12283" y="57795"/>
                </a:lnTo>
                <a:lnTo>
                  <a:pt x="5730" y="114142"/>
                </a:lnTo>
                <a:lnTo>
                  <a:pt x="1973" y="169515"/>
                </a:lnTo>
                <a:lnTo>
                  <a:pt x="0" y="205158"/>
                </a:lnTo>
                <a:lnTo>
                  <a:pt x="40497" y="221140"/>
                </a:lnTo>
                <a:lnTo>
                  <a:pt x="81337" y="229481"/>
                </a:lnTo>
                <a:lnTo>
                  <a:pt x="122843" y="233185"/>
                </a:lnTo>
                <a:lnTo>
                  <a:pt x="165341" y="235257"/>
                </a:lnTo>
                <a:lnTo>
                  <a:pt x="208171" y="234874"/>
                </a:lnTo>
                <a:lnTo>
                  <a:pt x="248140" y="230217"/>
                </a:lnTo>
                <a:lnTo>
                  <a:pt x="284540" y="223058"/>
                </a:lnTo>
                <a:lnTo>
                  <a:pt x="316661" y="215166"/>
                </a:lnTo>
                <a:lnTo>
                  <a:pt x="314658" y="176434"/>
                </a:lnTo>
                <a:lnTo>
                  <a:pt x="311103" y="118664"/>
                </a:lnTo>
                <a:lnTo>
                  <a:pt x="305194" y="60881"/>
                </a:lnTo>
                <a:lnTo>
                  <a:pt x="296125" y="22113"/>
                </a:lnTo>
                <a:lnTo>
                  <a:pt x="247284" y="17328"/>
                </a:lnTo>
                <a:lnTo>
                  <a:pt x="146685" y="9186"/>
                </a:lnTo>
                <a:lnTo>
                  <a:pt x="97040" y="7191"/>
                </a:lnTo>
                <a:lnTo>
                  <a:pt x="74495" y="4068"/>
                </a:lnTo>
                <a:lnTo>
                  <a:pt x="54856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0" name="object 1630"/>
          <p:cNvSpPr/>
          <p:nvPr/>
        </p:nvSpPr>
        <p:spPr>
          <a:xfrm>
            <a:off x="3788460" y="2250297"/>
            <a:ext cx="316865" cy="235585"/>
          </a:xfrm>
          <a:custGeom>
            <a:avLst/>
            <a:gdLst/>
            <a:ahLst/>
            <a:cxnLst/>
            <a:rect l="l" t="t" r="r" b="b"/>
            <a:pathLst>
              <a:path w="316864" h="235585">
                <a:moveTo>
                  <a:pt x="296125" y="22113"/>
                </a:moveTo>
                <a:lnTo>
                  <a:pt x="305194" y="60881"/>
                </a:lnTo>
                <a:lnTo>
                  <a:pt x="311103" y="118664"/>
                </a:lnTo>
                <a:lnTo>
                  <a:pt x="314658" y="176434"/>
                </a:lnTo>
                <a:lnTo>
                  <a:pt x="316661" y="215166"/>
                </a:lnTo>
                <a:lnTo>
                  <a:pt x="284540" y="223058"/>
                </a:lnTo>
                <a:lnTo>
                  <a:pt x="248140" y="230217"/>
                </a:lnTo>
                <a:lnTo>
                  <a:pt x="208171" y="234874"/>
                </a:lnTo>
                <a:lnTo>
                  <a:pt x="165341" y="235257"/>
                </a:lnTo>
                <a:lnTo>
                  <a:pt x="122843" y="233185"/>
                </a:lnTo>
                <a:lnTo>
                  <a:pt x="81337" y="229481"/>
                </a:lnTo>
                <a:lnTo>
                  <a:pt x="40497" y="221140"/>
                </a:lnTo>
                <a:lnTo>
                  <a:pt x="0" y="205158"/>
                </a:lnTo>
                <a:lnTo>
                  <a:pt x="1973" y="169515"/>
                </a:lnTo>
                <a:lnTo>
                  <a:pt x="5730" y="114142"/>
                </a:lnTo>
                <a:lnTo>
                  <a:pt x="12283" y="57795"/>
                </a:lnTo>
                <a:lnTo>
                  <a:pt x="22644" y="19230"/>
                </a:lnTo>
                <a:lnTo>
                  <a:pt x="54856" y="0"/>
                </a:lnTo>
                <a:lnTo>
                  <a:pt x="74495" y="4068"/>
                </a:lnTo>
                <a:lnTo>
                  <a:pt x="97040" y="7191"/>
                </a:lnTo>
                <a:lnTo>
                  <a:pt x="146685" y="9186"/>
                </a:lnTo>
                <a:lnTo>
                  <a:pt x="197465" y="13261"/>
                </a:lnTo>
                <a:lnTo>
                  <a:pt x="247284" y="17328"/>
                </a:lnTo>
                <a:lnTo>
                  <a:pt x="294043" y="19294"/>
                </a:lnTo>
                <a:lnTo>
                  <a:pt x="296125" y="22113"/>
                </a:lnTo>
                <a:close/>
              </a:path>
            </a:pathLst>
          </a:custGeom>
          <a:ln w="504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1" name="object 1631"/>
          <p:cNvSpPr/>
          <p:nvPr/>
        </p:nvSpPr>
        <p:spPr>
          <a:xfrm>
            <a:off x="3843693" y="2501074"/>
            <a:ext cx="34932" cy="692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2" name="object 1632"/>
          <p:cNvSpPr/>
          <p:nvPr/>
        </p:nvSpPr>
        <p:spPr>
          <a:xfrm>
            <a:off x="3821303" y="2495511"/>
            <a:ext cx="62923" cy="692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3" name="object 1633"/>
          <p:cNvSpPr/>
          <p:nvPr/>
        </p:nvSpPr>
        <p:spPr>
          <a:xfrm>
            <a:off x="3804513" y="2489936"/>
            <a:ext cx="85725" cy="6985"/>
          </a:xfrm>
          <a:custGeom>
            <a:avLst/>
            <a:gdLst/>
            <a:ahLst/>
            <a:cxnLst/>
            <a:rect l="l" t="t" r="r" b="b"/>
            <a:pathLst>
              <a:path w="85725" h="6985">
                <a:moveTo>
                  <a:pt x="0" y="6922"/>
                </a:moveTo>
                <a:lnTo>
                  <a:pt x="85314" y="6922"/>
                </a:lnTo>
                <a:lnTo>
                  <a:pt x="85314" y="0"/>
                </a:lnTo>
                <a:lnTo>
                  <a:pt x="0" y="0"/>
                </a:lnTo>
                <a:lnTo>
                  <a:pt x="0" y="6922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4" name="object 1634"/>
          <p:cNvSpPr/>
          <p:nvPr/>
        </p:nvSpPr>
        <p:spPr>
          <a:xfrm>
            <a:off x="3759720" y="2255926"/>
            <a:ext cx="258828" cy="24093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5" name="object 1635"/>
          <p:cNvSpPr/>
          <p:nvPr/>
        </p:nvSpPr>
        <p:spPr>
          <a:xfrm>
            <a:off x="3782110" y="2239213"/>
            <a:ext cx="169270" cy="1806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3793312" y="2233637"/>
            <a:ext cx="34932" cy="692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7" name="object 1637"/>
          <p:cNvSpPr/>
          <p:nvPr/>
        </p:nvSpPr>
        <p:spPr>
          <a:xfrm>
            <a:off x="3654145" y="947896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682" y="0"/>
                </a:lnTo>
              </a:path>
            </a:pathLst>
          </a:custGeom>
          <a:ln w="262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8" name="object 1638"/>
          <p:cNvSpPr/>
          <p:nvPr/>
        </p:nvSpPr>
        <p:spPr>
          <a:xfrm>
            <a:off x="3615601" y="991063"/>
            <a:ext cx="685165" cy="0"/>
          </a:xfrm>
          <a:custGeom>
            <a:avLst/>
            <a:gdLst/>
            <a:ahLst/>
            <a:cxnLst/>
            <a:rect l="l" t="t" r="r" b="b"/>
            <a:pathLst>
              <a:path w="685164">
                <a:moveTo>
                  <a:pt x="0" y="0"/>
                </a:moveTo>
                <a:lnTo>
                  <a:pt x="684771" y="0"/>
                </a:lnTo>
              </a:path>
            </a:pathLst>
          </a:custGeom>
          <a:ln w="29578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9" name="object 1639"/>
          <p:cNvSpPr/>
          <p:nvPr/>
        </p:nvSpPr>
        <p:spPr>
          <a:xfrm>
            <a:off x="3577044" y="1038701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1873" y="0"/>
                </a:lnTo>
              </a:path>
            </a:pathLst>
          </a:custGeom>
          <a:ln w="329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0" name="object 1640"/>
          <p:cNvSpPr/>
          <p:nvPr/>
        </p:nvSpPr>
        <p:spPr>
          <a:xfrm>
            <a:off x="3538499" y="1091857"/>
            <a:ext cx="839469" cy="0"/>
          </a:xfrm>
          <a:custGeom>
            <a:avLst/>
            <a:gdLst/>
            <a:ahLst/>
            <a:cxnLst/>
            <a:rect l="l" t="t" r="r" b="b"/>
            <a:pathLst>
              <a:path w="839470">
                <a:moveTo>
                  <a:pt x="0" y="0"/>
                </a:moveTo>
                <a:lnTo>
                  <a:pt x="838962" y="0"/>
                </a:lnTo>
              </a:path>
            </a:pathLst>
          </a:custGeom>
          <a:ln w="3624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1" name="object 1641"/>
          <p:cNvSpPr/>
          <p:nvPr/>
        </p:nvSpPr>
        <p:spPr>
          <a:xfrm>
            <a:off x="3499954" y="1151934"/>
            <a:ext cx="916305" cy="0"/>
          </a:xfrm>
          <a:custGeom>
            <a:avLst/>
            <a:gdLst/>
            <a:ahLst/>
            <a:cxnLst/>
            <a:rect l="l" t="t" r="r" b="b"/>
            <a:pathLst>
              <a:path w="916304">
                <a:moveTo>
                  <a:pt x="0" y="0"/>
                </a:moveTo>
                <a:lnTo>
                  <a:pt x="916063" y="0"/>
                </a:lnTo>
              </a:path>
            </a:pathLst>
          </a:custGeom>
          <a:ln w="3956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2" name="object 1642"/>
          <p:cNvSpPr/>
          <p:nvPr/>
        </p:nvSpPr>
        <p:spPr>
          <a:xfrm>
            <a:off x="3461397" y="1221047"/>
            <a:ext cx="993775" cy="0"/>
          </a:xfrm>
          <a:custGeom>
            <a:avLst/>
            <a:gdLst/>
            <a:ahLst/>
            <a:cxnLst/>
            <a:rect l="l" t="t" r="r" b="b"/>
            <a:pathLst>
              <a:path w="993775">
                <a:moveTo>
                  <a:pt x="0" y="0"/>
                </a:moveTo>
                <a:lnTo>
                  <a:pt x="993165" y="0"/>
                </a:lnTo>
              </a:path>
            </a:pathLst>
          </a:custGeom>
          <a:ln w="4288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3" name="object 1643"/>
          <p:cNvSpPr/>
          <p:nvPr/>
        </p:nvSpPr>
        <p:spPr>
          <a:xfrm>
            <a:off x="3422853" y="1302385"/>
            <a:ext cx="1070610" cy="0"/>
          </a:xfrm>
          <a:custGeom>
            <a:avLst/>
            <a:gdLst/>
            <a:ahLst/>
            <a:cxnLst/>
            <a:rect l="l" t="t" r="r" b="b"/>
            <a:pathLst>
              <a:path w="1070610">
                <a:moveTo>
                  <a:pt x="0" y="0"/>
                </a:moveTo>
                <a:lnTo>
                  <a:pt x="1070254" y="0"/>
                </a:lnTo>
              </a:path>
            </a:pathLst>
          </a:custGeom>
          <a:ln w="46227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4" name="object 1644"/>
          <p:cNvSpPr/>
          <p:nvPr/>
        </p:nvSpPr>
        <p:spPr>
          <a:xfrm>
            <a:off x="3384308" y="1401229"/>
            <a:ext cx="1147445" cy="0"/>
          </a:xfrm>
          <a:custGeom>
            <a:avLst/>
            <a:gdLst/>
            <a:ahLst/>
            <a:cxnLst/>
            <a:rect l="l" t="t" r="r" b="b"/>
            <a:pathLst>
              <a:path w="1147445">
                <a:moveTo>
                  <a:pt x="0" y="0"/>
                </a:moveTo>
                <a:lnTo>
                  <a:pt x="1147356" y="0"/>
                </a:lnTo>
              </a:path>
            </a:pathLst>
          </a:custGeom>
          <a:ln w="4955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5" name="object 1645"/>
          <p:cNvSpPr/>
          <p:nvPr/>
        </p:nvSpPr>
        <p:spPr>
          <a:xfrm>
            <a:off x="3987266" y="2452268"/>
            <a:ext cx="106686" cy="15391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6" name="object 1646"/>
          <p:cNvSpPr/>
          <p:nvPr/>
        </p:nvSpPr>
        <p:spPr>
          <a:xfrm>
            <a:off x="3764038" y="2457221"/>
            <a:ext cx="113627" cy="14437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7" name="object 1647"/>
          <p:cNvSpPr/>
          <p:nvPr/>
        </p:nvSpPr>
        <p:spPr>
          <a:xfrm>
            <a:off x="3619677" y="1898721"/>
            <a:ext cx="236537" cy="186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8" name="object 1648"/>
          <p:cNvSpPr/>
          <p:nvPr/>
        </p:nvSpPr>
        <p:spPr>
          <a:xfrm>
            <a:off x="4036905" y="2029266"/>
            <a:ext cx="103955" cy="226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9" name="object 1649"/>
          <p:cNvSpPr/>
          <p:nvPr/>
        </p:nvSpPr>
        <p:spPr>
          <a:xfrm>
            <a:off x="3802743" y="1985787"/>
            <a:ext cx="290195" cy="320675"/>
          </a:xfrm>
          <a:custGeom>
            <a:avLst/>
            <a:gdLst/>
            <a:ahLst/>
            <a:cxnLst/>
            <a:rect l="l" t="t" r="r" b="b"/>
            <a:pathLst>
              <a:path w="290195" h="320675">
                <a:moveTo>
                  <a:pt x="134767" y="0"/>
                </a:moveTo>
                <a:lnTo>
                  <a:pt x="81872" y="6464"/>
                </a:lnTo>
                <a:lnTo>
                  <a:pt x="38155" y="16456"/>
                </a:lnTo>
                <a:lnTo>
                  <a:pt x="28973" y="57273"/>
                </a:lnTo>
                <a:lnTo>
                  <a:pt x="18073" y="101618"/>
                </a:lnTo>
                <a:lnTo>
                  <a:pt x="7948" y="147128"/>
                </a:lnTo>
                <a:lnTo>
                  <a:pt x="1092" y="191445"/>
                </a:lnTo>
                <a:lnTo>
                  <a:pt x="0" y="232207"/>
                </a:lnTo>
                <a:lnTo>
                  <a:pt x="7164" y="267054"/>
                </a:lnTo>
                <a:lnTo>
                  <a:pt x="25080" y="293625"/>
                </a:lnTo>
                <a:lnTo>
                  <a:pt x="56240" y="309560"/>
                </a:lnTo>
                <a:lnTo>
                  <a:pt x="95579" y="316289"/>
                </a:lnTo>
                <a:lnTo>
                  <a:pt x="149126" y="320189"/>
                </a:lnTo>
                <a:lnTo>
                  <a:pt x="205058" y="318431"/>
                </a:lnTo>
                <a:lnTo>
                  <a:pt x="251549" y="308186"/>
                </a:lnTo>
                <a:lnTo>
                  <a:pt x="276776" y="286623"/>
                </a:lnTo>
                <a:lnTo>
                  <a:pt x="289681" y="233610"/>
                </a:lnTo>
                <a:lnTo>
                  <a:pt x="289331" y="185306"/>
                </a:lnTo>
                <a:lnTo>
                  <a:pt x="280864" y="139311"/>
                </a:lnTo>
                <a:lnTo>
                  <a:pt x="269417" y="93225"/>
                </a:lnTo>
                <a:lnTo>
                  <a:pt x="261234" y="50441"/>
                </a:lnTo>
                <a:lnTo>
                  <a:pt x="260126" y="50441"/>
                </a:lnTo>
                <a:lnTo>
                  <a:pt x="232735" y="17122"/>
                </a:lnTo>
                <a:lnTo>
                  <a:pt x="188002" y="1930"/>
                </a:lnTo>
                <a:lnTo>
                  <a:pt x="134767" y="0"/>
                </a:lnTo>
                <a:close/>
              </a:path>
              <a:path w="290195" h="320675">
                <a:moveTo>
                  <a:pt x="260126" y="44650"/>
                </a:moveTo>
                <a:lnTo>
                  <a:pt x="260126" y="50441"/>
                </a:lnTo>
                <a:lnTo>
                  <a:pt x="261234" y="50441"/>
                </a:lnTo>
                <a:lnTo>
                  <a:pt x="260126" y="44650"/>
                </a:lnTo>
                <a:close/>
              </a:path>
            </a:pathLst>
          </a:custGeom>
          <a:solidFill>
            <a:srgbClr val="EAB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0" name="object 1650"/>
          <p:cNvSpPr/>
          <p:nvPr/>
        </p:nvSpPr>
        <p:spPr>
          <a:xfrm>
            <a:off x="3885755" y="2028276"/>
            <a:ext cx="127000" cy="76835"/>
          </a:xfrm>
          <a:custGeom>
            <a:avLst/>
            <a:gdLst/>
            <a:ahLst/>
            <a:cxnLst/>
            <a:rect l="l" t="t" r="r" b="b"/>
            <a:pathLst>
              <a:path w="127000" h="76835">
                <a:moveTo>
                  <a:pt x="19784" y="0"/>
                </a:moveTo>
                <a:lnTo>
                  <a:pt x="0" y="231"/>
                </a:lnTo>
                <a:lnTo>
                  <a:pt x="469" y="38821"/>
                </a:lnTo>
                <a:lnTo>
                  <a:pt x="7985" y="61961"/>
                </a:lnTo>
                <a:lnTo>
                  <a:pt x="26964" y="73263"/>
                </a:lnTo>
                <a:lnTo>
                  <a:pt x="61823" y="76342"/>
                </a:lnTo>
                <a:lnTo>
                  <a:pt x="89948" y="75174"/>
                </a:lnTo>
                <a:lnTo>
                  <a:pt x="114374" y="68301"/>
                </a:lnTo>
                <a:lnTo>
                  <a:pt x="126929" y="51044"/>
                </a:lnTo>
                <a:lnTo>
                  <a:pt x="119443" y="18722"/>
                </a:lnTo>
                <a:lnTo>
                  <a:pt x="109842" y="13921"/>
                </a:lnTo>
                <a:lnTo>
                  <a:pt x="112515" y="13921"/>
                </a:lnTo>
                <a:lnTo>
                  <a:pt x="104690" y="12517"/>
                </a:lnTo>
                <a:lnTo>
                  <a:pt x="39035" y="1809"/>
                </a:lnTo>
                <a:lnTo>
                  <a:pt x="19784" y="0"/>
                </a:lnTo>
                <a:close/>
              </a:path>
              <a:path w="127000" h="76835">
                <a:moveTo>
                  <a:pt x="112515" y="13921"/>
                </a:moveTo>
                <a:lnTo>
                  <a:pt x="109842" y="13921"/>
                </a:lnTo>
                <a:lnTo>
                  <a:pt x="114839" y="14339"/>
                </a:lnTo>
                <a:lnTo>
                  <a:pt x="112515" y="1392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1" name="object 1651"/>
          <p:cNvSpPr/>
          <p:nvPr/>
        </p:nvSpPr>
        <p:spPr>
          <a:xfrm>
            <a:off x="3893477" y="2301557"/>
            <a:ext cx="118313" cy="701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2" name="object 1652"/>
          <p:cNvSpPr/>
          <p:nvPr/>
        </p:nvSpPr>
        <p:spPr>
          <a:xfrm>
            <a:off x="3843350" y="2290229"/>
            <a:ext cx="179597" cy="1268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3" name="object 1653"/>
          <p:cNvSpPr/>
          <p:nvPr/>
        </p:nvSpPr>
        <p:spPr>
          <a:xfrm>
            <a:off x="3965892" y="2290229"/>
            <a:ext cx="51484" cy="701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4" name="object 1654"/>
          <p:cNvSpPr/>
          <p:nvPr/>
        </p:nvSpPr>
        <p:spPr>
          <a:xfrm>
            <a:off x="3804348" y="2239251"/>
            <a:ext cx="101625" cy="52324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5" name="object 1655"/>
          <p:cNvSpPr/>
          <p:nvPr/>
        </p:nvSpPr>
        <p:spPr>
          <a:xfrm>
            <a:off x="3804348" y="2035352"/>
            <a:ext cx="101625" cy="205244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6" name="object 1656"/>
          <p:cNvSpPr/>
          <p:nvPr/>
        </p:nvSpPr>
        <p:spPr>
          <a:xfrm>
            <a:off x="3837775" y="2029688"/>
            <a:ext cx="45914" cy="701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3837775" y="2024024"/>
            <a:ext cx="40342" cy="701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8" name="object 1658"/>
          <p:cNvSpPr/>
          <p:nvPr/>
        </p:nvSpPr>
        <p:spPr>
          <a:xfrm>
            <a:off x="3828241" y="2029667"/>
            <a:ext cx="347980" cy="41275"/>
          </a:xfrm>
          <a:custGeom>
            <a:avLst/>
            <a:gdLst/>
            <a:ahLst/>
            <a:cxnLst/>
            <a:rect l="l" t="t" r="r" b="b"/>
            <a:pathLst>
              <a:path w="347979" h="41275">
                <a:moveTo>
                  <a:pt x="347713" y="0"/>
                </a:moveTo>
                <a:lnTo>
                  <a:pt x="0" y="1516"/>
                </a:lnTo>
                <a:lnTo>
                  <a:pt x="24303" y="12690"/>
                </a:lnTo>
                <a:lnTo>
                  <a:pt x="69259" y="27128"/>
                </a:lnTo>
                <a:lnTo>
                  <a:pt x="115817" y="36548"/>
                </a:lnTo>
                <a:lnTo>
                  <a:pt x="162907" y="40941"/>
                </a:lnTo>
                <a:lnTo>
                  <a:pt x="209458" y="40295"/>
                </a:lnTo>
                <a:lnTo>
                  <a:pt x="254402" y="34598"/>
                </a:lnTo>
                <a:lnTo>
                  <a:pt x="296667" y="23840"/>
                </a:lnTo>
                <a:lnTo>
                  <a:pt x="335186" y="8009"/>
                </a:lnTo>
                <a:lnTo>
                  <a:pt x="347713" y="0"/>
                </a:lnTo>
                <a:close/>
              </a:path>
            </a:pathLst>
          </a:custGeom>
          <a:solidFill>
            <a:srgbClr val="8229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9" name="object 1659"/>
          <p:cNvSpPr/>
          <p:nvPr/>
        </p:nvSpPr>
        <p:spPr>
          <a:xfrm>
            <a:off x="3825696" y="2029831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17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0" name="object 1660"/>
          <p:cNvSpPr/>
          <p:nvPr/>
        </p:nvSpPr>
        <p:spPr>
          <a:xfrm>
            <a:off x="3823152" y="2028651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522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1" name="object 1661"/>
          <p:cNvSpPr/>
          <p:nvPr/>
        </p:nvSpPr>
        <p:spPr>
          <a:xfrm>
            <a:off x="3820580" y="2027465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0974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2" name="object 1662"/>
          <p:cNvSpPr/>
          <p:nvPr/>
        </p:nvSpPr>
        <p:spPr>
          <a:xfrm>
            <a:off x="3818035" y="2026279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379" y="0"/>
                </a:lnTo>
              </a:path>
            </a:pathLst>
          </a:custGeom>
          <a:ln w="3175">
            <a:solidFill>
              <a:srgbClr val="8229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3" name="object 1663"/>
          <p:cNvSpPr/>
          <p:nvPr/>
        </p:nvSpPr>
        <p:spPr>
          <a:xfrm>
            <a:off x="3815491" y="2025099"/>
            <a:ext cx="370205" cy="0"/>
          </a:xfrm>
          <a:custGeom>
            <a:avLst/>
            <a:gdLst/>
            <a:ahLst/>
            <a:cxnLst/>
            <a:rect l="l" t="t" r="r" b="b"/>
            <a:pathLst>
              <a:path w="370204">
                <a:moveTo>
                  <a:pt x="0" y="0"/>
                </a:moveTo>
                <a:lnTo>
                  <a:pt x="369783" y="0"/>
                </a:lnTo>
              </a:path>
            </a:pathLst>
          </a:custGeom>
          <a:ln w="3175">
            <a:solidFill>
              <a:srgbClr val="82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4" name="object 1664"/>
          <p:cNvSpPr/>
          <p:nvPr/>
        </p:nvSpPr>
        <p:spPr>
          <a:xfrm>
            <a:off x="3812918" y="2023913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235" y="0"/>
                </a:lnTo>
              </a:path>
            </a:pathLst>
          </a:custGeom>
          <a:ln w="3175">
            <a:solidFill>
              <a:srgbClr val="832A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5" name="object 1665"/>
          <p:cNvSpPr/>
          <p:nvPr/>
        </p:nvSpPr>
        <p:spPr>
          <a:xfrm>
            <a:off x="3810374" y="2022727"/>
            <a:ext cx="379095" cy="0"/>
          </a:xfrm>
          <a:custGeom>
            <a:avLst/>
            <a:gdLst/>
            <a:ahLst/>
            <a:cxnLst/>
            <a:rect l="l" t="t" r="r" b="b"/>
            <a:pathLst>
              <a:path w="379095">
                <a:moveTo>
                  <a:pt x="0" y="0"/>
                </a:moveTo>
                <a:lnTo>
                  <a:pt x="378640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6" name="object 1666"/>
          <p:cNvSpPr/>
          <p:nvPr/>
        </p:nvSpPr>
        <p:spPr>
          <a:xfrm>
            <a:off x="3808487" y="2021542"/>
            <a:ext cx="382905" cy="0"/>
          </a:xfrm>
          <a:custGeom>
            <a:avLst/>
            <a:gdLst/>
            <a:ahLst/>
            <a:cxnLst/>
            <a:rect l="l" t="t" r="r" b="b"/>
            <a:pathLst>
              <a:path w="382904">
                <a:moveTo>
                  <a:pt x="0" y="0"/>
                </a:moveTo>
                <a:lnTo>
                  <a:pt x="382403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7" name="object 1667"/>
          <p:cNvSpPr/>
          <p:nvPr/>
        </p:nvSpPr>
        <p:spPr>
          <a:xfrm>
            <a:off x="3806622" y="2020359"/>
            <a:ext cx="386715" cy="0"/>
          </a:xfrm>
          <a:custGeom>
            <a:avLst/>
            <a:gdLst/>
            <a:ahLst/>
            <a:cxnLst/>
            <a:rect l="l" t="t" r="r" b="b"/>
            <a:pathLst>
              <a:path w="386714">
                <a:moveTo>
                  <a:pt x="0" y="0"/>
                </a:moveTo>
                <a:lnTo>
                  <a:pt x="386131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8" name="object 1668"/>
          <p:cNvSpPr/>
          <p:nvPr/>
        </p:nvSpPr>
        <p:spPr>
          <a:xfrm>
            <a:off x="3804772" y="2019173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842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9" name="object 1669"/>
          <p:cNvSpPr/>
          <p:nvPr/>
        </p:nvSpPr>
        <p:spPr>
          <a:xfrm>
            <a:off x="3802917" y="2017986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574" y="0"/>
                </a:lnTo>
              </a:path>
            </a:pathLst>
          </a:custGeom>
          <a:ln w="3175">
            <a:solidFill>
              <a:srgbClr val="83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3801052" y="2016803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302" y="0"/>
                </a:lnTo>
              </a:path>
            </a:pathLst>
          </a:custGeom>
          <a:ln w="3175">
            <a:solidFill>
              <a:srgbClr val="842A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1" name="object 1671"/>
          <p:cNvSpPr/>
          <p:nvPr/>
        </p:nvSpPr>
        <p:spPr>
          <a:xfrm>
            <a:off x="3799201" y="2015617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01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2" name="object 1672"/>
          <p:cNvSpPr/>
          <p:nvPr/>
        </p:nvSpPr>
        <p:spPr>
          <a:xfrm>
            <a:off x="3797331" y="2014431"/>
            <a:ext cx="404495" cy="0"/>
          </a:xfrm>
          <a:custGeom>
            <a:avLst/>
            <a:gdLst/>
            <a:ahLst/>
            <a:cxnLst/>
            <a:rect l="l" t="t" r="r" b="b"/>
            <a:pathLst>
              <a:path w="404495">
                <a:moveTo>
                  <a:pt x="0" y="0"/>
                </a:moveTo>
                <a:lnTo>
                  <a:pt x="404045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3" name="object 1673"/>
          <p:cNvSpPr/>
          <p:nvPr/>
        </p:nvSpPr>
        <p:spPr>
          <a:xfrm>
            <a:off x="3795481" y="2013245"/>
            <a:ext cx="407034" cy="0"/>
          </a:xfrm>
          <a:custGeom>
            <a:avLst/>
            <a:gdLst/>
            <a:ahLst/>
            <a:cxnLst/>
            <a:rect l="l" t="t" r="r" b="b"/>
            <a:pathLst>
              <a:path w="407035">
                <a:moveTo>
                  <a:pt x="0" y="0"/>
                </a:moveTo>
                <a:lnTo>
                  <a:pt x="406996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4" name="object 1674"/>
          <p:cNvSpPr/>
          <p:nvPr/>
        </p:nvSpPr>
        <p:spPr>
          <a:xfrm>
            <a:off x="3793630" y="2012065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09948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5" name="object 1675"/>
          <p:cNvSpPr/>
          <p:nvPr/>
        </p:nvSpPr>
        <p:spPr>
          <a:xfrm>
            <a:off x="3791760" y="2010880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5">
                <a:moveTo>
                  <a:pt x="0" y="0"/>
                </a:moveTo>
                <a:lnTo>
                  <a:pt x="412931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6" name="object 1676"/>
          <p:cNvSpPr/>
          <p:nvPr/>
        </p:nvSpPr>
        <p:spPr>
          <a:xfrm>
            <a:off x="3789910" y="2009694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0" y="0"/>
                </a:moveTo>
                <a:lnTo>
                  <a:pt x="415882" y="0"/>
                </a:lnTo>
              </a:path>
            </a:pathLst>
          </a:custGeom>
          <a:ln w="3175">
            <a:solidFill>
              <a:srgbClr val="84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7" name="object 1677"/>
          <p:cNvSpPr/>
          <p:nvPr/>
        </p:nvSpPr>
        <p:spPr>
          <a:xfrm>
            <a:off x="3788060" y="2008514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0" y="0"/>
                </a:moveTo>
                <a:lnTo>
                  <a:pt x="418833" y="0"/>
                </a:lnTo>
              </a:path>
            </a:pathLst>
          </a:custGeom>
          <a:ln w="3175">
            <a:solidFill>
              <a:srgbClr val="852B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8" name="object 1678"/>
          <p:cNvSpPr/>
          <p:nvPr/>
        </p:nvSpPr>
        <p:spPr>
          <a:xfrm>
            <a:off x="3786190" y="2007329"/>
            <a:ext cx="422275" cy="0"/>
          </a:xfrm>
          <a:custGeom>
            <a:avLst/>
            <a:gdLst/>
            <a:ahLst/>
            <a:cxnLst/>
            <a:rect l="l" t="t" r="r" b="b"/>
            <a:pathLst>
              <a:path w="422275">
                <a:moveTo>
                  <a:pt x="0" y="0"/>
                </a:moveTo>
                <a:lnTo>
                  <a:pt x="421816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9" name="object 1679"/>
          <p:cNvSpPr/>
          <p:nvPr/>
        </p:nvSpPr>
        <p:spPr>
          <a:xfrm>
            <a:off x="3784339" y="2006143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768" y="0"/>
                </a:lnTo>
              </a:path>
            </a:pathLst>
          </a:custGeom>
          <a:ln w="3175">
            <a:solidFill>
              <a:srgbClr val="852B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0" name="object 1680"/>
          <p:cNvSpPr/>
          <p:nvPr/>
        </p:nvSpPr>
        <p:spPr>
          <a:xfrm>
            <a:off x="3782485" y="2004958"/>
            <a:ext cx="427990" cy="0"/>
          </a:xfrm>
          <a:custGeom>
            <a:avLst/>
            <a:gdLst/>
            <a:ahLst/>
            <a:cxnLst/>
            <a:rect l="l" t="t" r="r" b="b"/>
            <a:pathLst>
              <a:path w="427989">
                <a:moveTo>
                  <a:pt x="0" y="0"/>
                </a:moveTo>
                <a:lnTo>
                  <a:pt x="427733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1" name="object 1681"/>
          <p:cNvSpPr/>
          <p:nvPr/>
        </p:nvSpPr>
        <p:spPr>
          <a:xfrm>
            <a:off x="3780619" y="2003776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0702" y="0"/>
                </a:lnTo>
              </a:path>
            </a:pathLst>
          </a:custGeom>
          <a:ln w="3175">
            <a:solidFill>
              <a:srgbClr val="85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2" name="object 1682"/>
          <p:cNvSpPr/>
          <p:nvPr/>
        </p:nvSpPr>
        <p:spPr>
          <a:xfrm>
            <a:off x="3778768" y="2002592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653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3" name="object 1683"/>
          <p:cNvSpPr/>
          <p:nvPr/>
        </p:nvSpPr>
        <p:spPr>
          <a:xfrm>
            <a:off x="3776914" y="2001406"/>
            <a:ext cx="436880" cy="0"/>
          </a:xfrm>
          <a:custGeom>
            <a:avLst/>
            <a:gdLst/>
            <a:ahLst/>
            <a:cxnLst/>
            <a:rect l="l" t="t" r="r" b="b"/>
            <a:pathLst>
              <a:path w="436879">
                <a:moveTo>
                  <a:pt x="0" y="0"/>
                </a:moveTo>
                <a:lnTo>
                  <a:pt x="43661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4" name="object 1684"/>
          <p:cNvSpPr/>
          <p:nvPr/>
        </p:nvSpPr>
        <p:spPr>
          <a:xfrm>
            <a:off x="3775048" y="2000225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588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5" name="object 1685"/>
          <p:cNvSpPr/>
          <p:nvPr/>
        </p:nvSpPr>
        <p:spPr>
          <a:xfrm>
            <a:off x="3773198" y="1999040"/>
            <a:ext cx="44259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539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6" name="object 1686"/>
          <p:cNvSpPr/>
          <p:nvPr/>
        </p:nvSpPr>
        <p:spPr>
          <a:xfrm>
            <a:off x="3771444" y="199785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404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7" name="object 1687"/>
          <p:cNvSpPr/>
          <p:nvPr/>
        </p:nvSpPr>
        <p:spPr>
          <a:xfrm>
            <a:off x="3770085" y="1996674"/>
            <a:ext cx="448309" cy="0"/>
          </a:xfrm>
          <a:custGeom>
            <a:avLst/>
            <a:gdLst/>
            <a:ahLst/>
            <a:cxnLst/>
            <a:rect l="l" t="t" r="r" b="b"/>
            <a:pathLst>
              <a:path w="448310">
                <a:moveTo>
                  <a:pt x="0" y="0"/>
                </a:moveTo>
                <a:lnTo>
                  <a:pt x="447866" y="0"/>
                </a:lnTo>
              </a:path>
            </a:pathLst>
          </a:custGeom>
          <a:ln w="3175">
            <a:solidFill>
              <a:srgbClr val="862C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8" name="object 1688"/>
          <p:cNvSpPr/>
          <p:nvPr/>
        </p:nvSpPr>
        <p:spPr>
          <a:xfrm>
            <a:off x="3768738" y="1995488"/>
            <a:ext cx="450850" cy="0"/>
          </a:xfrm>
          <a:custGeom>
            <a:avLst/>
            <a:gdLst/>
            <a:ahLst/>
            <a:cxnLst/>
            <a:rect l="l" t="t" r="r" b="b"/>
            <a:pathLst>
              <a:path w="450850">
                <a:moveTo>
                  <a:pt x="0" y="0"/>
                </a:moveTo>
                <a:lnTo>
                  <a:pt x="450314" y="0"/>
                </a:lnTo>
              </a:path>
            </a:pathLst>
          </a:custGeom>
          <a:ln w="3175">
            <a:solidFill>
              <a:srgbClr val="86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9" name="object 1689"/>
          <p:cNvSpPr/>
          <p:nvPr/>
        </p:nvSpPr>
        <p:spPr>
          <a:xfrm>
            <a:off x="3767376" y="1994301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2789" y="0"/>
                </a:lnTo>
              </a:path>
            </a:pathLst>
          </a:custGeom>
          <a:ln w="3175">
            <a:solidFill>
              <a:srgbClr val="872D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0" name="object 1690"/>
          <p:cNvSpPr/>
          <p:nvPr/>
        </p:nvSpPr>
        <p:spPr>
          <a:xfrm>
            <a:off x="3766028" y="1993114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8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1" name="object 1691"/>
          <p:cNvSpPr/>
          <p:nvPr/>
        </p:nvSpPr>
        <p:spPr>
          <a:xfrm>
            <a:off x="3764681" y="1991934"/>
            <a:ext cx="457834" cy="0"/>
          </a:xfrm>
          <a:custGeom>
            <a:avLst/>
            <a:gdLst/>
            <a:ahLst/>
            <a:cxnLst/>
            <a:rect l="l" t="t" r="r" b="b"/>
            <a:pathLst>
              <a:path w="457835">
                <a:moveTo>
                  <a:pt x="0" y="0"/>
                </a:moveTo>
                <a:lnTo>
                  <a:pt x="457687" y="0"/>
                </a:lnTo>
              </a:path>
            </a:pathLst>
          </a:custGeom>
          <a:ln w="3175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2" name="object 1692"/>
          <p:cNvSpPr/>
          <p:nvPr/>
        </p:nvSpPr>
        <p:spPr>
          <a:xfrm>
            <a:off x="3763318" y="1990747"/>
            <a:ext cx="460375" cy="0"/>
          </a:xfrm>
          <a:custGeom>
            <a:avLst/>
            <a:gdLst/>
            <a:ahLst/>
            <a:cxnLst/>
            <a:rect l="l" t="t" r="r" b="b"/>
            <a:pathLst>
              <a:path w="460375">
                <a:moveTo>
                  <a:pt x="0" y="0"/>
                </a:moveTo>
                <a:lnTo>
                  <a:pt x="460161" y="0"/>
                </a:lnTo>
              </a:path>
            </a:pathLst>
          </a:custGeom>
          <a:ln w="3194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3" name="object 1693"/>
          <p:cNvSpPr/>
          <p:nvPr/>
        </p:nvSpPr>
        <p:spPr>
          <a:xfrm>
            <a:off x="3761971" y="1989560"/>
            <a:ext cx="462915" cy="0"/>
          </a:xfrm>
          <a:custGeom>
            <a:avLst/>
            <a:gdLst/>
            <a:ahLst/>
            <a:cxnLst/>
            <a:rect l="l" t="t" r="r" b="b"/>
            <a:pathLst>
              <a:path w="462914">
                <a:moveTo>
                  <a:pt x="0" y="0"/>
                </a:moveTo>
                <a:lnTo>
                  <a:pt x="462610" y="0"/>
                </a:lnTo>
              </a:path>
            </a:pathLst>
          </a:custGeom>
          <a:ln w="3192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4" name="object 1694"/>
          <p:cNvSpPr/>
          <p:nvPr/>
        </p:nvSpPr>
        <p:spPr>
          <a:xfrm>
            <a:off x="3760623" y="1988379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59" y="0"/>
                </a:lnTo>
              </a:path>
            </a:pathLst>
          </a:custGeom>
          <a:ln w="3203">
            <a:solidFill>
              <a:srgbClr val="872D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3759261" y="1987192"/>
            <a:ext cx="467995" cy="0"/>
          </a:xfrm>
          <a:custGeom>
            <a:avLst/>
            <a:gdLst/>
            <a:ahLst/>
            <a:cxnLst/>
            <a:rect l="l" t="t" r="r" b="b"/>
            <a:pathLst>
              <a:path w="467995">
                <a:moveTo>
                  <a:pt x="0" y="0"/>
                </a:moveTo>
                <a:lnTo>
                  <a:pt x="467534" y="0"/>
                </a:lnTo>
              </a:path>
            </a:pathLst>
          </a:custGeom>
          <a:ln w="322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3757914" y="1986005"/>
            <a:ext cx="470534" cy="0"/>
          </a:xfrm>
          <a:custGeom>
            <a:avLst/>
            <a:gdLst/>
            <a:ahLst/>
            <a:cxnLst/>
            <a:rect l="l" t="t" r="r" b="b"/>
            <a:pathLst>
              <a:path w="470535">
                <a:moveTo>
                  <a:pt x="0" y="0"/>
                </a:moveTo>
                <a:lnTo>
                  <a:pt x="469982" y="0"/>
                </a:lnTo>
              </a:path>
            </a:pathLst>
          </a:custGeom>
          <a:ln w="3224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3756564" y="1984819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444" y="0"/>
                </a:lnTo>
              </a:path>
            </a:pathLst>
          </a:custGeom>
          <a:ln w="3246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3755204" y="1983637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612" y="0"/>
                </a:lnTo>
              </a:path>
            </a:pathLst>
          </a:custGeom>
          <a:ln w="3255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3753856" y="1982452"/>
            <a:ext cx="476884" cy="0"/>
          </a:xfrm>
          <a:custGeom>
            <a:avLst/>
            <a:gdLst/>
            <a:ahLst/>
            <a:cxnLst/>
            <a:rect l="l" t="t" r="r" b="b"/>
            <a:pathLst>
              <a:path w="476885">
                <a:moveTo>
                  <a:pt x="0" y="0"/>
                </a:moveTo>
                <a:lnTo>
                  <a:pt x="476703" y="0"/>
                </a:lnTo>
              </a:path>
            </a:pathLst>
          </a:custGeom>
          <a:ln w="3253">
            <a:solidFill>
              <a:srgbClr val="88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3752506" y="1981267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803" y="0"/>
                </a:lnTo>
              </a:path>
            </a:pathLst>
          </a:custGeom>
          <a:ln w="3274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1" name="object 1701"/>
          <p:cNvSpPr/>
          <p:nvPr/>
        </p:nvSpPr>
        <p:spPr>
          <a:xfrm>
            <a:off x="3751147" y="1980085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907" y="0"/>
                </a:lnTo>
              </a:path>
            </a:pathLst>
          </a:custGeom>
          <a:ln w="3282">
            <a:solidFill>
              <a:srgbClr val="892E1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2" name="object 1702"/>
          <p:cNvSpPr/>
          <p:nvPr/>
        </p:nvSpPr>
        <p:spPr>
          <a:xfrm>
            <a:off x="3749799" y="197890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997" y="0"/>
                </a:lnTo>
              </a:path>
            </a:pathLst>
          </a:custGeom>
          <a:ln w="3281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3" name="object 1703"/>
          <p:cNvSpPr/>
          <p:nvPr/>
        </p:nvSpPr>
        <p:spPr>
          <a:xfrm>
            <a:off x="3748437" y="197771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10" y="0"/>
                </a:lnTo>
              </a:path>
            </a:pathLst>
          </a:custGeom>
          <a:ln w="3303">
            <a:solidFill>
              <a:srgbClr val="892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4" name="object 1704"/>
          <p:cNvSpPr/>
          <p:nvPr/>
        </p:nvSpPr>
        <p:spPr>
          <a:xfrm>
            <a:off x="3747089" y="1976528"/>
            <a:ext cx="487680" cy="0"/>
          </a:xfrm>
          <a:custGeom>
            <a:avLst/>
            <a:gdLst/>
            <a:ahLst/>
            <a:cxnLst/>
            <a:rect l="l" t="t" r="r" b="b"/>
            <a:pathLst>
              <a:path w="487679">
                <a:moveTo>
                  <a:pt x="0" y="0"/>
                </a:moveTo>
                <a:lnTo>
                  <a:pt x="487201" y="0"/>
                </a:lnTo>
              </a:path>
            </a:pathLst>
          </a:custGeom>
          <a:ln w="3299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5" name="object 1705"/>
          <p:cNvSpPr/>
          <p:nvPr/>
        </p:nvSpPr>
        <p:spPr>
          <a:xfrm>
            <a:off x="3745742" y="1975348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292" y="0"/>
                </a:lnTo>
              </a:path>
            </a:pathLst>
          </a:custGeom>
          <a:ln w="3308">
            <a:solidFill>
              <a:srgbClr val="89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6" name="object 1706"/>
          <p:cNvSpPr/>
          <p:nvPr/>
        </p:nvSpPr>
        <p:spPr>
          <a:xfrm>
            <a:off x="3744380" y="1974162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05" y="0"/>
                </a:lnTo>
              </a:path>
            </a:pathLst>
          </a:custGeom>
          <a:ln w="3330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7" name="object 1707"/>
          <p:cNvSpPr/>
          <p:nvPr/>
        </p:nvSpPr>
        <p:spPr>
          <a:xfrm>
            <a:off x="3743032" y="1972976"/>
            <a:ext cx="494030" cy="0"/>
          </a:xfrm>
          <a:custGeom>
            <a:avLst/>
            <a:gdLst/>
            <a:ahLst/>
            <a:cxnLst/>
            <a:rect l="l" t="t" r="r" b="b"/>
            <a:pathLst>
              <a:path w="494029">
                <a:moveTo>
                  <a:pt x="0" y="0"/>
                </a:moveTo>
                <a:lnTo>
                  <a:pt x="493495" y="0"/>
                </a:lnTo>
              </a:path>
            </a:pathLst>
          </a:custGeom>
          <a:ln w="3327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8" name="object 1708"/>
          <p:cNvSpPr/>
          <p:nvPr/>
        </p:nvSpPr>
        <p:spPr>
          <a:xfrm>
            <a:off x="3741685" y="1971796"/>
            <a:ext cx="495934" cy="0"/>
          </a:xfrm>
          <a:custGeom>
            <a:avLst/>
            <a:gdLst/>
            <a:ahLst/>
            <a:cxnLst/>
            <a:rect l="l" t="t" r="r" b="b"/>
            <a:pathLst>
              <a:path w="495935">
                <a:moveTo>
                  <a:pt x="0" y="0"/>
                </a:moveTo>
                <a:lnTo>
                  <a:pt x="495586" y="0"/>
                </a:lnTo>
              </a:path>
            </a:pathLst>
          </a:custGeom>
          <a:ln w="3336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9" name="object 1709"/>
          <p:cNvSpPr/>
          <p:nvPr/>
        </p:nvSpPr>
        <p:spPr>
          <a:xfrm>
            <a:off x="3740322" y="1970610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699" y="0"/>
                </a:lnTo>
              </a:path>
            </a:pathLst>
          </a:custGeom>
          <a:ln w="3358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0" name="object 1710"/>
          <p:cNvSpPr/>
          <p:nvPr/>
        </p:nvSpPr>
        <p:spPr>
          <a:xfrm>
            <a:off x="3738975" y="1969423"/>
            <a:ext cx="500380" cy="0"/>
          </a:xfrm>
          <a:custGeom>
            <a:avLst/>
            <a:gdLst/>
            <a:ahLst/>
            <a:cxnLst/>
            <a:rect l="l" t="t" r="r" b="b"/>
            <a:pathLst>
              <a:path w="500379">
                <a:moveTo>
                  <a:pt x="0" y="0"/>
                </a:moveTo>
                <a:lnTo>
                  <a:pt x="499790" y="0"/>
                </a:lnTo>
              </a:path>
            </a:pathLst>
          </a:custGeom>
          <a:ln w="3354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3737731" y="1968244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1777" y="0"/>
                </a:lnTo>
              </a:path>
            </a:pathLst>
          </a:custGeom>
          <a:ln w="3363">
            <a:solidFill>
              <a:srgbClr val="8A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2" name="object 1712"/>
          <p:cNvSpPr/>
          <p:nvPr/>
        </p:nvSpPr>
        <p:spPr>
          <a:xfrm>
            <a:off x="3736767" y="1967057"/>
            <a:ext cx="503555" cy="0"/>
          </a:xfrm>
          <a:custGeom>
            <a:avLst/>
            <a:gdLst/>
            <a:ahLst/>
            <a:cxnLst/>
            <a:rect l="l" t="t" r="r" b="b"/>
            <a:pathLst>
              <a:path w="503554">
                <a:moveTo>
                  <a:pt x="0" y="0"/>
                </a:moveTo>
                <a:lnTo>
                  <a:pt x="503491" y="0"/>
                </a:lnTo>
              </a:path>
            </a:pathLst>
          </a:custGeom>
          <a:ln w="3385">
            <a:solidFill>
              <a:srgbClr val="8B2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3" name="object 1713"/>
          <p:cNvSpPr/>
          <p:nvPr/>
        </p:nvSpPr>
        <p:spPr>
          <a:xfrm>
            <a:off x="3735814" y="1965870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188" y="0"/>
                </a:lnTo>
              </a:path>
            </a:pathLst>
          </a:custGeom>
          <a:ln w="3379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4" name="object 1714"/>
          <p:cNvSpPr/>
          <p:nvPr/>
        </p:nvSpPr>
        <p:spPr>
          <a:xfrm>
            <a:off x="3734860" y="1964684"/>
            <a:ext cx="507365" cy="0"/>
          </a:xfrm>
          <a:custGeom>
            <a:avLst/>
            <a:gdLst/>
            <a:ahLst/>
            <a:cxnLst/>
            <a:rect l="l" t="t" r="r" b="b"/>
            <a:pathLst>
              <a:path w="507364">
                <a:moveTo>
                  <a:pt x="0" y="0"/>
                </a:moveTo>
                <a:lnTo>
                  <a:pt x="506893" y="0"/>
                </a:lnTo>
              </a:path>
            </a:pathLst>
          </a:custGeom>
          <a:ln w="3398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5" name="object 1715"/>
          <p:cNvSpPr/>
          <p:nvPr/>
        </p:nvSpPr>
        <p:spPr>
          <a:xfrm>
            <a:off x="3733897" y="1963502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598" y="0"/>
                </a:lnTo>
              </a:path>
            </a:pathLst>
          </a:custGeom>
          <a:ln w="3405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6" name="object 1716"/>
          <p:cNvSpPr/>
          <p:nvPr/>
        </p:nvSpPr>
        <p:spPr>
          <a:xfrm>
            <a:off x="3732944" y="1962316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295" y="0"/>
                </a:lnTo>
              </a:path>
            </a:pathLst>
          </a:custGeom>
          <a:ln w="3402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7" name="object 1717"/>
          <p:cNvSpPr/>
          <p:nvPr/>
        </p:nvSpPr>
        <p:spPr>
          <a:xfrm>
            <a:off x="3731990" y="1961129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000" y="0"/>
                </a:lnTo>
              </a:path>
            </a:pathLst>
          </a:custGeom>
          <a:ln w="3421">
            <a:solidFill>
              <a:srgbClr val="8B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8" name="object 1718"/>
          <p:cNvSpPr/>
          <p:nvPr/>
        </p:nvSpPr>
        <p:spPr>
          <a:xfrm>
            <a:off x="3731027" y="1959947"/>
            <a:ext cx="513715" cy="0"/>
          </a:xfrm>
          <a:custGeom>
            <a:avLst/>
            <a:gdLst/>
            <a:ahLst/>
            <a:cxnLst/>
            <a:rect l="l" t="t" r="r" b="b"/>
            <a:pathLst>
              <a:path w="513714">
                <a:moveTo>
                  <a:pt x="0" y="0"/>
                </a:moveTo>
                <a:lnTo>
                  <a:pt x="513705" y="0"/>
                </a:lnTo>
              </a:path>
            </a:pathLst>
          </a:custGeom>
          <a:ln w="3427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3730074" y="1958761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02" y="0"/>
                </a:lnTo>
              </a:path>
            </a:pathLst>
          </a:custGeom>
          <a:ln w="3424">
            <a:solidFill>
              <a:srgbClr val="8C30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3729111" y="1957574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7116" y="0"/>
                </a:lnTo>
              </a:path>
            </a:pathLst>
          </a:custGeom>
          <a:ln w="3444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3728158" y="1956387"/>
            <a:ext cx="519430" cy="0"/>
          </a:xfrm>
          <a:custGeom>
            <a:avLst/>
            <a:gdLst/>
            <a:ahLst/>
            <a:cxnLst/>
            <a:rect l="l" t="t" r="r" b="b"/>
            <a:pathLst>
              <a:path w="519429">
                <a:moveTo>
                  <a:pt x="0" y="0"/>
                </a:moveTo>
                <a:lnTo>
                  <a:pt x="518812" y="0"/>
                </a:lnTo>
              </a:path>
            </a:pathLst>
          </a:custGeom>
          <a:ln w="3439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3727204" y="1955206"/>
            <a:ext cx="520700" cy="0"/>
          </a:xfrm>
          <a:custGeom>
            <a:avLst/>
            <a:gdLst/>
            <a:ahLst/>
            <a:cxnLst/>
            <a:rect l="l" t="t" r="r" b="b"/>
            <a:pathLst>
              <a:path w="520700">
                <a:moveTo>
                  <a:pt x="0" y="0"/>
                </a:moveTo>
                <a:lnTo>
                  <a:pt x="520509" y="0"/>
                </a:lnTo>
              </a:path>
            </a:pathLst>
          </a:custGeom>
          <a:ln w="344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3726241" y="1954019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4">
                <a:moveTo>
                  <a:pt x="0" y="0"/>
                </a:moveTo>
                <a:lnTo>
                  <a:pt x="522223" y="0"/>
                </a:lnTo>
              </a:path>
            </a:pathLst>
          </a:custGeom>
          <a:ln w="3466">
            <a:solidFill>
              <a:srgbClr val="8C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3725288" y="1952832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3919" y="0"/>
                </a:lnTo>
              </a:path>
            </a:pathLst>
          </a:custGeom>
          <a:ln w="3461">
            <a:solidFill>
              <a:srgbClr val="8D31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3724334" y="1951652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616" y="0"/>
                </a:lnTo>
              </a:path>
            </a:pathLst>
          </a:custGeom>
          <a:ln w="3468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6" name="object 1726"/>
          <p:cNvSpPr/>
          <p:nvPr/>
        </p:nvSpPr>
        <p:spPr>
          <a:xfrm>
            <a:off x="3723371" y="1950465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330" y="0"/>
                </a:lnTo>
              </a:path>
            </a:pathLst>
          </a:custGeom>
          <a:ln w="3489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7" name="object 1727"/>
          <p:cNvSpPr/>
          <p:nvPr/>
        </p:nvSpPr>
        <p:spPr>
          <a:xfrm>
            <a:off x="3722418" y="1949278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950" y="0"/>
                </a:lnTo>
              </a:path>
            </a:pathLst>
          </a:custGeom>
          <a:ln w="3483">
            <a:solidFill>
              <a:srgbClr val="8D31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8" name="object 1728"/>
          <p:cNvSpPr/>
          <p:nvPr/>
        </p:nvSpPr>
        <p:spPr>
          <a:xfrm>
            <a:off x="3721463" y="194809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452" y="0"/>
                </a:lnTo>
              </a:path>
            </a:pathLst>
          </a:custGeom>
          <a:ln w="3501">
            <a:solidFill>
              <a:srgbClr val="8D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9" name="object 1729"/>
          <p:cNvSpPr/>
          <p:nvPr/>
        </p:nvSpPr>
        <p:spPr>
          <a:xfrm>
            <a:off x="3720501" y="1946910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957" y="0"/>
                </a:lnTo>
              </a:path>
            </a:pathLst>
          </a:custGeom>
          <a:ln w="350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0" name="object 1730"/>
          <p:cNvSpPr/>
          <p:nvPr/>
        </p:nvSpPr>
        <p:spPr>
          <a:xfrm>
            <a:off x="3719548" y="1945724"/>
            <a:ext cx="534035" cy="0"/>
          </a:xfrm>
          <a:custGeom>
            <a:avLst/>
            <a:gdLst/>
            <a:ahLst/>
            <a:cxnLst/>
            <a:rect l="l" t="t" r="r" b="b"/>
            <a:pathLst>
              <a:path w="534035">
                <a:moveTo>
                  <a:pt x="0" y="0"/>
                </a:moveTo>
                <a:lnTo>
                  <a:pt x="533452" y="0"/>
                </a:lnTo>
              </a:path>
            </a:pathLst>
          </a:custGeom>
          <a:ln w="3503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1" name="object 1731"/>
          <p:cNvSpPr/>
          <p:nvPr/>
        </p:nvSpPr>
        <p:spPr>
          <a:xfrm>
            <a:off x="3718593" y="1944538"/>
            <a:ext cx="535305" cy="0"/>
          </a:xfrm>
          <a:custGeom>
            <a:avLst/>
            <a:gdLst/>
            <a:ahLst/>
            <a:cxnLst/>
            <a:rect l="l" t="t" r="r" b="b"/>
            <a:pathLst>
              <a:path w="535304">
                <a:moveTo>
                  <a:pt x="0" y="0"/>
                </a:moveTo>
                <a:lnTo>
                  <a:pt x="534953" y="0"/>
                </a:lnTo>
              </a:path>
            </a:pathLst>
          </a:custGeom>
          <a:ln w="352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2" name="object 1732"/>
          <p:cNvSpPr/>
          <p:nvPr/>
        </p:nvSpPr>
        <p:spPr>
          <a:xfrm>
            <a:off x="3717631" y="1943357"/>
            <a:ext cx="536575" cy="0"/>
          </a:xfrm>
          <a:custGeom>
            <a:avLst/>
            <a:gdLst/>
            <a:ahLst/>
            <a:cxnLst/>
            <a:rect l="l" t="t" r="r" b="b"/>
            <a:pathLst>
              <a:path w="536575">
                <a:moveTo>
                  <a:pt x="0" y="0"/>
                </a:moveTo>
                <a:lnTo>
                  <a:pt x="536458" y="0"/>
                </a:lnTo>
              </a:path>
            </a:pathLst>
          </a:custGeom>
          <a:ln w="3527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3" name="object 1733"/>
          <p:cNvSpPr/>
          <p:nvPr/>
        </p:nvSpPr>
        <p:spPr>
          <a:xfrm>
            <a:off x="3716678" y="1942171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7953" y="0"/>
                </a:lnTo>
              </a:path>
            </a:pathLst>
          </a:custGeom>
          <a:ln w="3522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4" name="object 1734"/>
          <p:cNvSpPr/>
          <p:nvPr/>
        </p:nvSpPr>
        <p:spPr>
          <a:xfrm>
            <a:off x="3715723" y="1940985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455" y="0"/>
                </a:lnTo>
              </a:path>
            </a:pathLst>
          </a:custGeom>
          <a:ln w="3541">
            <a:solidFill>
              <a:srgbClr val="8E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5" name="object 1735"/>
          <p:cNvSpPr/>
          <p:nvPr/>
        </p:nvSpPr>
        <p:spPr>
          <a:xfrm>
            <a:off x="3714761" y="1939804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959" y="0"/>
                </a:lnTo>
              </a:path>
            </a:pathLst>
          </a:custGeom>
          <a:ln w="3547">
            <a:solidFill>
              <a:srgbClr val="8F322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6" name="object 1736"/>
          <p:cNvSpPr/>
          <p:nvPr/>
        </p:nvSpPr>
        <p:spPr>
          <a:xfrm>
            <a:off x="3713808" y="1938618"/>
            <a:ext cx="542925" cy="0"/>
          </a:xfrm>
          <a:custGeom>
            <a:avLst/>
            <a:gdLst/>
            <a:ahLst/>
            <a:cxnLst/>
            <a:rect l="l" t="t" r="r" b="b"/>
            <a:pathLst>
              <a:path w="542925">
                <a:moveTo>
                  <a:pt x="0" y="0"/>
                </a:moveTo>
                <a:lnTo>
                  <a:pt x="542455" y="0"/>
                </a:lnTo>
              </a:path>
            </a:pathLst>
          </a:custGeom>
          <a:ln w="3542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7" name="object 1737"/>
          <p:cNvSpPr/>
          <p:nvPr/>
        </p:nvSpPr>
        <p:spPr>
          <a:xfrm>
            <a:off x="3712844" y="1937431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54396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8" name="object 1738"/>
          <p:cNvSpPr/>
          <p:nvPr/>
        </p:nvSpPr>
        <p:spPr>
          <a:xfrm>
            <a:off x="3711891" y="1936244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461" y="0"/>
                </a:lnTo>
              </a:path>
            </a:pathLst>
          </a:custGeom>
          <a:ln w="3555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9" name="object 1739"/>
          <p:cNvSpPr/>
          <p:nvPr/>
        </p:nvSpPr>
        <p:spPr>
          <a:xfrm>
            <a:off x="3710938" y="1935064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6956" y="0"/>
                </a:lnTo>
              </a:path>
            </a:pathLst>
          </a:custGeom>
          <a:ln w="356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0" name="object 1740"/>
          <p:cNvSpPr/>
          <p:nvPr/>
        </p:nvSpPr>
        <p:spPr>
          <a:xfrm>
            <a:off x="3710001" y="1933878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441" y="0"/>
                </a:lnTo>
              </a:path>
            </a:pathLst>
          </a:custGeom>
          <a:ln w="3581">
            <a:solidFill>
              <a:srgbClr val="8F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1" name="object 1741"/>
          <p:cNvSpPr/>
          <p:nvPr/>
        </p:nvSpPr>
        <p:spPr>
          <a:xfrm>
            <a:off x="3709210" y="1932691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773" y="0"/>
                </a:lnTo>
              </a:path>
            </a:pathLst>
          </a:custGeom>
          <a:ln w="3574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2" name="object 1742"/>
          <p:cNvSpPr/>
          <p:nvPr/>
        </p:nvSpPr>
        <p:spPr>
          <a:xfrm>
            <a:off x="3708529" y="1931510"/>
            <a:ext cx="551180" cy="0"/>
          </a:xfrm>
          <a:custGeom>
            <a:avLst/>
            <a:gdLst/>
            <a:ahLst/>
            <a:cxnLst/>
            <a:rect l="l" t="t" r="r" b="b"/>
            <a:pathLst>
              <a:path w="551179">
                <a:moveTo>
                  <a:pt x="0" y="0"/>
                </a:moveTo>
                <a:lnTo>
                  <a:pt x="550996" y="0"/>
                </a:lnTo>
              </a:path>
            </a:pathLst>
          </a:custGeom>
          <a:ln w="3580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3" name="object 1743"/>
          <p:cNvSpPr/>
          <p:nvPr/>
        </p:nvSpPr>
        <p:spPr>
          <a:xfrm>
            <a:off x="3707929" y="1930323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143" y="0"/>
                </a:lnTo>
              </a:path>
            </a:pathLst>
          </a:custGeom>
          <a:ln w="3598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4" name="object 1744"/>
          <p:cNvSpPr/>
          <p:nvPr/>
        </p:nvSpPr>
        <p:spPr>
          <a:xfrm>
            <a:off x="3707251" y="1929136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364" y="0"/>
                </a:lnTo>
              </a:path>
            </a:pathLst>
          </a:custGeom>
          <a:ln w="3591">
            <a:solidFill>
              <a:srgbClr val="9033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5" name="object 1745"/>
          <p:cNvSpPr/>
          <p:nvPr/>
        </p:nvSpPr>
        <p:spPr>
          <a:xfrm>
            <a:off x="3706559" y="1927949"/>
            <a:ext cx="554990" cy="0"/>
          </a:xfrm>
          <a:custGeom>
            <a:avLst/>
            <a:gdLst/>
            <a:ahLst/>
            <a:cxnLst/>
            <a:rect l="l" t="t" r="r" b="b"/>
            <a:pathLst>
              <a:path w="554989">
                <a:moveTo>
                  <a:pt x="0" y="0"/>
                </a:moveTo>
                <a:lnTo>
                  <a:pt x="554603" y="0"/>
                </a:lnTo>
              </a:path>
            </a:pathLst>
          </a:custGeom>
          <a:ln w="3608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6" name="object 1746"/>
          <p:cNvSpPr/>
          <p:nvPr/>
        </p:nvSpPr>
        <p:spPr>
          <a:xfrm>
            <a:off x="3705884" y="1926767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5821" y="0"/>
                </a:lnTo>
              </a:path>
            </a:pathLst>
          </a:custGeom>
          <a:ln w="3613">
            <a:solidFill>
              <a:srgbClr val="903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7" name="object 1747"/>
          <p:cNvSpPr/>
          <p:nvPr/>
        </p:nvSpPr>
        <p:spPr>
          <a:xfrm>
            <a:off x="3705215" y="1925581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031" y="0"/>
                </a:lnTo>
              </a:path>
            </a:pathLst>
          </a:custGeom>
          <a:ln w="3607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8" name="object 1748"/>
          <p:cNvSpPr/>
          <p:nvPr/>
        </p:nvSpPr>
        <p:spPr>
          <a:xfrm>
            <a:off x="3704546" y="1924394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248" y="0"/>
                </a:lnTo>
              </a:path>
            </a:pathLst>
          </a:custGeom>
          <a:ln w="3624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9" name="object 1749"/>
          <p:cNvSpPr/>
          <p:nvPr/>
        </p:nvSpPr>
        <p:spPr>
          <a:xfrm>
            <a:off x="3703870" y="1923212"/>
            <a:ext cx="560070" cy="0"/>
          </a:xfrm>
          <a:custGeom>
            <a:avLst/>
            <a:gdLst/>
            <a:ahLst/>
            <a:cxnLst/>
            <a:rect l="l" t="t" r="r" b="b"/>
            <a:pathLst>
              <a:path w="560070">
                <a:moveTo>
                  <a:pt x="0" y="0"/>
                </a:moveTo>
                <a:lnTo>
                  <a:pt x="559465" y="0"/>
                </a:lnTo>
              </a:path>
            </a:pathLst>
          </a:custGeom>
          <a:ln w="3629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0" name="object 1750"/>
          <p:cNvSpPr/>
          <p:nvPr/>
        </p:nvSpPr>
        <p:spPr>
          <a:xfrm>
            <a:off x="3703202" y="1922026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676" y="0"/>
                </a:lnTo>
              </a:path>
            </a:pathLst>
          </a:custGeom>
          <a:ln w="3623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1" name="object 1751"/>
          <p:cNvSpPr/>
          <p:nvPr/>
        </p:nvSpPr>
        <p:spPr>
          <a:xfrm>
            <a:off x="3702526" y="1920838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900" y="0"/>
                </a:lnTo>
              </a:path>
            </a:pathLst>
          </a:custGeom>
          <a:ln w="3641">
            <a:solidFill>
              <a:srgbClr val="9134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2" name="object 1752"/>
          <p:cNvSpPr/>
          <p:nvPr/>
        </p:nvSpPr>
        <p:spPr>
          <a:xfrm>
            <a:off x="3701857" y="1919651"/>
            <a:ext cx="563245" cy="0"/>
          </a:xfrm>
          <a:custGeom>
            <a:avLst/>
            <a:gdLst/>
            <a:ahLst/>
            <a:cxnLst/>
            <a:rect l="l" t="t" r="r" b="b"/>
            <a:pathLst>
              <a:path w="563245">
                <a:moveTo>
                  <a:pt x="0" y="0"/>
                </a:moveTo>
                <a:lnTo>
                  <a:pt x="563110" y="0"/>
                </a:lnTo>
              </a:path>
            </a:pathLst>
          </a:custGeom>
          <a:ln w="3633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3" name="object 1753"/>
          <p:cNvSpPr/>
          <p:nvPr/>
        </p:nvSpPr>
        <p:spPr>
          <a:xfrm>
            <a:off x="3701189" y="1918470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21" y="0"/>
                </a:lnTo>
              </a:path>
            </a:pathLst>
          </a:custGeom>
          <a:ln w="3638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4" name="object 1754"/>
          <p:cNvSpPr/>
          <p:nvPr/>
        </p:nvSpPr>
        <p:spPr>
          <a:xfrm>
            <a:off x="3700513" y="1917283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544" y="0"/>
                </a:lnTo>
              </a:path>
            </a:pathLst>
          </a:custGeom>
          <a:ln w="3656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5" name="object 1755"/>
          <p:cNvSpPr/>
          <p:nvPr/>
        </p:nvSpPr>
        <p:spPr>
          <a:xfrm>
            <a:off x="3699844" y="1916096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755" y="0"/>
                </a:lnTo>
              </a:path>
            </a:pathLst>
          </a:custGeom>
          <a:ln w="3649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3699175" y="1914915"/>
            <a:ext cx="568325" cy="0"/>
          </a:xfrm>
          <a:custGeom>
            <a:avLst/>
            <a:gdLst/>
            <a:ahLst/>
            <a:cxnLst/>
            <a:rect l="l" t="t" r="r" b="b"/>
            <a:pathLst>
              <a:path w="568325">
                <a:moveTo>
                  <a:pt x="0" y="0"/>
                </a:moveTo>
                <a:lnTo>
                  <a:pt x="567965" y="0"/>
                </a:lnTo>
              </a:path>
            </a:pathLst>
          </a:custGeom>
          <a:ln w="3654">
            <a:solidFill>
              <a:srgbClr val="9235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3698499" y="1913728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038" y="0"/>
                </a:lnTo>
              </a:path>
            </a:pathLst>
          </a:custGeom>
          <a:ln w="3672">
            <a:solidFill>
              <a:srgbClr val="92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8" name="object 1758"/>
          <p:cNvSpPr/>
          <p:nvPr/>
        </p:nvSpPr>
        <p:spPr>
          <a:xfrm>
            <a:off x="3697831" y="1912541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023" y="0"/>
                </a:lnTo>
              </a:path>
            </a:pathLst>
          </a:custGeom>
          <a:ln w="3663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9" name="object 1759"/>
          <p:cNvSpPr/>
          <p:nvPr/>
        </p:nvSpPr>
        <p:spPr>
          <a:xfrm>
            <a:off x="3697161" y="1911355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013" y="0"/>
                </a:lnTo>
              </a:path>
            </a:pathLst>
          </a:custGeom>
          <a:ln w="3680">
            <a:solidFill>
              <a:srgbClr val="9335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0" name="object 1760"/>
          <p:cNvSpPr/>
          <p:nvPr/>
        </p:nvSpPr>
        <p:spPr>
          <a:xfrm>
            <a:off x="3696486" y="1910174"/>
            <a:ext cx="572135" cy="0"/>
          </a:xfrm>
          <a:custGeom>
            <a:avLst/>
            <a:gdLst/>
            <a:ahLst/>
            <a:cxnLst/>
            <a:rect l="l" t="t" r="r" b="b"/>
            <a:pathLst>
              <a:path w="572135">
                <a:moveTo>
                  <a:pt x="0" y="0"/>
                </a:moveTo>
                <a:lnTo>
                  <a:pt x="572005" y="0"/>
                </a:lnTo>
              </a:path>
            </a:pathLst>
          </a:custGeom>
          <a:ln w="3684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1" name="object 1761"/>
          <p:cNvSpPr/>
          <p:nvPr/>
        </p:nvSpPr>
        <p:spPr>
          <a:xfrm>
            <a:off x="3695818" y="1908988"/>
            <a:ext cx="573405" cy="0"/>
          </a:xfrm>
          <a:custGeom>
            <a:avLst/>
            <a:gdLst/>
            <a:ahLst/>
            <a:cxnLst/>
            <a:rect l="l" t="t" r="r" b="b"/>
            <a:pathLst>
              <a:path w="573404">
                <a:moveTo>
                  <a:pt x="0" y="0"/>
                </a:moveTo>
                <a:lnTo>
                  <a:pt x="572990" y="0"/>
                </a:lnTo>
              </a:path>
            </a:pathLst>
          </a:custGeom>
          <a:ln w="3676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2" name="object 1762"/>
          <p:cNvSpPr/>
          <p:nvPr/>
        </p:nvSpPr>
        <p:spPr>
          <a:xfrm>
            <a:off x="3695148" y="1907801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979" y="0"/>
                </a:lnTo>
              </a:path>
            </a:pathLst>
          </a:custGeom>
          <a:ln w="3693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3" name="object 1763"/>
          <p:cNvSpPr/>
          <p:nvPr/>
        </p:nvSpPr>
        <p:spPr>
          <a:xfrm>
            <a:off x="3694473" y="1906620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4971" y="0"/>
                </a:lnTo>
              </a:path>
            </a:pathLst>
          </a:custGeom>
          <a:ln w="3697">
            <a:solidFill>
              <a:srgbClr val="93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4" name="object 1764"/>
          <p:cNvSpPr/>
          <p:nvPr/>
        </p:nvSpPr>
        <p:spPr>
          <a:xfrm>
            <a:off x="3693804" y="1905434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5956" y="0"/>
                </a:lnTo>
              </a:path>
            </a:pathLst>
          </a:custGeom>
          <a:ln w="3689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5" name="object 1765"/>
          <p:cNvSpPr/>
          <p:nvPr/>
        </p:nvSpPr>
        <p:spPr>
          <a:xfrm>
            <a:off x="3693135" y="1904248"/>
            <a:ext cx="577215" cy="0"/>
          </a:xfrm>
          <a:custGeom>
            <a:avLst/>
            <a:gdLst/>
            <a:ahLst/>
            <a:cxnLst/>
            <a:rect l="l" t="t" r="r" b="b"/>
            <a:pathLst>
              <a:path w="577214">
                <a:moveTo>
                  <a:pt x="0" y="0"/>
                </a:moveTo>
                <a:lnTo>
                  <a:pt x="576945" y="0"/>
                </a:lnTo>
              </a:path>
            </a:pathLst>
          </a:custGeom>
          <a:ln w="3706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3692460" y="1903061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7937" y="0"/>
                </a:lnTo>
              </a:path>
            </a:pathLst>
          </a:custGeom>
          <a:ln w="3698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3691791" y="190188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922" y="0"/>
                </a:lnTo>
              </a:path>
            </a:pathLst>
          </a:custGeom>
          <a:ln w="3702">
            <a:solidFill>
              <a:srgbClr val="9436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3691115" y="1900694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79918" y="0"/>
                </a:lnTo>
              </a:path>
            </a:pathLst>
          </a:custGeom>
          <a:ln w="3719">
            <a:solidFill>
              <a:srgbClr val="94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3690446" y="1899507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03" y="0"/>
                </a:lnTo>
              </a:path>
            </a:pathLst>
          </a:custGeom>
          <a:ln w="3711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3689778" y="1898326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88" y="0"/>
                </a:lnTo>
              </a:path>
            </a:pathLst>
          </a:custGeom>
          <a:ln w="371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3689102" y="1897140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884" y="0"/>
                </a:lnTo>
              </a:path>
            </a:pathLst>
          </a:custGeom>
          <a:ln w="3732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3688433" y="1895953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0" y="0"/>
                </a:lnTo>
              </a:path>
            </a:pathLst>
          </a:custGeom>
          <a:ln w="3724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3687765" y="1894773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855" y="0"/>
                </a:lnTo>
              </a:path>
            </a:pathLst>
          </a:custGeom>
          <a:ln w="3728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3687089" y="1893586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851" y="0"/>
                </a:lnTo>
              </a:path>
            </a:pathLst>
          </a:custGeom>
          <a:ln w="3745">
            <a:solidFill>
              <a:srgbClr val="95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5" name="object 1775"/>
          <p:cNvSpPr/>
          <p:nvPr/>
        </p:nvSpPr>
        <p:spPr>
          <a:xfrm>
            <a:off x="3686420" y="1892399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36" y="0"/>
                </a:lnTo>
              </a:path>
            </a:pathLst>
          </a:custGeom>
          <a:ln w="3737">
            <a:solidFill>
              <a:srgbClr val="9637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6" name="object 1776"/>
          <p:cNvSpPr/>
          <p:nvPr/>
        </p:nvSpPr>
        <p:spPr>
          <a:xfrm>
            <a:off x="3685751" y="18912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825" y="0"/>
                </a:lnTo>
              </a:path>
            </a:pathLst>
          </a:custGeom>
          <a:ln w="3753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7" name="object 1777"/>
          <p:cNvSpPr/>
          <p:nvPr/>
        </p:nvSpPr>
        <p:spPr>
          <a:xfrm>
            <a:off x="3685075" y="1890032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8817" y="0"/>
                </a:lnTo>
              </a:path>
            </a:pathLst>
          </a:custGeom>
          <a:ln w="3757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8" name="object 1778"/>
          <p:cNvSpPr/>
          <p:nvPr/>
        </p:nvSpPr>
        <p:spPr>
          <a:xfrm>
            <a:off x="3684407" y="1888846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02" y="0"/>
                </a:lnTo>
              </a:path>
            </a:pathLst>
          </a:custGeom>
          <a:ln w="3750">
            <a:solidFill>
              <a:srgbClr val="9638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9" name="object 1779"/>
          <p:cNvSpPr/>
          <p:nvPr/>
        </p:nvSpPr>
        <p:spPr>
          <a:xfrm>
            <a:off x="3683738" y="1887659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0791" y="0"/>
                </a:lnTo>
              </a:path>
            </a:pathLst>
          </a:custGeom>
          <a:ln w="3766">
            <a:solidFill>
              <a:srgbClr val="96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0" name="object 1780"/>
          <p:cNvSpPr/>
          <p:nvPr/>
        </p:nvSpPr>
        <p:spPr>
          <a:xfrm>
            <a:off x="3683062" y="1886478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783" y="0"/>
                </a:lnTo>
              </a:path>
            </a:pathLst>
          </a:custGeom>
          <a:ln w="3770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1" name="object 1781"/>
          <p:cNvSpPr/>
          <p:nvPr/>
        </p:nvSpPr>
        <p:spPr>
          <a:xfrm>
            <a:off x="3682683" y="1885292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479" y="0"/>
                </a:lnTo>
              </a:path>
            </a:pathLst>
          </a:custGeom>
          <a:ln w="3763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2" name="object 1782"/>
          <p:cNvSpPr/>
          <p:nvPr/>
        </p:nvSpPr>
        <p:spPr>
          <a:xfrm>
            <a:off x="3682316" y="1884104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165" y="0"/>
                </a:lnTo>
              </a:path>
            </a:pathLst>
          </a:custGeom>
          <a:ln w="3778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3" name="object 1783"/>
          <p:cNvSpPr/>
          <p:nvPr/>
        </p:nvSpPr>
        <p:spPr>
          <a:xfrm>
            <a:off x="3681954" y="1882917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3845" y="0"/>
                </a:lnTo>
              </a:path>
            </a:pathLst>
          </a:custGeom>
          <a:ln w="3769">
            <a:solidFill>
              <a:srgbClr val="9738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4" name="object 1784"/>
          <p:cNvSpPr/>
          <p:nvPr/>
        </p:nvSpPr>
        <p:spPr>
          <a:xfrm>
            <a:off x="3681591" y="1881736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524" y="0"/>
                </a:lnTo>
              </a:path>
            </a:pathLst>
          </a:custGeom>
          <a:ln w="3771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3681224" y="1880549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0" y="0"/>
                </a:lnTo>
              </a:path>
            </a:pathLst>
          </a:custGeom>
          <a:ln w="3787">
            <a:solidFill>
              <a:srgbClr val="97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3680862" y="1879361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90" y="0"/>
                </a:lnTo>
              </a:path>
            </a:pathLst>
          </a:custGeom>
          <a:ln w="3777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3680499" y="1878180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569" y="0"/>
                </a:lnTo>
              </a:path>
            </a:pathLst>
          </a:custGeom>
          <a:ln w="3780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8" name="object 1788"/>
          <p:cNvSpPr/>
          <p:nvPr/>
        </p:nvSpPr>
        <p:spPr>
          <a:xfrm>
            <a:off x="3680133" y="1876993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255" y="0"/>
                </a:lnTo>
              </a:path>
            </a:pathLst>
          </a:custGeom>
          <a:ln w="379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9" name="object 1789"/>
          <p:cNvSpPr/>
          <p:nvPr/>
        </p:nvSpPr>
        <p:spPr>
          <a:xfrm>
            <a:off x="3679770" y="1875806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935" y="0"/>
                </a:lnTo>
              </a:path>
            </a:pathLst>
          </a:custGeom>
          <a:ln w="3786">
            <a:solidFill>
              <a:srgbClr val="9839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3679407" y="1874625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614" y="0"/>
                </a:lnTo>
              </a:path>
            </a:pathLst>
          </a:custGeom>
          <a:ln w="3789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3679040" y="187343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00" y="0"/>
                </a:lnTo>
              </a:path>
            </a:pathLst>
          </a:custGeom>
          <a:ln w="3805">
            <a:solidFill>
              <a:srgbClr val="9839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3678678" y="1872250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0" y="0"/>
                </a:lnTo>
              </a:path>
            </a:pathLst>
          </a:custGeom>
          <a:ln w="3795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3" name="object 1793"/>
          <p:cNvSpPr/>
          <p:nvPr/>
        </p:nvSpPr>
        <p:spPr>
          <a:xfrm>
            <a:off x="3678315" y="1871063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662" y="0"/>
                </a:lnTo>
              </a:path>
            </a:pathLst>
          </a:custGeom>
          <a:ln w="3811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4" name="object 1794"/>
          <p:cNvSpPr/>
          <p:nvPr/>
        </p:nvSpPr>
        <p:spPr>
          <a:xfrm>
            <a:off x="3677949" y="1869881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345" y="0"/>
                </a:lnTo>
              </a:path>
            </a:pathLst>
          </a:custGeom>
          <a:ln w="3813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5" name="object 1795"/>
          <p:cNvSpPr/>
          <p:nvPr/>
        </p:nvSpPr>
        <p:spPr>
          <a:xfrm>
            <a:off x="3677586" y="1868694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024" y="0"/>
                </a:lnTo>
              </a:path>
            </a:pathLst>
          </a:custGeom>
          <a:ln w="3804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6" name="object 1796"/>
          <p:cNvSpPr/>
          <p:nvPr/>
        </p:nvSpPr>
        <p:spPr>
          <a:xfrm>
            <a:off x="3677223" y="1867507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591" y="0"/>
                </a:lnTo>
              </a:path>
            </a:pathLst>
          </a:custGeom>
          <a:ln w="3819">
            <a:solidFill>
              <a:srgbClr val="99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7" name="object 1797"/>
          <p:cNvSpPr/>
          <p:nvPr/>
        </p:nvSpPr>
        <p:spPr>
          <a:xfrm>
            <a:off x="3676856" y="1866326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64" y="0"/>
                </a:lnTo>
              </a:path>
            </a:pathLst>
          </a:custGeom>
          <a:ln w="382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8" name="object 1798"/>
          <p:cNvSpPr/>
          <p:nvPr/>
        </p:nvSpPr>
        <p:spPr>
          <a:xfrm>
            <a:off x="3676494" y="1865140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33" y="0"/>
                </a:lnTo>
              </a:path>
            </a:pathLst>
          </a:custGeom>
          <a:ln w="3810">
            <a:solidFill>
              <a:srgbClr val="9A3A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9" name="object 1799"/>
          <p:cNvSpPr/>
          <p:nvPr/>
        </p:nvSpPr>
        <p:spPr>
          <a:xfrm>
            <a:off x="3676127" y="1863953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707" y="0"/>
                </a:lnTo>
              </a:path>
            </a:pathLst>
          </a:custGeom>
          <a:ln w="3824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0" name="object 1800"/>
          <p:cNvSpPr/>
          <p:nvPr/>
        </p:nvSpPr>
        <p:spPr>
          <a:xfrm>
            <a:off x="3675765" y="186276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076" y="0"/>
                </a:lnTo>
              </a:path>
            </a:pathLst>
          </a:custGeom>
          <a:ln w="3813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1" name="object 1801"/>
          <p:cNvSpPr/>
          <p:nvPr/>
        </p:nvSpPr>
        <p:spPr>
          <a:xfrm>
            <a:off x="3675402" y="1861586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445" y="0"/>
                </a:lnTo>
              </a:path>
            </a:pathLst>
          </a:custGeom>
          <a:ln w="3815">
            <a:solidFill>
              <a:srgbClr val="9A3B2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2" name="object 1802"/>
          <p:cNvSpPr/>
          <p:nvPr/>
        </p:nvSpPr>
        <p:spPr>
          <a:xfrm>
            <a:off x="3675035" y="186040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819" y="0"/>
                </a:lnTo>
              </a:path>
            </a:pathLst>
          </a:custGeom>
          <a:ln w="3829">
            <a:solidFill>
              <a:srgbClr val="9A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3" name="object 1803"/>
          <p:cNvSpPr/>
          <p:nvPr/>
        </p:nvSpPr>
        <p:spPr>
          <a:xfrm>
            <a:off x="3674673" y="1859213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188" y="0"/>
                </a:lnTo>
              </a:path>
            </a:pathLst>
          </a:custGeom>
          <a:ln w="3818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4" name="object 1804"/>
          <p:cNvSpPr/>
          <p:nvPr/>
        </p:nvSpPr>
        <p:spPr>
          <a:xfrm>
            <a:off x="3674310" y="1858032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558" y="0"/>
                </a:lnTo>
              </a:path>
            </a:pathLst>
          </a:custGeom>
          <a:ln w="3820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5" name="object 1805"/>
          <p:cNvSpPr/>
          <p:nvPr/>
        </p:nvSpPr>
        <p:spPr>
          <a:xfrm>
            <a:off x="3673943" y="185684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931" y="0"/>
                </a:lnTo>
              </a:path>
            </a:pathLst>
          </a:custGeom>
          <a:ln w="3834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6" name="object 1806"/>
          <p:cNvSpPr/>
          <p:nvPr/>
        </p:nvSpPr>
        <p:spPr>
          <a:xfrm>
            <a:off x="3673581" y="1855659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301" y="0"/>
                </a:lnTo>
              </a:path>
            </a:pathLst>
          </a:custGeom>
          <a:ln w="3823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7" name="object 1807"/>
          <p:cNvSpPr/>
          <p:nvPr/>
        </p:nvSpPr>
        <p:spPr>
          <a:xfrm>
            <a:off x="3673218" y="185447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670" y="0"/>
                </a:lnTo>
              </a:path>
            </a:pathLst>
          </a:custGeom>
          <a:ln w="3837">
            <a:solidFill>
              <a:srgbClr val="9B3B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8" name="object 1808"/>
          <p:cNvSpPr/>
          <p:nvPr/>
        </p:nvSpPr>
        <p:spPr>
          <a:xfrm>
            <a:off x="3672851" y="1853292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43" y="0"/>
                </a:lnTo>
              </a:path>
            </a:pathLst>
          </a:custGeom>
          <a:ln w="383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9" name="object 1809"/>
          <p:cNvSpPr/>
          <p:nvPr/>
        </p:nvSpPr>
        <p:spPr>
          <a:xfrm>
            <a:off x="3672489" y="1852105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13" y="0"/>
                </a:lnTo>
              </a:path>
            </a:pathLst>
          </a:custGeom>
          <a:ln w="3828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0" name="object 1810"/>
          <p:cNvSpPr/>
          <p:nvPr/>
        </p:nvSpPr>
        <p:spPr>
          <a:xfrm>
            <a:off x="3672126" y="1850919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82" y="0"/>
                </a:lnTo>
              </a:path>
            </a:pathLst>
          </a:custGeom>
          <a:ln w="3842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1" name="object 1811"/>
          <p:cNvSpPr/>
          <p:nvPr/>
        </p:nvSpPr>
        <p:spPr>
          <a:xfrm>
            <a:off x="3671759" y="184973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156" y="0"/>
                </a:lnTo>
              </a:path>
            </a:pathLst>
          </a:custGeom>
          <a:ln w="384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2" name="object 1812"/>
          <p:cNvSpPr/>
          <p:nvPr/>
        </p:nvSpPr>
        <p:spPr>
          <a:xfrm>
            <a:off x="3671397" y="1848552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25" y="0"/>
                </a:lnTo>
              </a:path>
            </a:pathLst>
          </a:custGeom>
          <a:ln w="3833">
            <a:solidFill>
              <a:srgbClr val="9C3C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3" name="object 1813"/>
          <p:cNvSpPr/>
          <p:nvPr/>
        </p:nvSpPr>
        <p:spPr>
          <a:xfrm>
            <a:off x="3671034" y="1847365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895" y="0"/>
                </a:lnTo>
              </a:path>
            </a:pathLst>
          </a:custGeom>
          <a:ln w="3847">
            <a:solidFill>
              <a:srgbClr val="9C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4" name="object 1814"/>
          <p:cNvSpPr/>
          <p:nvPr/>
        </p:nvSpPr>
        <p:spPr>
          <a:xfrm>
            <a:off x="3670668" y="1846178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68" y="0"/>
                </a:lnTo>
              </a:path>
            </a:pathLst>
          </a:custGeom>
          <a:ln w="3836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5" name="object 1815"/>
          <p:cNvSpPr/>
          <p:nvPr/>
        </p:nvSpPr>
        <p:spPr>
          <a:xfrm>
            <a:off x="3670305" y="184499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637" y="0"/>
                </a:lnTo>
              </a:path>
            </a:pathLst>
          </a:custGeom>
          <a:ln w="3837">
            <a:solidFill>
              <a:srgbClr val="9D3C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6" name="object 1816"/>
          <p:cNvSpPr/>
          <p:nvPr/>
        </p:nvSpPr>
        <p:spPr>
          <a:xfrm>
            <a:off x="3669938" y="184381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11" y="0"/>
                </a:lnTo>
              </a:path>
            </a:pathLst>
          </a:custGeom>
          <a:ln w="385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3669576" y="184262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380" y="0"/>
                </a:lnTo>
              </a:path>
            </a:pathLst>
          </a:custGeom>
          <a:ln w="3841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3669213" y="1841444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50" y="0"/>
                </a:lnTo>
              </a:path>
            </a:pathLst>
          </a:custGeom>
          <a:ln w="3842">
            <a:solidFill>
              <a:srgbClr val="9D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3668979" y="1840257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91" y="0"/>
                </a:lnTo>
              </a:path>
            </a:pathLst>
          </a:custGeom>
          <a:ln w="3857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0" name="object 1820"/>
          <p:cNvSpPr/>
          <p:nvPr/>
        </p:nvSpPr>
        <p:spPr>
          <a:xfrm>
            <a:off x="3668906" y="1839070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07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1" name="object 1821"/>
          <p:cNvSpPr/>
          <p:nvPr/>
        </p:nvSpPr>
        <p:spPr>
          <a:xfrm>
            <a:off x="3668833" y="183788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50" y="0"/>
                </a:lnTo>
              </a:path>
            </a:pathLst>
          </a:custGeom>
          <a:ln w="3845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2" name="object 1822"/>
          <p:cNvSpPr/>
          <p:nvPr/>
        </p:nvSpPr>
        <p:spPr>
          <a:xfrm>
            <a:off x="3668760" y="183670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30" y="0"/>
                </a:lnTo>
              </a:path>
            </a:pathLst>
          </a:custGeom>
          <a:ln w="3858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3" name="object 1823"/>
          <p:cNvSpPr/>
          <p:nvPr/>
        </p:nvSpPr>
        <p:spPr>
          <a:xfrm>
            <a:off x="3668687" y="1835515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10" y="0"/>
                </a:lnTo>
              </a:path>
            </a:pathLst>
          </a:custGeom>
          <a:ln w="3846">
            <a:solidFill>
              <a:srgbClr val="9E3D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3668614" y="1834328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389" y="0"/>
                </a:lnTo>
              </a:path>
            </a:pathLst>
          </a:custGeom>
          <a:ln w="3859">
            <a:solidFill>
              <a:srgbClr val="9E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3668541" y="183314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69" y="0"/>
                </a:lnTo>
              </a:path>
            </a:pathLst>
          </a:custGeom>
          <a:ln w="3859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3668468" y="183195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549" y="0"/>
                </a:lnTo>
              </a:path>
            </a:pathLst>
          </a:custGeom>
          <a:ln w="3847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3668395" y="1830772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29" y="0"/>
                </a:lnTo>
              </a:path>
            </a:pathLst>
          </a:custGeom>
          <a:ln w="3860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3668321" y="1829585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09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9" name="object 1829"/>
          <p:cNvSpPr/>
          <p:nvPr/>
        </p:nvSpPr>
        <p:spPr>
          <a:xfrm>
            <a:off x="3668248" y="182840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8" y="0"/>
                </a:lnTo>
              </a:path>
            </a:pathLst>
          </a:custGeom>
          <a:ln w="3848">
            <a:solidFill>
              <a:srgbClr val="9F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0" name="object 1830"/>
          <p:cNvSpPr/>
          <p:nvPr/>
        </p:nvSpPr>
        <p:spPr>
          <a:xfrm>
            <a:off x="3668175" y="1827216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869" y="0"/>
                </a:lnTo>
              </a:path>
            </a:pathLst>
          </a:custGeom>
          <a:ln w="3861">
            <a:solidFill>
              <a:srgbClr val="A03E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1" name="object 1831"/>
          <p:cNvSpPr/>
          <p:nvPr/>
        </p:nvSpPr>
        <p:spPr>
          <a:xfrm>
            <a:off x="3668102" y="1826029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4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2" name="object 1832"/>
          <p:cNvSpPr/>
          <p:nvPr/>
        </p:nvSpPr>
        <p:spPr>
          <a:xfrm>
            <a:off x="3668029" y="1824848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028" y="0"/>
                </a:lnTo>
              </a:path>
            </a:pathLst>
          </a:custGeom>
          <a:ln w="3849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3" name="object 1833"/>
          <p:cNvSpPr/>
          <p:nvPr/>
        </p:nvSpPr>
        <p:spPr>
          <a:xfrm>
            <a:off x="3667956" y="1823661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01" y="0"/>
                </a:lnTo>
              </a:path>
            </a:pathLst>
          </a:custGeom>
          <a:ln w="3862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3667883" y="182247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2122" y="0"/>
                </a:lnTo>
              </a:path>
            </a:pathLst>
          </a:custGeom>
          <a:ln w="3848">
            <a:solidFill>
              <a:srgbClr val="A03F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5" name="object 1835"/>
          <p:cNvSpPr/>
          <p:nvPr/>
        </p:nvSpPr>
        <p:spPr>
          <a:xfrm>
            <a:off x="3667811" y="1821294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953" y="0"/>
                </a:lnTo>
              </a:path>
            </a:pathLst>
          </a:custGeom>
          <a:ln w="3848">
            <a:solidFill>
              <a:srgbClr val="A0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6" name="object 1836"/>
          <p:cNvSpPr/>
          <p:nvPr/>
        </p:nvSpPr>
        <p:spPr>
          <a:xfrm>
            <a:off x="3667737" y="1820107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785" y="0"/>
                </a:lnTo>
              </a:path>
            </a:pathLst>
          </a:custGeom>
          <a:ln w="3860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7" name="object 1837"/>
          <p:cNvSpPr/>
          <p:nvPr/>
        </p:nvSpPr>
        <p:spPr>
          <a:xfrm>
            <a:off x="3667664" y="1818920"/>
            <a:ext cx="612140" cy="0"/>
          </a:xfrm>
          <a:custGeom>
            <a:avLst/>
            <a:gdLst/>
            <a:ahLst/>
            <a:cxnLst/>
            <a:rect l="l" t="t" r="r" b="b"/>
            <a:pathLst>
              <a:path w="612139">
                <a:moveTo>
                  <a:pt x="0" y="0"/>
                </a:moveTo>
                <a:lnTo>
                  <a:pt x="611614" y="0"/>
                </a:lnTo>
              </a:path>
            </a:pathLst>
          </a:custGeom>
          <a:ln w="3846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8" name="object 1838"/>
          <p:cNvSpPr/>
          <p:nvPr/>
        </p:nvSpPr>
        <p:spPr>
          <a:xfrm>
            <a:off x="3667591" y="1817733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445" y="0"/>
                </a:lnTo>
              </a:path>
            </a:pathLst>
          </a:custGeom>
          <a:ln w="3858">
            <a:solidFill>
              <a:srgbClr val="A13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9" name="object 1839"/>
          <p:cNvSpPr/>
          <p:nvPr/>
        </p:nvSpPr>
        <p:spPr>
          <a:xfrm>
            <a:off x="3667517" y="1816552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274" y="0"/>
                </a:lnTo>
              </a:path>
            </a:pathLst>
          </a:custGeom>
          <a:ln w="3857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0" name="object 1840"/>
          <p:cNvSpPr/>
          <p:nvPr/>
        </p:nvSpPr>
        <p:spPr>
          <a:xfrm>
            <a:off x="3667445" y="1815366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1105" y="0"/>
                </a:lnTo>
              </a:path>
            </a:pathLst>
          </a:custGeom>
          <a:ln w="3844">
            <a:solidFill>
              <a:srgbClr val="A1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1" name="object 1841"/>
          <p:cNvSpPr/>
          <p:nvPr/>
        </p:nvSpPr>
        <p:spPr>
          <a:xfrm>
            <a:off x="3667372" y="1814179"/>
            <a:ext cx="611505" cy="0"/>
          </a:xfrm>
          <a:custGeom>
            <a:avLst/>
            <a:gdLst/>
            <a:ahLst/>
            <a:cxnLst/>
            <a:rect l="l" t="t" r="r" b="b"/>
            <a:pathLst>
              <a:path w="611504">
                <a:moveTo>
                  <a:pt x="0" y="0"/>
                </a:moveTo>
                <a:lnTo>
                  <a:pt x="610936" y="0"/>
                </a:lnTo>
              </a:path>
            </a:pathLst>
          </a:custGeom>
          <a:ln w="3856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2" name="object 1842"/>
          <p:cNvSpPr/>
          <p:nvPr/>
        </p:nvSpPr>
        <p:spPr>
          <a:xfrm>
            <a:off x="3667299" y="1812999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766" y="0"/>
                </a:lnTo>
              </a:path>
            </a:pathLst>
          </a:custGeom>
          <a:ln w="3855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3667226" y="1811812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597" y="0"/>
                </a:lnTo>
              </a:path>
            </a:pathLst>
          </a:custGeom>
          <a:ln w="3842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3667153" y="1810625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428" y="0"/>
                </a:lnTo>
              </a:path>
            </a:pathLst>
          </a:custGeom>
          <a:ln w="3853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3667080" y="1809438"/>
            <a:ext cx="610870" cy="0"/>
          </a:xfrm>
          <a:custGeom>
            <a:avLst/>
            <a:gdLst/>
            <a:ahLst/>
            <a:cxnLst/>
            <a:rect l="l" t="t" r="r" b="b"/>
            <a:pathLst>
              <a:path w="610870">
                <a:moveTo>
                  <a:pt x="0" y="0"/>
                </a:moveTo>
                <a:lnTo>
                  <a:pt x="610257" y="0"/>
                </a:lnTo>
              </a:path>
            </a:pathLst>
          </a:custGeom>
          <a:ln w="3840">
            <a:solidFill>
              <a:srgbClr val="A240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3667007" y="1808258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10088" y="0"/>
                </a:lnTo>
              </a:path>
            </a:pathLst>
          </a:custGeom>
          <a:ln w="3840">
            <a:solidFill>
              <a:srgbClr val="A2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3666933" y="1807071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920" y="0"/>
                </a:lnTo>
              </a:path>
            </a:pathLst>
          </a:custGeom>
          <a:ln w="3852">
            <a:solidFill>
              <a:srgbClr val="A340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8" name="object 1848"/>
          <p:cNvSpPr/>
          <p:nvPr/>
        </p:nvSpPr>
        <p:spPr>
          <a:xfrm>
            <a:off x="3666860" y="1805884"/>
            <a:ext cx="610235" cy="0"/>
          </a:xfrm>
          <a:custGeom>
            <a:avLst/>
            <a:gdLst/>
            <a:ahLst/>
            <a:cxnLst/>
            <a:rect l="l" t="t" r="r" b="b"/>
            <a:pathLst>
              <a:path w="610235">
                <a:moveTo>
                  <a:pt x="0" y="0"/>
                </a:moveTo>
                <a:lnTo>
                  <a:pt x="609749" y="0"/>
                </a:lnTo>
              </a:path>
            </a:pathLst>
          </a:custGeom>
          <a:ln w="3838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9" name="object 1849"/>
          <p:cNvSpPr/>
          <p:nvPr/>
        </p:nvSpPr>
        <p:spPr>
          <a:xfrm>
            <a:off x="3666787" y="1804704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580" y="0"/>
                </a:lnTo>
              </a:path>
            </a:pathLst>
          </a:custGeom>
          <a:ln w="3837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0" name="object 1850"/>
          <p:cNvSpPr/>
          <p:nvPr/>
        </p:nvSpPr>
        <p:spPr>
          <a:xfrm>
            <a:off x="3666714" y="1803517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412" y="0"/>
                </a:lnTo>
              </a:path>
            </a:pathLst>
          </a:custGeom>
          <a:ln w="3849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1" name="object 1851"/>
          <p:cNvSpPr/>
          <p:nvPr/>
        </p:nvSpPr>
        <p:spPr>
          <a:xfrm>
            <a:off x="3666641" y="180233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240" y="0"/>
                </a:lnTo>
              </a:path>
            </a:pathLst>
          </a:custGeom>
          <a:ln w="3836">
            <a:solidFill>
              <a:srgbClr val="A3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2" name="object 1852"/>
          <p:cNvSpPr/>
          <p:nvPr/>
        </p:nvSpPr>
        <p:spPr>
          <a:xfrm>
            <a:off x="3666568" y="180115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071" y="0"/>
                </a:lnTo>
              </a:path>
            </a:pathLst>
          </a:custGeom>
          <a:ln w="383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3" name="object 1853"/>
          <p:cNvSpPr/>
          <p:nvPr/>
        </p:nvSpPr>
        <p:spPr>
          <a:xfrm>
            <a:off x="3666495" y="1799963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903" y="0"/>
                </a:lnTo>
              </a:path>
            </a:pathLst>
          </a:custGeom>
          <a:ln w="3847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4" name="object 1854"/>
          <p:cNvSpPr/>
          <p:nvPr/>
        </p:nvSpPr>
        <p:spPr>
          <a:xfrm>
            <a:off x="3666422" y="1798776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732" y="0"/>
                </a:lnTo>
              </a:path>
            </a:pathLst>
          </a:custGeom>
          <a:ln w="3834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5" name="object 1855"/>
          <p:cNvSpPr/>
          <p:nvPr/>
        </p:nvSpPr>
        <p:spPr>
          <a:xfrm>
            <a:off x="3666349" y="1797590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563" y="0"/>
                </a:lnTo>
              </a:path>
            </a:pathLst>
          </a:custGeom>
          <a:ln w="3845">
            <a:solidFill>
              <a:srgbClr val="A441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6" name="object 1856"/>
          <p:cNvSpPr/>
          <p:nvPr/>
        </p:nvSpPr>
        <p:spPr>
          <a:xfrm>
            <a:off x="3666276" y="1796409"/>
            <a:ext cx="608965" cy="0"/>
          </a:xfrm>
          <a:custGeom>
            <a:avLst/>
            <a:gdLst/>
            <a:ahLst/>
            <a:cxnLst/>
            <a:rect l="l" t="t" r="r" b="b"/>
            <a:pathLst>
              <a:path w="608964">
                <a:moveTo>
                  <a:pt x="0" y="0"/>
                </a:moveTo>
                <a:lnTo>
                  <a:pt x="608392" y="0"/>
                </a:lnTo>
              </a:path>
            </a:pathLst>
          </a:custGeom>
          <a:ln w="3844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3666203" y="1795222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223" y="0"/>
                </a:lnTo>
              </a:path>
            </a:pathLst>
          </a:custGeom>
          <a:ln w="3831">
            <a:solidFill>
              <a:srgbClr val="A442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3666130" y="1794036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054" y="0"/>
                </a:lnTo>
              </a:path>
            </a:pathLst>
          </a:custGeom>
          <a:ln w="3843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3666056" y="179285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884" y="0"/>
                </a:lnTo>
              </a:path>
            </a:pathLst>
          </a:custGeom>
          <a:ln w="3842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0" name="object 1860"/>
          <p:cNvSpPr/>
          <p:nvPr/>
        </p:nvSpPr>
        <p:spPr>
          <a:xfrm>
            <a:off x="3665986" y="1791668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7713" y="0"/>
                </a:lnTo>
              </a:path>
            </a:pathLst>
          </a:custGeom>
          <a:ln w="3829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1" name="object 1861"/>
          <p:cNvSpPr/>
          <p:nvPr/>
        </p:nvSpPr>
        <p:spPr>
          <a:xfrm>
            <a:off x="3665986" y="1790481"/>
            <a:ext cx="607695" cy="0"/>
          </a:xfrm>
          <a:custGeom>
            <a:avLst/>
            <a:gdLst/>
            <a:ahLst/>
            <a:cxnLst/>
            <a:rect l="l" t="t" r="r" b="b"/>
            <a:pathLst>
              <a:path w="607695">
                <a:moveTo>
                  <a:pt x="0" y="0"/>
                </a:moveTo>
                <a:lnTo>
                  <a:pt x="607471" y="0"/>
                </a:lnTo>
              </a:path>
            </a:pathLst>
          </a:custGeom>
          <a:ln w="3841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2" name="object 1862"/>
          <p:cNvSpPr/>
          <p:nvPr/>
        </p:nvSpPr>
        <p:spPr>
          <a:xfrm>
            <a:off x="3666198" y="1789294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14" y="0"/>
                </a:lnTo>
              </a:path>
            </a:pathLst>
          </a:custGeom>
          <a:ln w="3826">
            <a:solidFill>
              <a:srgbClr val="A5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3" name="object 1863"/>
          <p:cNvSpPr/>
          <p:nvPr/>
        </p:nvSpPr>
        <p:spPr>
          <a:xfrm>
            <a:off x="3666409" y="1788113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6562" y="0"/>
                </a:lnTo>
              </a:path>
            </a:pathLst>
          </a:custGeom>
          <a:ln w="3824">
            <a:solidFill>
              <a:srgbClr val="A64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4" name="object 1864"/>
          <p:cNvSpPr/>
          <p:nvPr/>
        </p:nvSpPr>
        <p:spPr>
          <a:xfrm>
            <a:off x="3666619" y="1786926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6110" y="0"/>
                </a:lnTo>
              </a:path>
            </a:pathLst>
          </a:custGeom>
          <a:ln w="383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3666832" y="1785738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653" y="0"/>
                </a:lnTo>
              </a:path>
            </a:pathLst>
          </a:custGeom>
          <a:ln w="3820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3667042" y="1784557"/>
            <a:ext cx="605790" cy="0"/>
          </a:xfrm>
          <a:custGeom>
            <a:avLst/>
            <a:gdLst/>
            <a:ahLst/>
            <a:cxnLst/>
            <a:rect l="l" t="t" r="r" b="b"/>
            <a:pathLst>
              <a:path w="605789">
                <a:moveTo>
                  <a:pt x="0" y="0"/>
                </a:moveTo>
                <a:lnTo>
                  <a:pt x="605201" y="0"/>
                </a:lnTo>
              </a:path>
            </a:pathLst>
          </a:custGeom>
          <a:ln w="381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3667253" y="1783370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749" y="0"/>
                </a:lnTo>
              </a:path>
            </a:pathLst>
          </a:custGeom>
          <a:ln w="3829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3667466" y="1782182"/>
            <a:ext cx="604520" cy="0"/>
          </a:xfrm>
          <a:custGeom>
            <a:avLst/>
            <a:gdLst/>
            <a:ahLst/>
            <a:cxnLst/>
            <a:rect l="l" t="t" r="r" b="b"/>
            <a:pathLst>
              <a:path w="604520">
                <a:moveTo>
                  <a:pt x="0" y="0"/>
                </a:moveTo>
                <a:lnTo>
                  <a:pt x="604292" y="0"/>
                </a:lnTo>
              </a:path>
            </a:pathLst>
          </a:custGeom>
          <a:ln w="3815">
            <a:solidFill>
              <a:srgbClr val="A643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9" name="object 1869"/>
          <p:cNvSpPr/>
          <p:nvPr/>
        </p:nvSpPr>
        <p:spPr>
          <a:xfrm>
            <a:off x="3667676" y="1780995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839" y="0"/>
                </a:lnTo>
              </a:path>
            </a:pathLst>
          </a:custGeom>
          <a:ln w="3825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0" name="object 1870"/>
          <p:cNvSpPr/>
          <p:nvPr/>
        </p:nvSpPr>
        <p:spPr>
          <a:xfrm>
            <a:off x="3667887" y="1779814"/>
            <a:ext cx="603885" cy="0"/>
          </a:xfrm>
          <a:custGeom>
            <a:avLst/>
            <a:gdLst/>
            <a:ahLst/>
            <a:cxnLst/>
            <a:rect l="l" t="t" r="r" b="b"/>
            <a:pathLst>
              <a:path w="603885">
                <a:moveTo>
                  <a:pt x="0" y="0"/>
                </a:moveTo>
                <a:lnTo>
                  <a:pt x="603385" y="0"/>
                </a:lnTo>
              </a:path>
            </a:pathLst>
          </a:custGeom>
          <a:ln w="3823">
            <a:solidFill>
              <a:srgbClr val="A743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3668099" y="1778627"/>
            <a:ext cx="603250" cy="0"/>
          </a:xfrm>
          <a:custGeom>
            <a:avLst/>
            <a:gdLst/>
            <a:ahLst/>
            <a:cxnLst/>
            <a:rect l="l" t="t" r="r" b="b"/>
            <a:pathLst>
              <a:path w="603250">
                <a:moveTo>
                  <a:pt x="0" y="0"/>
                </a:moveTo>
                <a:lnTo>
                  <a:pt x="602930" y="0"/>
                </a:lnTo>
              </a:path>
            </a:pathLst>
          </a:custGeom>
          <a:ln w="380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2" name="object 1872"/>
          <p:cNvSpPr/>
          <p:nvPr/>
        </p:nvSpPr>
        <p:spPr>
          <a:xfrm>
            <a:off x="3668310" y="1777440"/>
            <a:ext cx="602615" cy="0"/>
          </a:xfrm>
          <a:custGeom>
            <a:avLst/>
            <a:gdLst/>
            <a:ahLst/>
            <a:cxnLst/>
            <a:rect l="l" t="t" r="r" b="b"/>
            <a:pathLst>
              <a:path w="602614">
                <a:moveTo>
                  <a:pt x="0" y="0"/>
                </a:moveTo>
                <a:lnTo>
                  <a:pt x="602372" y="0"/>
                </a:lnTo>
              </a:path>
            </a:pathLst>
          </a:custGeom>
          <a:ln w="3818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3" name="object 1873"/>
          <p:cNvSpPr/>
          <p:nvPr/>
        </p:nvSpPr>
        <p:spPr>
          <a:xfrm>
            <a:off x="3668521" y="1776259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774" y="0"/>
                </a:lnTo>
              </a:path>
            </a:pathLst>
          </a:custGeom>
          <a:ln w="3815">
            <a:solidFill>
              <a:srgbClr val="A7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4" name="object 1874"/>
          <p:cNvSpPr/>
          <p:nvPr/>
        </p:nvSpPr>
        <p:spPr>
          <a:xfrm>
            <a:off x="3668733" y="1775072"/>
            <a:ext cx="601345" cy="0"/>
          </a:xfrm>
          <a:custGeom>
            <a:avLst/>
            <a:gdLst/>
            <a:ahLst/>
            <a:cxnLst/>
            <a:rect l="l" t="t" r="r" b="b"/>
            <a:pathLst>
              <a:path w="601345">
                <a:moveTo>
                  <a:pt x="0" y="0"/>
                </a:moveTo>
                <a:lnTo>
                  <a:pt x="601177" y="0"/>
                </a:lnTo>
              </a:path>
            </a:pathLst>
          </a:custGeom>
          <a:ln w="380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5" name="object 1875"/>
          <p:cNvSpPr/>
          <p:nvPr/>
        </p:nvSpPr>
        <p:spPr>
          <a:xfrm>
            <a:off x="3668943" y="177388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583" y="0"/>
                </a:lnTo>
              </a:path>
            </a:pathLst>
          </a:custGeom>
          <a:ln w="3810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6" name="object 1876"/>
          <p:cNvSpPr/>
          <p:nvPr/>
        </p:nvSpPr>
        <p:spPr>
          <a:xfrm>
            <a:off x="3669156" y="1772698"/>
            <a:ext cx="600075" cy="0"/>
          </a:xfrm>
          <a:custGeom>
            <a:avLst/>
            <a:gdLst/>
            <a:ahLst/>
            <a:cxnLst/>
            <a:rect l="l" t="t" r="r" b="b"/>
            <a:pathLst>
              <a:path w="600075">
                <a:moveTo>
                  <a:pt x="0" y="0"/>
                </a:moveTo>
                <a:lnTo>
                  <a:pt x="599982" y="0"/>
                </a:lnTo>
              </a:path>
            </a:pathLst>
          </a:custGeom>
          <a:ln w="3795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7" name="object 1877"/>
          <p:cNvSpPr/>
          <p:nvPr/>
        </p:nvSpPr>
        <p:spPr>
          <a:xfrm>
            <a:off x="3669367" y="1771517"/>
            <a:ext cx="599440" cy="0"/>
          </a:xfrm>
          <a:custGeom>
            <a:avLst/>
            <a:gdLst/>
            <a:ahLst/>
            <a:cxnLst/>
            <a:rect l="l" t="t" r="r" b="b"/>
            <a:pathLst>
              <a:path w="599439">
                <a:moveTo>
                  <a:pt x="0" y="0"/>
                </a:moveTo>
                <a:lnTo>
                  <a:pt x="599387" y="0"/>
                </a:lnTo>
              </a:path>
            </a:pathLst>
          </a:custGeom>
          <a:ln w="3793">
            <a:solidFill>
              <a:srgbClr val="A844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8" name="object 1878"/>
          <p:cNvSpPr/>
          <p:nvPr/>
        </p:nvSpPr>
        <p:spPr>
          <a:xfrm>
            <a:off x="3669577" y="1770330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793" y="0"/>
                </a:lnTo>
              </a:path>
            </a:pathLst>
          </a:custGeom>
          <a:ln w="3803">
            <a:solidFill>
              <a:srgbClr val="A845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9" name="object 1879"/>
          <p:cNvSpPr/>
          <p:nvPr/>
        </p:nvSpPr>
        <p:spPr>
          <a:xfrm>
            <a:off x="3669790" y="1769143"/>
            <a:ext cx="598805" cy="0"/>
          </a:xfrm>
          <a:custGeom>
            <a:avLst/>
            <a:gdLst/>
            <a:ahLst/>
            <a:cxnLst/>
            <a:rect l="l" t="t" r="r" b="b"/>
            <a:pathLst>
              <a:path w="598804">
                <a:moveTo>
                  <a:pt x="0" y="0"/>
                </a:moveTo>
                <a:lnTo>
                  <a:pt x="598192" y="0"/>
                </a:lnTo>
              </a:path>
            </a:pathLst>
          </a:custGeom>
          <a:ln w="3787">
            <a:solidFill>
              <a:srgbClr val="A8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0" name="object 1880"/>
          <p:cNvSpPr/>
          <p:nvPr/>
        </p:nvSpPr>
        <p:spPr>
          <a:xfrm>
            <a:off x="3670000" y="1767962"/>
            <a:ext cx="598170" cy="0"/>
          </a:xfrm>
          <a:custGeom>
            <a:avLst/>
            <a:gdLst/>
            <a:ahLst/>
            <a:cxnLst/>
            <a:rect l="l" t="t" r="r" b="b"/>
            <a:pathLst>
              <a:path w="598170">
                <a:moveTo>
                  <a:pt x="0" y="0"/>
                </a:moveTo>
                <a:lnTo>
                  <a:pt x="597597" y="0"/>
                </a:lnTo>
              </a:path>
            </a:pathLst>
          </a:custGeom>
          <a:ln w="378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1" name="object 1881"/>
          <p:cNvSpPr/>
          <p:nvPr/>
        </p:nvSpPr>
        <p:spPr>
          <a:xfrm>
            <a:off x="3670211" y="1766775"/>
            <a:ext cx="597535" cy="0"/>
          </a:xfrm>
          <a:custGeom>
            <a:avLst/>
            <a:gdLst/>
            <a:ahLst/>
            <a:cxnLst/>
            <a:rect l="l" t="t" r="r" b="b"/>
            <a:pathLst>
              <a:path w="597535">
                <a:moveTo>
                  <a:pt x="0" y="0"/>
                </a:moveTo>
                <a:lnTo>
                  <a:pt x="597003" y="0"/>
                </a:lnTo>
              </a:path>
            </a:pathLst>
          </a:custGeom>
          <a:ln w="3795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2" name="object 1882"/>
          <p:cNvSpPr/>
          <p:nvPr/>
        </p:nvSpPr>
        <p:spPr>
          <a:xfrm>
            <a:off x="3670424" y="1765588"/>
            <a:ext cx="596900" cy="0"/>
          </a:xfrm>
          <a:custGeom>
            <a:avLst/>
            <a:gdLst/>
            <a:ahLst/>
            <a:cxnLst/>
            <a:rect l="l" t="t" r="r" b="b"/>
            <a:pathLst>
              <a:path w="596900">
                <a:moveTo>
                  <a:pt x="0" y="0"/>
                </a:moveTo>
                <a:lnTo>
                  <a:pt x="596402" y="0"/>
                </a:lnTo>
              </a:path>
            </a:pathLst>
          </a:custGeom>
          <a:ln w="3780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3" name="object 1883"/>
          <p:cNvSpPr/>
          <p:nvPr/>
        </p:nvSpPr>
        <p:spPr>
          <a:xfrm>
            <a:off x="3670634" y="1764407"/>
            <a:ext cx="596265" cy="0"/>
          </a:xfrm>
          <a:custGeom>
            <a:avLst/>
            <a:gdLst/>
            <a:ahLst/>
            <a:cxnLst/>
            <a:rect l="l" t="t" r="r" b="b"/>
            <a:pathLst>
              <a:path w="596264">
                <a:moveTo>
                  <a:pt x="0" y="0"/>
                </a:moveTo>
                <a:lnTo>
                  <a:pt x="595807" y="0"/>
                </a:lnTo>
              </a:path>
            </a:pathLst>
          </a:custGeom>
          <a:ln w="377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4" name="object 1884"/>
          <p:cNvSpPr/>
          <p:nvPr/>
        </p:nvSpPr>
        <p:spPr>
          <a:xfrm>
            <a:off x="3670844" y="1763220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213" y="0"/>
                </a:lnTo>
              </a:path>
            </a:pathLst>
          </a:custGeom>
          <a:ln w="3787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5" name="object 1885"/>
          <p:cNvSpPr/>
          <p:nvPr/>
        </p:nvSpPr>
        <p:spPr>
          <a:xfrm>
            <a:off x="3671057" y="1762033"/>
            <a:ext cx="594995" cy="0"/>
          </a:xfrm>
          <a:custGeom>
            <a:avLst/>
            <a:gdLst/>
            <a:ahLst/>
            <a:cxnLst/>
            <a:rect l="l" t="t" r="r" b="b"/>
            <a:pathLst>
              <a:path w="594995">
                <a:moveTo>
                  <a:pt x="0" y="0"/>
                </a:moveTo>
                <a:lnTo>
                  <a:pt x="594612" y="0"/>
                </a:lnTo>
              </a:path>
            </a:pathLst>
          </a:custGeom>
          <a:ln w="3772">
            <a:solidFill>
              <a:srgbClr val="A945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6" name="object 1886"/>
          <p:cNvSpPr/>
          <p:nvPr/>
        </p:nvSpPr>
        <p:spPr>
          <a:xfrm>
            <a:off x="3671268" y="1760846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018" y="0"/>
                </a:lnTo>
              </a:path>
            </a:pathLst>
          </a:custGeom>
          <a:ln w="3781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7" name="object 1887"/>
          <p:cNvSpPr/>
          <p:nvPr/>
        </p:nvSpPr>
        <p:spPr>
          <a:xfrm>
            <a:off x="3671478" y="1759665"/>
            <a:ext cx="593725" cy="0"/>
          </a:xfrm>
          <a:custGeom>
            <a:avLst/>
            <a:gdLst/>
            <a:ahLst/>
            <a:cxnLst/>
            <a:rect l="l" t="t" r="r" b="b"/>
            <a:pathLst>
              <a:path w="593725">
                <a:moveTo>
                  <a:pt x="0" y="0"/>
                </a:moveTo>
                <a:lnTo>
                  <a:pt x="593419" y="0"/>
                </a:lnTo>
              </a:path>
            </a:pathLst>
          </a:custGeom>
          <a:ln w="3779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8" name="object 1888"/>
          <p:cNvSpPr/>
          <p:nvPr/>
        </p:nvSpPr>
        <p:spPr>
          <a:xfrm>
            <a:off x="3671691" y="1758478"/>
            <a:ext cx="593090" cy="0"/>
          </a:xfrm>
          <a:custGeom>
            <a:avLst/>
            <a:gdLst/>
            <a:ahLst/>
            <a:cxnLst/>
            <a:rect l="l" t="t" r="r" b="b"/>
            <a:pathLst>
              <a:path w="593089">
                <a:moveTo>
                  <a:pt x="0" y="0"/>
                </a:moveTo>
                <a:lnTo>
                  <a:pt x="592822" y="0"/>
                </a:lnTo>
              </a:path>
            </a:pathLst>
          </a:custGeom>
          <a:ln w="3764">
            <a:solidFill>
              <a:srgbClr val="AA46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9" name="object 1889"/>
          <p:cNvSpPr/>
          <p:nvPr/>
        </p:nvSpPr>
        <p:spPr>
          <a:xfrm>
            <a:off x="3671901" y="1757291"/>
            <a:ext cx="592455" cy="0"/>
          </a:xfrm>
          <a:custGeom>
            <a:avLst/>
            <a:gdLst/>
            <a:ahLst/>
            <a:cxnLst/>
            <a:rect l="l" t="t" r="r" b="b"/>
            <a:pathLst>
              <a:path w="592454">
                <a:moveTo>
                  <a:pt x="0" y="0"/>
                </a:moveTo>
                <a:lnTo>
                  <a:pt x="592228" y="0"/>
                </a:lnTo>
              </a:path>
            </a:pathLst>
          </a:custGeom>
          <a:ln w="3773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0" name="object 1890"/>
          <p:cNvSpPr/>
          <p:nvPr/>
        </p:nvSpPr>
        <p:spPr>
          <a:xfrm>
            <a:off x="3672112" y="1756110"/>
            <a:ext cx="591820" cy="0"/>
          </a:xfrm>
          <a:custGeom>
            <a:avLst/>
            <a:gdLst/>
            <a:ahLst/>
            <a:cxnLst/>
            <a:rect l="l" t="t" r="r" b="b"/>
            <a:pathLst>
              <a:path w="591820">
                <a:moveTo>
                  <a:pt x="0" y="0"/>
                </a:moveTo>
                <a:lnTo>
                  <a:pt x="591629" y="0"/>
                </a:lnTo>
              </a:path>
            </a:pathLst>
          </a:custGeom>
          <a:ln w="3771">
            <a:solidFill>
              <a:srgbClr val="AA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1" name="object 1891"/>
          <p:cNvSpPr/>
          <p:nvPr/>
        </p:nvSpPr>
        <p:spPr>
          <a:xfrm>
            <a:off x="3672325" y="1754923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5">
                <a:moveTo>
                  <a:pt x="0" y="0"/>
                </a:moveTo>
                <a:lnTo>
                  <a:pt x="591032" y="0"/>
                </a:lnTo>
              </a:path>
            </a:pathLst>
          </a:custGeom>
          <a:ln w="375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2" name="object 1892"/>
          <p:cNvSpPr/>
          <p:nvPr/>
        </p:nvSpPr>
        <p:spPr>
          <a:xfrm>
            <a:off x="3672535" y="1753736"/>
            <a:ext cx="590550" cy="0"/>
          </a:xfrm>
          <a:custGeom>
            <a:avLst/>
            <a:gdLst/>
            <a:ahLst/>
            <a:cxnLst/>
            <a:rect l="l" t="t" r="r" b="b"/>
            <a:pathLst>
              <a:path w="590550">
                <a:moveTo>
                  <a:pt x="0" y="0"/>
                </a:moveTo>
                <a:lnTo>
                  <a:pt x="590438" y="0"/>
                </a:lnTo>
              </a:path>
            </a:pathLst>
          </a:custGeom>
          <a:ln w="3766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3" name="object 1893"/>
          <p:cNvSpPr/>
          <p:nvPr/>
        </p:nvSpPr>
        <p:spPr>
          <a:xfrm>
            <a:off x="3672748" y="1752549"/>
            <a:ext cx="589915" cy="0"/>
          </a:xfrm>
          <a:custGeom>
            <a:avLst/>
            <a:gdLst/>
            <a:ahLst/>
            <a:cxnLst/>
            <a:rect l="l" t="t" r="r" b="b"/>
            <a:pathLst>
              <a:path w="589914">
                <a:moveTo>
                  <a:pt x="0" y="0"/>
                </a:moveTo>
                <a:lnTo>
                  <a:pt x="589837" y="0"/>
                </a:lnTo>
              </a:path>
            </a:pathLst>
          </a:custGeom>
          <a:ln w="3751">
            <a:solidFill>
              <a:srgbClr val="AB46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4" name="object 1894"/>
          <p:cNvSpPr/>
          <p:nvPr/>
        </p:nvSpPr>
        <p:spPr>
          <a:xfrm>
            <a:off x="3672958" y="1751368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42" y="0"/>
                </a:lnTo>
              </a:path>
            </a:pathLst>
          </a:custGeom>
          <a:ln w="374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5" name="object 1895"/>
          <p:cNvSpPr/>
          <p:nvPr/>
        </p:nvSpPr>
        <p:spPr>
          <a:xfrm>
            <a:off x="3673169" y="1750181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648" y="0"/>
                </a:lnTo>
              </a:path>
            </a:pathLst>
          </a:custGeom>
          <a:ln w="3758">
            <a:solidFill>
              <a:srgbClr val="AB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6" name="object 1896"/>
          <p:cNvSpPr/>
          <p:nvPr/>
        </p:nvSpPr>
        <p:spPr>
          <a:xfrm>
            <a:off x="3673381" y="1748994"/>
            <a:ext cx="588645" cy="0"/>
          </a:xfrm>
          <a:custGeom>
            <a:avLst/>
            <a:gdLst/>
            <a:ahLst/>
            <a:cxnLst/>
            <a:rect l="l" t="t" r="r" b="b"/>
            <a:pathLst>
              <a:path w="588645">
                <a:moveTo>
                  <a:pt x="0" y="0"/>
                </a:moveTo>
                <a:lnTo>
                  <a:pt x="588047" y="0"/>
                </a:lnTo>
              </a:path>
            </a:pathLst>
          </a:custGeom>
          <a:ln w="3743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7" name="object 1897"/>
          <p:cNvSpPr/>
          <p:nvPr/>
        </p:nvSpPr>
        <p:spPr>
          <a:xfrm>
            <a:off x="3673592" y="1747813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452" y="0"/>
                </a:lnTo>
              </a:path>
            </a:pathLst>
          </a:custGeom>
          <a:ln w="374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8" name="object 1898"/>
          <p:cNvSpPr/>
          <p:nvPr/>
        </p:nvSpPr>
        <p:spPr>
          <a:xfrm>
            <a:off x="3673802" y="1746626"/>
            <a:ext cx="587375" cy="0"/>
          </a:xfrm>
          <a:custGeom>
            <a:avLst/>
            <a:gdLst/>
            <a:ahLst/>
            <a:cxnLst/>
            <a:rect l="l" t="t" r="r" b="b"/>
            <a:pathLst>
              <a:path w="587375">
                <a:moveTo>
                  <a:pt x="0" y="0"/>
                </a:moveTo>
                <a:lnTo>
                  <a:pt x="586858" y="0"/>
                </a:lnTo>
              </a:path>
            </a:pathLst>
          </a:custGeom>
          <a:ln w="3751">
            <a:solidFill>
              <a:srgbClr val="AC47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9" name="object 1899"/>
          <p:cNvSpPr/>
          <p:nvPr/>
        </p:nvSpPr>
        <p:spPr>
          <a:xfrm>
            <a:off x="3674015" y="1745439"/>
            <a:ext cx="586740" cy="0"/>
          </a:xfrm>
          <a:custGeom>
            <a:avLst/>
            <a:gdLst/>
            <a:ahLst/>
            <a:cxnLst/>
            <a:rect l="l" t="t" r="r" b="b"/>
            <a:pathLst>
              <a:path w="586739">
                <a:moveTo>
                  <a:pt x="0" y="0"/>
                </a:moveTo>
                <a:lnTo>
                  <a:pt x="586257" y="0"/>
                </a:lnTo>
              </a:path>
            </a:pathLst>
          </a:custGeom>
          <a:ln w="3735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0" name="object 1900"/>
          <p:cNvSpPr/>
          <p:nvPr/>
        </p:nvSpPr>
        <p:spPr>
          <a:xfrm>
            <a:off x="3674226" y="174425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0" y="0"/>
                </a:moveTo>
                <a:lnTo>
                  <a:pt x="585663" y="0"/>
                </a:lnTo>
              </a:path>
            </a:pathLst>
          </a:custGeom>
          <a:ln w="3733">
            <a:solidFill>
              <a:srgbClr val="AC47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1" name="object 1901"/>
          <p:cNvSpPr/>
          <p:nvPr/>
        </p:nvSpPr>
        <p:spPr>
          <a:xfrm>
            <a:off x="3674436" y="1743071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5068" y="0"/>
                </a:lnTo>
              </a:path>
            </a:pathLst>
          </a:custGeom>
          <a:ln w="3743">
            <a:solidFill>
              <a:srgbClr val="AC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2" name="object 1902"/>
          <p:cNvSpPr/>
          <p:nvPr/>
        </p:nvSpPr>
        <p:spPr>
          <a:xfrm>
            <a:off x="3674649" y="1741884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67" y="0"/>
                </a:lnTo>
              </a:path>
            </a:pathLst>
          </a:custGeom>
          <a:ln w="372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3" name="object 1903"/>
          <p:cNvSpPr/>
          <p:nvPr/>
        </p:nvSpPr>
        <p:spPr>
          <a:xfrm>
            <a:off x="3674859" y="1740697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>
                <a:moveTo>
                  <a:pt x="0" y="0"/>
                </a:moveTo>
                <a:lnTo>
                  <a:pt x="583873" y="0"/>
                </a:lnTo>
              </a:path>
            </a:pathLst>
          </a:custGeom>
          <a:ln w="3737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4" name="object 1904"/>
          <p:cNvSpPr/>
          <p:nvPr/>
        </p:nvSpPr>
        <p:spPr>
          <a:xfrm>
            <a:off x="3675070" y="1739516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4">
                <a:moveTo>
                  <a:pt x="0" y="0"/>
                </a:moveTo>
                <a:lnTo>
                  <a:pt x="583274" y="0"/>
                </a:lnTo>
              </a:path>
            </a:pathLst>
          </a:custGeom>
          <a:ln w="3734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5" name="object 1905"/>
          <p:cNvSpPr/>
          <p:nvPr/>
        </p:nvSpPr>
        <p:spPr>
          <a:xfrm>
            <a:off x="3675283" y="1738329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677" y="0"/>
                </a:lnTo>
              </a:path>
            </a:pathLst>
          </a:custGeom>
          <a:ln w="3720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6" name="object 1906"/>
          <p:cNvSpPr/>
          <p:nvPr/>
        </p:nvSpPr>
        <p:spPr>
          <a:xfrm>
            <a:off x="3675757" y="1737142"/>
            <a:ext cx="582295" cy="0"/>
          </a:xfrm>
          <a:custGeom>
            <a:avLst/>
            <a:gdLst/>
            <a:ahLst/>
            <a:cxnLst/>
            <a:rect l="l" t="t" r="r" b="b"/>
            <a:pathLst>
              <a:path w="582295">
                <a:moveTo>
                  <a:pt x="0" y="0"/>
                </a:moveTo>
                <a:lnTo>
                  <a:pt x="581818" y="0"/>
                </a:lnTo>
              </a:path>
            </a:pathLst>
          </a:custGeom>
          <a:ln w="3728">
            <a:solidFill>
              <a:srgbClr val="AD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7" name="object 1907"/>
          <p:cNvSpPr/>
          <p:nvPr/>
        </p:nvSpPr>
        <p:spPr>
          <a:xfrm>
            <a:off x="3676257" y="1735954"/>
            <a:ext cx="581025" cy="0"/>
          </a:xfrm>
          <a:custGeom>
            <a:avLst/>
            <a:gdLst/>
            <a:ahLst/>
            <a:cxnLst/>
            <a:rect l="l" t="t" r="r" b="b"/>
            <a:pathLst>
              <a:path w="581025">
                <a:moveTo>
                  <a:pt x="0" y="0"/>
                </a:moveTo>
                <a:lnTo>
                  <a:pt x="580931" y="0"/>
                </a:lnTo>
              </a:path>
            </a:pathLst>
          </a:custGeom>
          <a:ln w="3712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8" name="object 1908"/>
          <p:cNvSpPr/>
          <p:nvPr/>
        </p:nvSpPr>
        <p:spPr>
          <a:xfrm>
            <a:off x="3676751" y="1734772"/>
            <a:ext cx="580390" cy="0"/>
          </a:xfrm>
          <a:custGeom>
            <a:avLst/>
            <a:gdLst/>
            <a:ahLst/>
            <a:cxnLst/>
            <a:rect l="l" t="t" r="r" b="b"/>
            <a:pathLst>
              <a:path w="580389">
                <a:moveTo>
                  <a:pt x="0" y="0"/>
                </a:moveTo>
                <a:lnTo>
                  <a:pt x="580053" y="0"/>
                </a:lnTo>
              </a:path>
            </a:pathLst>
          </a:custGeom>
          <a:ln w="3708">
            <a:solidFill>
              <a:srgbClr val="AE48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9" name="object 1909"/>
          <p:cNvSpPr/>
          <p:nvPr/>
        </p:nvSpPr>
        <p:spPr>
          <a:xfrm>
            <a:off x="3677244" y="1733585"/>
            <a:ext cx="579755" cy="0"/>
          </a:xfrm>
          <a:custGeom>
            <a:avLst/>
            <a:gdLst/>
            <a:ahLst/>
            <a:cxnLst/>
            <a:rect l="l" t="t" r="r" b="b"/>
            <a:pathLst>
              <a:path w="579754">
                <a:moveTo>
                  <a:pt x="0" y="0"/>
                </a:moveTo>
                <a:lnTo>
                  <a:pt x="579175" y="0"/>
                </a:lnTo>
              </a:path>
            </a:pathLst>
          </a:custGeom>
          <a:ln w="371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0" name="object 1910"/>
          <p:cNvSpPr/>
          <p:nvPr/>
        </p:nvSpPr>
        <p:spPr>
          <a:xfrm>
            <a:off x="3677744" y="1732397"/>
            <a:ext cx="578485" cy="0"/>
          </a:xfrm>
          <a:custGeom>
            <a:avLst/>
            <a:gdLst/>
            <a:ahLst/>
            <a:cxnLst/>
            <a:rect l="l" t="t" r="r" b="b"/>
            <a:pathLst>
              <a:path w="578485">
                <a:moveTo>
                  <a:pt x="0" y="0"/>
                </a:moveTo>
                <a:lnTo>
                  <a:pt x="578287" y="0"/>
                </a:lnTo>
              </a:path>
            </a:pathLst>
          </a:custGeom>
          <a:ln w="3701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1" name="object 1911"/>
          <p:cNvSpPr/>
          <p:nvPr/>
        </p:nvSpPr>
        <p:spPr>
          <a:xfrm>
            <a:off x="3678238" y="1731216"/>
            <a:ext cx="577850" cy="0"/>
          </a:xfrm>
          <a:custGeom>
            <a:avLst/>
            <a:gdLst/>
            <a:ahLst/>
            <a:cxnLst/>
            <a:rect l="l" t="t" r="r" b="b"/>
            <a:pathLst>
              <a:path w="577850">
                <a:moveTo>
                  <a:pt x="0" y="0"/>
                </a:moveTo>
                <a:lnTo>
                  <a:pt x="577410" y="0"/>
                </a:lnTo>
              </a:path>
            </a:pathLst>
          </a:custGeom>
          <a:ln w="3697">
            <a:solidFill>
              <a:srgbClr val="AE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2" name="object 1912"/>
          <p:cNvSpPr/>
          <p:nvPr/>
        </p:nvSpPr>
        <p:spPr>
          <a:xfrm>
            <a:off x="3678732" y="1730028"/>
            <a:ext cx="576580" cy="0"/>
          </a:xfrm>
          <a:custGeom>
            <a:avLst/>
            <a:gdLst/>
            <a:ahLst/>
            <a:cxnLst/>
            <a:rect l="l" t="t" r="r" b="b"/>
            <a:pathLst>
              <a:path w="576579">
                <a:moveTo>
                  <a:pt x="0" y="0"/>
                </a:moveTo>
                <a:lnTo>
                  <a:pt x="576482" y="0"/>
                </a:lnTo>
              </a:path>
            </a:pathLst>
          </a:custGeom>
          <a:ln w="3705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3" name="object 1913"/>
          <p:cNvSpPr/>
          <p:nvPr/>
        </p:nvSpPr>
        <p:spPr>
          <a:xfrm>
            <a:off x="3679231" y="1728841"/>
            <a:ext cx="575945" cy="0"/>
          </a:xfrm>
          <a:custGeom>
            <a:avLst/>
            <a:gdLst/>
            <a:ahLst/>
            <a:cxnLst/>
            <a:rect l="l" t="t" r="r" b="b"/>
            <a:pathLst>
              <a:path w="575945">
                <a:moveTo>
                  <a:pt x="0" y="0"/>
                </a:moveTo>
                <a:lnTo>
                  <a:pt x="575467" y="0"/>
                </a:lnTo>
              </a:path>
            </a:pathLst>
          </a:custGeom>
          <a:ln w="3688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4" name="object 1914"/>
          <p:cNvSpPr/>
          <p:nvPr/>
        </p:nvSpPr>
        <p:spPr>
          <a:xfrm>
            <a:off x="3679725" y="1727660"/>
            <a:ext cx="574675" cy="0"/>
          </a:xfrm>
          <a:custGeom>
            <a:avLst/>
            <a:gdLst/>
            <a:ahLst/>
            <a:cxnLst/>
            <a:rect l="l" t="t" r="r" b="b"/>
            <a:pathLst>
              <a:path w="574675">
                <a:moveTo>
                  <a:pt x="0" y="0"/>
                </a:moveTo>
                <a:lnTo>
                  <a:pt x="574462" y="0"/>
                </a:lnTo>
              </a:path>
            </a:pathLst>
          </a:custGeom>
          <a:ln w="3683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5" name="object 1915"/>
          <p:cNvSpPr/>
          <p:nvPr/>
        </p:nvSpPr>
        <p:spPr>
          <a:xfrm>
            <a:off x="3680219" y="1726472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0" y="0"/>
                </a:moveTo>
                <a:lnTo>
                  <a:pt x="573458" y="0"/>
                </a:lnTo>
              </a:path>
            </a:pathLst>
          </a:custGeom>
          <a:ln w="3692">
            <a:solidFill>
              <a:srgbClr val="AF49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6" name="object 1916"/>
          <p:cNvSpPr/>
          <p:nvPr/>
        </p:nvSpPr>
        <p:spPr>
          <a:xfrm>
            <a:off x="3680718" y="1725285"/>
            <a:ext cx="572770" cy="0"/>
          </a:xfrm>
          <a:custGeom>
            <a:avLst/>
            <a:gdLst/>
            <a:ahLst/>
            <a:cxnLst/>
            <a:rect l="l" t="t" r="r" b="b"/>
            <a:pathLst>
              <a:path w="572770">
                <a:moveTo>
                  <a:pt x="0" y="0"/>
                </a:moveTo>
                <a:lnTo>
                  <a:pt x="572442" y="0"/>
                </a:lnTo>
              </a:path>
            </a:pathLst>
          </a:custGeom>
          <a:ln w="3675">
            <a:solidFill>
              <a:srgbClr val="AF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7" name="object 1917"/>
          <p:cNvSpPr/>
          <p:nvPr/>
        </p:nvSpPr>
        <p:spPr>
          <a:xfrm>
            <a:off x="3681212" y="1724098"/>
            <a:ext cx="571500" cy="0"/>
          </a:xfrm>
          <a:custGeom>
            <a:avLst/>
            <a:gdLst/>
            <a:ahLst/>
            <a:cxnLst/>
            <a:rect l="l" t="t" r="r" b="b"/>
            <a:pathLst>
              <a:path w="571500">
                <a:moveTo>
                  <a:pt x="0" y="0"/>
                </a:moveTo>
                <a:lnTo>
                  <a:pt x="571438" y="0"/>
                </a:lnTo>
              </a:path>
            </a:pathLst>
          </a:custGeom>
          <a:ln w="3682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8" name="object 1918"/>
          <p:cNvSpPr/>
          <p:nvPr/>
        </p:nvSpPr>
        <p:spPr>
          <a:xfrm>
            <a:off x="3681706" y="1722916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>
                <a:moveTo>
                  <a:pt x="0" y="0"/>
                </a:moveTo>
                <a:lnTo>
                  <a:pt x="570428" y="0"/>
                </a:lnTo>
              </a:path>
            </a:pathLst>
          </a:custGeom>
          <a:ln w="3678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9" name="object 1919"/>
          <p:cNvSpPr/>
          <p:nvPr/>
        </p:nvSpPr>
        <p:spPr>
          <a:xfrm>
            <a:off x="3682205" y="1721729"/>
            <a:ext cx="569595" cy="0"/>
          </a:xfrm>
          <a:custGeom>
            <a:avLst/>
            <a:gdLst/>
            <a:ahLst/>
            <a:cxnLst/>
            <a:rect l="l" t="t" r="r" b="b"/>
            <a:pathLst>
              <a:path w="569595">
                <a:moveTo>
                  <a:pt x="0" y="0"/>
                </a:moveTo>
                <a:lnTo>
                  <a:pt x="569418" y="0"/>
                </a:lnTo>
              </a:path>
            </a:pathLst>
          </a:custGeom>
          <a:ln w="3661">
            <a:solidFill>
              <a:srgbClr val="B04A3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0" name="object 1920"/>
          <p:cNvSpPr/>
          <p:nvPr/>
        </p:nvSpPr>
        <p:spPr>
          <a:xfrm>
            <a:off x="3682699" y="1720542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413" y="0"/>
                </a:lnTo>
              </a:path>
            </a:pathLst>
          </a:custGeom>
          <a:ln w="3669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1" name="object 1921"/>
          <p:cNvSpPr/>
          <p:nvPr/>
        </p:nvSpPr>
        <p:spPr>
          <a:xfrm>
            <a:off x="3683193" y="1719360"/>
            <a:ext cx="567690" cy="0"/>
          </a:xfrm>
          <a:custGeom>
            <a:avLst/>
            <a:gdLst/>
            <a:ahLst/>
            <a:cxnLst/>
            <a:rect l="l" t="t" r="r" b="b"/>
            <a:pathLst>
              <a:path w="567689">
                <a:moveTo>
                  <a:pt x="0" y="0"/>
                </a:moveTo>
                <a:lnTo>
                  <a:pt x="567404" y="0"/>
                </a:lnTo>
              </a:path>
            </a:pathLst>
          </a:custGeom>
          <a:ln w="3664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2" name="object 1922"/>
          <p:cNvSpPr/>
          <p:nvPr/>
        </p:nvSpPr>
        <p:spPr>
          <a:xfrm>
            <a:off x="3683692" y="1718173"/>
            <a:ext cx="566420" cy="0"/>
          </a:xfrm>
          <a:custGeom>
            <a:avLst/>
            <a:gdLst/>
            <a:ahLst/>
            <a:cxnLst/>
            <a:rect l="l" t="t" r="r" b="b"/>
            <a:pathLst>
              <a:path w="566420">
                <a:moveTo>
                  <a:pt x="0" y="0"/>
                </a:moveTo>
                <a:lnTo>
                  <a:pt x="566394" y="0"/>
                </a:lnTo>
              </a:path>
            </a:pathLst>
          </a:custGeom>
          <a:ln w="3648">
            <a:solidFill>
              <a:srgbClr val="B0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3" name="object 1923"/>
          <p:cNvSpPr/>
          <p:nvPr/>
        </p:nvSpPr>
        <p:spPr>
          <a:xfrm>
            <a:off x="3684186" y="1716986"/>
            <a:ext cx="565785" cy="0"/>
          </a:xfrm>
          <a:custGeom>
            <a:avLst/>
            <a:gdLst/>
            <a:ahLst/>
            <a:cxnLst/>
            <a:rect l="l" t="t" r="r" b="b"/>
            <a:pathLst>
              <a:path w="565785">
                <a:moveTo>
                  <a:pt x="0" y="0"/>
                </a:moveTo>
                <a:lnTo>
                  <a:pt x="565389" y="0"/>
                </a:lnTo>
              </a:path>
            </a:pathLst>
          </a:custGeom>
          <a:ln w="3656">
            <a:solidFill>
              <a:srgbClr val="B14A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4" name="object 1924"/>
          <p:cNvSpPr/>
          <p:nvPr/>
        </p:nvSpPr>
        <p:spPr>
          <a:xfrm>
            <a:off x="3684686" y="1715798"/>
            <a:ext cx="564515" cy="0"/>
          </a:xfrm>
          <a:custGeom>
            <a:avLst/>
            <a:gdLst/>
            <a:ahLst/>
            <a:cxnLst/>
            <a:rect l="l" t="t" r="r" b="b"/>
            <a:pathLst>
              <a:path w="564514">
                <a:moveTo>
                  <a:pt x="0" y="0"/>
                </a:moveTo>
                <a:lnTo>
                  <a:pt x="564374" y="0"/>
                </a:lnTo>
              </a:path>
            </a:pathLst>
          </a:custGeom>
          <a:ln w="3639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5" name="object 1925"/>
          <p:cNvSpPr/>
          <p:nvPr/>
        </p:nvSpPr>
        <p:spPr>
          <a:xfrm>
            <a:off x="3685180" y="1714617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369" y="0"/>
                </a:lnTo>
              </a:path>
            </a:pathLst>
          </a:custGeom>
          <a:ln w="3635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6" name="object 1926"/>
          <p:cNvSpPr/>
          <p:nvPr/>
        </p:nvSpPr>
        <p:spPr>
          <a:xfrm>
            <a:off x="3685674" y="1713430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365" y="0"/>
                </a:lnTo>
              </a:path>
            </a:pathLst>
          </a:custGeom>
          <a:ln w="3643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7" name="object 1927"/>
          <p:cNvSpPr/>
          <p:nvPr/>
        </p:nvSpPr>
        <p:spPr>
          <a:xfrm>
            <a:off x="3686173" y="1712242"/>
            <a:ext cx="561975" cy="0"/>
          </a:xfrm>
          <a:custGeom>
            <a:avLst/>
            <a:gdLst/>
            <a:ahLst/>
            <a:cxnLst/>
            <a:rect l="l" t="t" r="r" b="b"/>
            <a:pathLst>
              <a:path w="561975">
                <a:moveTo>
                  <a:pt x="0" y="0"/>
                </a:moveTo>
                <a:lnTo>
                  <a:pt x="561349" y="0"/>
                </a:lnTo>
              </a:path>
            </a:pathLst>
          </a:custGeom>
          <a:ln w="3626">
            <a:solidFill>
              <a:srgbClr val="B1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8" name="object 1928"/>
          <p:cNvSpPr/>
          <p:nvPr/>
        </p:nvSpPr>
        <p:spPr>
          <a:xfrm>
            <a:off x="3686667" y="1711061"/>
            <a:ext cx="560705" cy="0"/>
          </a:xfrm>
          <a:custGeom>
            <a:avLst/>
            <a:gdLst/>
            <a:ahLst/>
            <a:cxnLst/>
            <a:rect l="l" t="t" r="r" b="b"/>
            <a:pathLst>
              <a:path w="560704">
                <a:moveTo>
                  <a:pt x="0" y="0"/>
                </a:moveTo>
                <a:lnTo>
                  <a:pt x="560345" y="0"/>
                </a:lnTo>
              </a:path>
            </a:pathLst>
          </a:custGeom>
          <a:ln w="3622">
            <a:solidFill>
              <a:srgbClr val="B24B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9" name="object 1929"/>
          <p:cNvSpPr/>
          <p:nvPr/>
        </p:nvSpPr>
        <p:spPr>
          <a:xfrm>
            <a:off x="3687161" y="1709874"/>
            <a:ext cx="559435" cy="0"/>
          </a:xfrm>
          <a:custGeom>
            <a:avLst/>
            <a:gdLst/>
            <a:ahLst/>
            <a:cxnLst/>
            <a:rect l="l" t="t" r="r" b="b"/>
            <a:pathLst>
              <a:path w="559435">
                <a:moveTo>
                  <a:pt x="0" y="0"/>
                </a:moveTo>
                <a:lnTo>
                  <a:pt x="559340" y="0"/>
                </a:lnTo>
              </a:path>
            </a:pathLst>
          </a:custGeom>
          <a:ln w="3630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0" name="object 1930"/>
          <p:cNvSpPr/>
          <p:nvPr/>
        </p:nvSpPr>
        <p:spPr>
          <a:xfrm>
            <a:off x="3687660" y="1708686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>
                <a:moveTo>
                  <a:pt x="0" y="0"/>
                </a:moveTo>
                <a:lnTo>
                  <a:pt x="558325" y="0"/>
                </a:lnTo>
              </a:path>
            </a:pathLst>
          </a:custGeom>
          <a:ln w="3613">
            <a:solidFill>
              <a:srgbClr val="B24B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1" name="object 1931"/>
          <p:cNvSpPr/>
          <p:nvPr/>
        </p:nvSpPr>
        <p:spPr>
          <a:xfrm>
            <a:off x="3688154" y="1707499"/>
            <a:ext cx="557530" cy="0"/>
          </a:xfrm>
          <a:custGeom>
            <a:avLst/>
            <a:gdLst/>
            <a:ahLst/>
            <a:cxnLst/>
            <a:rect l="l" t="t" r="r" b="b"/>
            <a:pathLst>
              <a:path w="557529">
                <a:moveTo>
                  <a:pt x="0" y="0"/>
                </a:moveTo>
                <a:lnTo>
                  <a:pt x="557321" y="0"/>
                </a:lnTo>
              </a:path>
            </a:pathLst>
          </a:custGeom>
          <a:ln w="362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2" name="object 1932"/>
          <p:cNvSpPr/>
          <p:nvPr/>
        </p:nvSpPr>
        <p:spPr>
          <a:xfrm>
            <a:off x="3688648" y="1706317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0" y="0"/>
                </a:moveTo>
                <a:lnTo>
                  <a:pt x="556311" y="0"/>
                </a:lnTo>
              </a:path>
            </a:pathLst>
          </a:custGeom>
          <a:ln w="3616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3" name="object 1933"/>
          <p:cNvSpPr/>
          <p:nvPr/>
        </p:nvSpPr>
        <p:spPr>
          <a:xfrm>
            <a:off x="3689147" y="1705130"/>
            <a:ext cx="555625" cy="0"/>
          </a:xfrm>
          <a:custGeom>
            <a:avLst/>
            <a:gdLst/>
            <a:ahLst/>
            <a:cxnLst/>
            <a:rect l="l" t="t" r="r" b="b"/>
            <a:pathLst>
              <a:path w="555625">
                <a:moveTo>
                  <a:pt x="0" y="0"/>
                </a:moveTo>
                <a:lnTo>
                  <a:pt x="555301" y="0"/>
                </a:lnTo>
              </a:path>
            </a:pathLst>
          </a:custGeom>
          <a:ln w="3600">
            <a:solidFill>
              <a:srgbClr val="B2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4" name="object 1934"/>
          <p:cNvSpPr/>
          <p:nvPr/>
        </p:nvSpPr>
        <p:spPr>
          <a:xfrm>
            <a:off x="3689641" y="1703943"/>
            <a:ext cx="554355" cy="0"/>
          </a:xfrm>
          <a:custGeom>
            <a:avLst/>
            <a:gdLst/>
            <a:ahLst/>
            <a:cxnLst/>
            <a:rect l="l" t="t" r="r" b="b"/>
            <a:pathLst>
              <a:path w="554354">
                <a:moveTo>
                  <a:pt x="0" y="0"/>
                </a:moveTo>
                <a:lnTo>
                  <a:pt x="554296" y="0"/>
                </a:lnTo>
              </a:path>
            </a:pathLst>
          </a:custGeom>
          <a:ln w="360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5" name="object 1935"/>
          <p:cNvSpPr/>
          <p:nvPr/>
        </p:nvSpPr>
        <p:spPr>
          <a:xfrm>
            <a:off x="3690135" y="1702761"/>
            <a:ext cx="553720" cy="0"/>
          </a:xfrm>
          <a:custGeom>
            <a:avLst/>
            <a:gdLst/>
            <a:ahLst/>
            <a:cxnLst/>
            <a:rect l="l" t="t" r="r" b="b"/>
            <a:pathLst>
              <a:path w="553720">
                <a:moveTo>
                  <a:pt x="0" y="0"/>
                </a:moveTo>
                <a:lnTo>
                  <a:pt x="553286" y="0"/>
                </a:lnTo>
              </a:path>
            </a:pathLst>
          </a:custGeom>
          <a:ln w="3603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6" name="object 1936"/>
          <p:cNvSpPr/>
          <p:nvPr/>
        </p:nvSpPr>
        <p:spPr>
          <a:xfrm>
            <a:off x="3690634" y="1701574"/>
            <a:ext cx="552450" cy="0"/>
          </a:xfrm>
          <a:custGeom>
            <a:avLst/>
            <a:gdLst/>
            <a:ahLst/>
            <a:cxnLst/>
            <a:rect l="l" t="t" r="r" b="b"/>
            <a:pathLst>
              <a:path w="552450">
                <a:moveTo>
                  <a:pt x="0" y="0"/>
                </a:moveTo>
                <a:lnTo>
                  <a:pt x="552276" y="0"/>
                </a:lnTo>
              </a:path>
            </a:pathLst>
          </a:custGeom>
          <a:ln w="3587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7" name="object 1937"/>
          <p:cNvSpPr/>
          <p:nvPr/>
        </p:nvSpPr>
        <p:spPr>
          <a:xfrm>
            <a:off x="3691128" y="1700387"/>
            <a:ext cx="551815" cy="0"/>
          </a:xfrm>
          <a:custGeom>
            <a:avLst/>
            <a:gdLst/>
            <a:ahLst/>
            <a:cxnLst/>
            <a:rect l="l" t="t" r="r" b="b"/>
            <a:pathLst>
              <a:path w="551814">
                <a:moveTo>
                  <a:pt x="0" y="0"/>
                </a:moveTo>
                <a:lnTo>
                  <a:pt x="551272" y="0"/>
                </a:lnTo>
              </a:path>
            </a:pathLst>
          </a:custGeom>
          <a:ln w="3594">
            <a:solidFill>
              <a:srgbClr val="B34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8" name="object 1938"/>
          <p:cNvSpPr/>
          <p:nvPr/>
        </p:nvSpPr>
        <p:spPr>
          <a:xfrm>
            <a:off x="3691623" y="1699205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0" y="0"/>
                </a:moveTo>
                <a:lnTo>
                  <a:pt x="550262" y="0"/>
                </a:lnTo>
              </a:path>
            </a:pathLst>
          </a:custGeom>
          <a:ln w="3590">
            <a:solidFill>
              <a:srgbClr val="B34D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9" name="object 1939"/>
          <p:cNvSpPr/>
          <p:nvPr/>
        </p:nvSpPr>
        <p:spPr>
          <a:xfrm>
            <a:off x="3692121" y="1698018"/>
            <a:ext cx="549275" cy="0"/>
          </a:xfrm>
          <a:custGeom>
            <a:avLst/>
            <a:gdLst/>
            <a:ahLst/>
            <a:cxnLst/>
            <a:rect l="l" t="t" r="r" b="b"/>
            <a:pathLst>
              <a:path w="549275">
                <a:moveTo>
                  <a:pt x="0" y="0"/>
                </a:moveTo>
                <a:lnTo>
                  <a:pt x="549252" y="0"/>
                </a:lnTo>
              </a:path>
            </a:pathLst>
          </a:custGeom>
          <a:ln w="3573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0" name="object 1940"/>
          <p:cNvSpPr/>
          <p:nvPr/>
        </p:nvSpPr>
        <p:spPr>
          <a:xfrm>
            <a:off x="3692616" y="1696831"/>
            <a:ext cx="548640" cy="0"/>
          </a:xfrm>
          <a:custGeom>
            <a:avLst/>
            <a:gdLst/>
            <a:ahLst/>
            <a:cxnLst/>
            <a:rect l="l" t="t" r="r" b="b"/>
            <a:pathLst>
              <a:path w="548639">
                <a:moveTo>
                  <a:pt x="0" y="0"/>
                </a:moveTo>
                <a:lnTo>
                  <a:pt x="548248" y="0"/>
                </a:lnTo>
              </a:path>
            </a:pathLst>
          </a:custGeom>
          <a:ln w="3582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1" name="object 1941"/>
          <p:cNvSpPr/>
          <p:nvPr/>
        </p:nvSpPr>
        <p:spPr>
          <a:xfrm>
            <a:off x="3693115" y="1695643"/>
            <a:ext cx="547370" cy="0"/>
          </a:xfrm>
          <a:custGeom>
            <a:avLst/>
            <a:gdLst/>
            <a:ahLst/>
            <a:cxnLst/>
            <a:rect l="l" t="t" r="r" b="b"/>
            <a:pathLst>
              <a:path w="547370">
                <a:moveTo>
                  <a:pt x="0" y="0"/>
                </a:moveTo>
                <a:lnTo>
                  <a:pt x="547232" y="0"/>
                </a:lnTo>
              </a:path>
            </a:pathLst>
          </a:custGeom>
          <a:ln w="3565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2" name="object 1942"/>
          <p:cNvSpPr/>
          <p:nvPr/>
        </p:nvSpPr>
        <p:spPr>
          <a:xfrm>
            <a:off x="3693609" y="1694462"/>
            <a:ext cx="546735" cy="0"/>
          </a:xfrm>
          <a:custGeom>
            <a:avLst/>
            <a:gdLst/>
            <a:ahLst/>
            <a:cxnLst/>
            <a:rect l="l" t="t" r="r" b="b"/>
            <a:pathLst>
              <a:path w="546735">
                <a:moveTo>
                  <a:pt x="0" y="0"/>
                </a:moveTo>
                <a:lnTo>
                  <a:pt x="546228" y="0"/>
                </a:lnTo>
              </a:path>
            </a:pathLst>
          </a:custGeom>
          <a:ln w="3560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3" name="object 1943"/>
          <p:cNvSpPr/>
          <p:nvPr/>
        </p:nvSpPr>
        <p:spPr>
          <a:xfrm>
            <a:off x="3694103" y="1693275"/>
            <a:ext cx="545465" cy="0"/>
          </a:xfrm>
          <a:custGeom>
            <a:avLst/>
            <a:gdLst/>
            <a:ahLst/>
            <a:cxnLst/>
            <a:rect l="l" t="t" r="r" b="b"/>
            <a:pathLst>
              <a:path w="545464">
                <a:moveTo>
                  <a:pt x="0" y="0"/>
                </a:moveTo>
                <a:lnTo>
                  <a:pt x="545223" y="0"/>
                </a:lnTo>
              </a:path>
            </a:pathLst>
          </a:custGeom>
          <a:ln w="3568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4" name="object 1944"/>
          <p:cNvSpPr/>
          <p:nvPr/>
        </p:nvSpPr>
        <p:spPr>
          <a:xfrm>
            <a:off x="3694602" y="1692088"/>
            <a:ext cx="544830" cy="0"/>
          </a:xfrm>
          <a:custGeom>
            <a:avLst/>
            <a:gdLst/>
            <a:ahLst/>
            <a:cxnLst/>
            <a:rect l="l" t="t" r="r" b="b"/>
            <a:pathLst>
              <a:path w="544829">
                <a:moveTo>
                  <a:pt x="0" y="0"/>
                </a:moveTo>
                <a:lnTo>
                  <a:pt x="544208" y="0"/>
                </a:lnTo>
              </a:path>
            </a:pathLst>
          </a:custGeom>
          <a:ln w="3551">
            <a:solidFill>
              <a:srgbClr val="B4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5" name="object 1945"/>
          <p:cNvSpPr/>
          <p:nvPr/>
        </p:nvSpPr>
        <p:spPr>
          <a:xfrm>
            <a:off x="3695096" y="1690907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076" y="0"/>
                </a:lnTo>
              </a:path>
            </a:pathLst>
          </a:custGeom>
          <a:ln w="3546">
            <a:solidFill>
              <a:srgbClr val="B54D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6" name="object 1946"/>
          <p:cNvSpPr/>
          <p:nvPr/>
        </p:nvSpPr>
        <p:spPr>
          <a:xfrm>
            <a:off x="3695590" y="1689720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1892" y="0"/>
                </a:lnTo>
              </a:path>
            </a:pathLst>
          </a:custGeom>
          <a:ln w="3553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7" name="object 1947"/>
          <p:cNvSpPr/>
          <p:nvPr/>
        </p:nvSpPr>
        <p:spPr>
          <a:xfrm>
            <a:off x="3696089" y="1688533"/>
            <a:ext cx="541020" cy="0"/>
          </a:xfrm>
          <a:custGeom>
            <a:avLst/>
            <a:gdLst/>
            <a:ahLst/>
            <a:cxnLst/>
            <a:rect l="l" t="t" r="r" b="b"/>
            <a:pathLst>
              <a:path w="541020">
                <a:moveTo>
                  <a:pt x="0" y="0"/>
                </a:moveTo>
                <a:lnTo>
                  <a:pt x="540695" y="0"/>
                </a:lnTo>
              </a:path>
            </a:pathLst>
          </a:custGeom>
          <a:ln w="3535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8" name="object 1948"/>
          <p:cNvSpPr/>
          <p:nvPr/>
        </p:nvSpPr>
        <p:spPr>
          <a:xfrm>
            <a:off x="3696583" y="1687347"/>
            <a:ext cx="539750" cy="0"/>
          </a:xfrm>
          <a:custGeom>
            <a:avLst/>
            <a:gdLst/>
            <a:ahLst/>
            <a:cxnLst/>
            <a:rect l="l" t="t" r="r" b="b"/>
            <a:pathLst>
              <a:path w="539750">
                <a:moveTo>
                  <a:pt x="0" y="0"/>
                </a:moveTo>
                <a:lnTo>
                  <a:pt x="539510" y="0"/>
                </a:lnTo>
              </a:path>
            </a:pathLst>
          </a:custGeom>
          <a:ln w="3542">
            <a:solidFill>
              <a:srgbClr val="B54E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9" name="object 1949"/>
          <p:cNvSpPr/>
          <p:nvPr/>
        </p:nvSpPr>
        <p:spPr>
          <a:xfrm>
            <a:off x="3697077" y="1686165"/>
            <a:ext cx="538480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319" y="0"/>
                </a:lnTo>
              </a:path>
            </a:pathLst>
          </a:custGeom>
          <a:ln w="3537">
            <a:solidFill>
              <a:srgbClr val="B5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0" name="object 1950"/>
          <p:cNvSpPr/>
          <p:nvPr/>
        </p:nvSpPr>
        <p:spPr>
          <a:xfrm>
            <a:off x="3697576" y="1684978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129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1" name="object 1951"/>
          <p:cNvSpPr/>
          <p:nvPr/>
        </p:nvSpPr>
        <p:spPr>
          <a:xfrm>
            <a:off x="3698070" y="1683792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44" y="0"/>
                </a:lnTo>
              </a:path>
            </a:pathLst>
          </a:custGeom>
          <a:ln w="3526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2" name="object 1952"/>
          <p:cNvSpPr/>
          <p:nvPr/>
        </p:nvSpPr>
        <p:spPr>
          <a:xfrm>
            <a:off x="3698716" y="1682610"/>
            <a:ext cx="534670" cy="0"/>
          </a:xfrm>
          <a:custGeom>
            <a:avLst/>
            <a:gdLst/>
            <a:ahLst/>
            <a:cxnLst/>
            <a:rect l="l" t="t" r="r" b="b"/>
            <a:pathLst>
              <a:path w="534670">
                <a:moveTo>
                  <a:pt x="0" y="0"/>
                </a:moveTo>
                <a:lnTo>
                  <a:pt x="534602" y="0"/>
                </a:lnTo>
              </a:path>
            </a:pathLst>
          </a:custGeom>
          <a:ln w="3520">
            <a:solidFill>
              <a:srgbClr val="B64E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3" name="object 1953"/>
          <p:cNvSpPr/>
          <p:nvPr/>
        </p:nvSpPr>
        <p:spPr>
          <a:xfrm>
            <a:off x="3699502" y="1681422"/>
            <a:ext cx="533400" cy="0"/>
          </a:xfrm>
          <a:custGeom>
            <a:avLst/>
            <a:gdLst/>
            <a:ahLst/>
            <a:cxnLst/>
            <a:rect l="l" t="t" r="r" b="b"/>
            <a:pathLst>
              <a:path w="533400">
                <a:moveTo>
                  <a:pt x="0" y="0"/>
                </a:moveTo>
                <a:lnTo>
                  <a:pt x="533124" y="0"/>
                </a:lnTo>
              </a:path>
            </a:pathLst>
          </a:custGeom>
          <a:ln w="3502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4" name="object 1954"/>
          <p:cNvSpPr/>
          <p:nvPr/>
        </p:nvSpPr>
        <p:spPr>
          <a:xfrm>
            <a:off x="3700281" y="1680235"/>
            <a:ext cx="532130" cy="0"/>
          </a:xfrm>
          <a:custGeom>
            <a:avLst/>
            <a:gdLst/>
            <a:ahLst/>
            <a:cxnLst/>
            <a:rect l="l" t="t" r="r" b="b"/>
            <a:pathLst>
              <a:path w="532129">
                <a:moveTo>
                  <a:pt x="0" y="0"/>
                </a:moveTo>
                <a:lnTo>
                  <a:pt x="531654" y="0"/>
                </a:lnTo>
              </a:path>
            </a:pathLst>
          </a:custGeom>
          <a:ln w="3507">
            <a:solidFill>
              <a:srgbClr val="B6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5" name="object 1955"/>
          <p:cNvSpPr/>
          <p:nvPr/>
        </p:nvSpPr>
        <p:spPr>
          <a:xfrm>
            <a:off x="3701069" y="1679047"/>
            <a:ext cx="530225" cy="0"/>
          </a:xfrm>
          <a:custGeom>
            <a:avLst/>
            <a:gdLst/>
            <a:ahLst/>
            <a:cxnLst/>
            <a:rect l="l" t="t" r="r" b="b"/>
            <a:pathLst>
              <a:path w="530225">
                <a:moveTo>
                  <a:pt x="0" y="0"/>
                </a:moveTo>
                <a:lnTo>
                  <a:pt x="530169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6" name="object 1956"/>
          <p:cNvSpPr/>
          <p:nvPr/>
        </p:nvSpPr>
        <p:spPr>
          <a:xfrm>
            <a:off x="3701848" y="1677866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>
                <a:moveTo>
                  <a:pt x="0" y="0"/>
                </a:moveTo>
                <a:lnTo>
                  <a:pt x="528700" y="0"/>
                </a:lnTo>
              </a:path>
            </a:pathLst>
          </a:custGeom>
          <a:ln w="3483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7" name="object 1957"/>
          <p:cNvSpPr/>
          <p:nvPr/>
        </p:nvSpPr>
        <p:spPr>
          <a:xfrm>
            <a:off x="3702627" y="1676678"/>
            <a:ext cx="527685" cy="0"/>
          </a:xfrm>
          <a:custGeom>
            <a:avLst/>
            <a:gdLst/>
            <a:ahLst/>
            <a:cxnLst/>
            <a:rect l="l" t="t" r="r" b="b"/>
            <a:pathLst>
              <a:path w="527685">
                <a:moveTo>
                  <a:pt x="0" y="0"/>
                </a:moveTo>
                <a:lnTo>
                  <a:pt x="527230" y="0"/>
                </a:lnTo>
              </a:path>
            </a:pathLst>
          </a:custGeom>
          <a:ln w="3489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8" name="object 1958"/>
          <p:cNvSpPr/>
          <p:nvPr/>
        </p:nvSpPr>
        <p:spPr>
          <a:xfrm>
            <a:off x="3703415" y="1675490"/>
            <a:ext cx="52578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45" y="0"/>
                </a:lnTo>
              </a:path>
            </a:pathLst>
          </a:custGeom>
          <a:ln w="3470">
            <a:solidFill>
              <a:srgbClr val="B74F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9" name="object 1959"/>
          <p:cNvSpPr/>
          <p:nvPr/>
        </p:nvSpPr>
        <p:spPr>
          <a:xfrm>
            <a:off x="3704194" y="1674309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275" y="0"/>
                </a:lnTo>
              </a:path>
            </a:pathLst>
          </a:custGeom>
          <a:ln w="3464">
            <a:solidFill>
              <a:srgbClr val="B74F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0" name="object 1960"/>
          <p:cNvSpPr/>
          <p:nvPr/>
        </p:nvSpPr>
        <p:spPr>
          <a:xfrm>
            <a:off x="3704973" y="1673121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806" y="0"/>
                </a:lnTo>
              </a:path>
            </a:pathLst>
          </a:custGeom>
          <a:ln w="3470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1" name="object 1961"/>
          <p:cNvSpPr/>
          <p:nvPr/>
        </p:nvSpPr>
        <p:spPr>
          <a:xfrm>
            <a:off x="3705761" y="1671934"/>
            <a:ext cx="521334" cy="0"/>
          </a:xfrm>
          <a:custGeom>
            <a:avLst/>
            <a:gdLst/>
            <a:ahLst/>
            <a:cxnLst/>
            <a:rect l="l" t="t" r="r" b="b"/>
            <a:pathLst>
              <a:path w="521335">
                <a:moveTo>
                  <a:pt x="0" y="0"/>
                </a:moveTo>
                <a:lnTo>
                  <a:pt x="521320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2" name="object 1962"/>
          <p:cNvSpPr/>
          <p:nvPr/>
        </p:nvSpPr>
        <p:spPr>
          <a:xfrm>
            <a:off x="3706540" y="1670753"/>
            <a:ext cx="520065" cy="0"/>
          </a:xfrm>
          <a:custGeom>
            <a:avLst/>
            <a:gdLst/>
            <a:ahLst/>
            <a:cxnLst/>
            <a:rect l="l" t="t" r="r" b="b"/>
            <a:pathLst>
              <a:path w="520064">
                <a:moveTo>
                  <a:pt x="0" y="0"/>
                </a:moveTo>
                <a:lnTo>
                  <a:pt x="519851" y="0"/>
                </a:lnTo>
              </a:path>
            </a:pathLst>
          </a:custGeom>
          <a:ln w="3444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3" name="object 1963"/>
          <p:cNvSpPr/>
          <p:nvPr/>
        </p:nvSpPr>
        <p:spPr>
          <a:xfrm>
            <a:off x="3707319" y="1669565"/>
            <a:ext cx="518795" cy="0"/>
          </a:xfrm>
          <a:custGeom>
            <a:avLst/>
            <a:gdLst/>
            <a:ahLst/>
            <a:cxnLst/>
            <a:rect l="l" t="t" r="r" b="b"/>
            <a:pathLst>
              <a:path w="518795">
                <a:moveTo>
                  <a:pt x="0" y="0"/>
                </a:moveTo>
                <a:lnTo>
                  <a:pt x="518381" y="0"/>
                </a:lnTo>
              </a:path>
            </a:pathLst>
          </a:custGeom>
          <a:ln w="3451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4" name="object 1964"/>
          <p:cNvSpPr/>
          <p:nvPr/>
        </p:nvSpPr>
        <p:spPr>
          <a:xfrm>
            <a:off x="3708106" y="1668377"/>
            <a:ext cx="517525" cy="0"/>
          </a:xfrm>
          <a:custGeom>
            <a:avLst/>
            <a:gdLst/>
            <a:ahLst/>
            <a:cxnLst/>
            <a:rect l="l" t="t" r="r" b="b"/>
            <a:pathLst>
              <a:path w="517525">
                <a:moveTo>
                  <a:pt x="0" y="0"/>
                </a:moveTo>
                <a:lnTo>
                  <a:pt x="516896" y="0"/>
                </a:lnTo>
              </a:path>
            </a:pathLst>
          </a:custGeom>
          <a:ln w="3432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5" name="object 1965"/>
          <p:cNvSpPr/>
          <p:nvPr/>
        </p:nvSpPr>
        <p:spPr>
          <a:xfrm>
            <a:off x="3708885" y="1667190"/>
            <a:ext cx="515620" cy="0"/>
          </a:xfrm>
          <a:custGeom>
            <a:avLst/>
            <a:gdLst/>
            <a:ahLst/>
            <a:cxnLst/>
            <a:rect l="l" t="t" r="r" b="b"/>
            <a:pathLst>
              <a:path w="515620">
                <a:moveTo>
                  <a:pt x="0" y="0"/>
                </a:moveTo>
                <a:lnTo>
                  <a:pt x="515427" y="0"/>
                </a:lnTo>
              </a:path>
            </a:pathLst>
          </a:custGeom>
          <a:ln w="3436">
            <a:solidFill>
              <a:srgbClr val="B8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6" name="object 1966"/>
          <p:cNvSpPr/>
          <p:nvPr/>
        </p:nvSpPr>
        <p:spPr>
          <a:xfrm>
            <a:off x="3709665" y="1666007"/>
            <a:ext cx="514350" cy="0"/>
          </a:xfrm>
          <a:custGeom>
            <a:avLst/>
            <a:gdLst/>
            <a:ahLst/>
            <a:cxnLst/>
            <a:rect l="l" t="t" r="r" b="b"/>
            <a:pathLst>
              <a:path w="514350">
                <a:moveTo>
                  <a:pt x="0" y="0"/>
                </a:moveTo>
                <a:lnTo>
                  <a:pt x="513950" y="0"/>
                </a:lnTo>
              </a:path>
            </a:pathLst>
          </a:custGeom>
          <a:ln w="3430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7" name="object 1967"/>
          <p:cNvSpPr/>
          <p:nvPr/>
        </p:nvSpPr>
        <p:spPr>
          <a:xfrm>
            <a:off x="3710452" y="1664821"/>
            <a:ext cx="513080" cy="0"/>
          </a:xfrm>
          <a:custGeom>
            <a:avLst/>
            <a:gdLst/>
            <a:ahLst/>
            <a:cxnLst/>
            <a:rect l="l" t="t" r="r" b="b"/>
            <a:pathLst>
              <a:path w="513079">
                <a:moveTo>
                  <a:pt x="0" y="0"/>
                </a:moveTo>
                <a:lnTo>
                  <a:pt x="512472" y="0"/>
                </a:lnTo>
              </a:path>
            </a:pathLst>
          </a:custGeom>
          <a:ln w="3412">
            <a:solidFill>
              <a:srgbClr val="B950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8" name="object 1968"/>
          <p:cNvSpPr/>
          <p:nvPr/>
        </p:nvSpPr>
        <p:spPr>
          <a:xfrm>
            <a:off x="3711231" y="1663634"/>
            <a:ext cx="511175" cy="0"/>
          </a:xfrm>
          <a:custGeom>
            <a:avLst/>
            <a:gdLst/>
            <a:ahLst/>
            <a:cxnLst/>
            <a:rect l="l" t="t" r="r" b="b"/>
            <a:pathLst>
              <a:path w="511175">
                <a:moveTo>
                  <a:pt x="0" y="0"/>
                </a:moveTo>
                <a:lnTo>
                  <a:pt x="511002" y="0"/>
                </a:lnTo>
              </a:path>
            </a:pathLst>
          </a:custGeom>
          <a:ln w="3417">
            <a:solidFill>
              <a:srgbClr val="B951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9" name="object 1969"/>
          <p:cNvSpPr/>
          <p:nvPr/>
        </p:nvSpPr>
        <p:spPr>
          <a:xfrm>
            <a:off x="3712011" y="1662451"/>
            <a:ext cx="509905" cy="0"/>
          </a:xfrm>
          <a:custGeom>
            <a:avLst/>
            <a:gdLst/>
            <a:ahLst/>
            <a:cxnLst/>
            <a:rect l="l" t="t" r="r" b="b"/>
            <a:pathLst>
              <a:path w="509904">
                <a:moveTo>
                  <a:pt x="0" y="0"/>
                </a:moveTo>
                <a:lnTo>
                  <a:pt x="509525" y="0"/>
                </a:lnTo>
              </a:path>
            </a:pathLst>
          </a:custGeom>
          <a:ln w="3411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0" name="object 1970"/>
          <p:cNvSpPr/>
          <p:nvPr/>
        </p:nvSpPr>
        <p:spPr>
          <a:xfrm>
            <a:off x="3712797" y="1661264"/>
            <a:ext cx="508634" cy="0"/>
          </a:xfrm>
          <a:custGeom>
            <a:avLst/>
            <a:gdLst/>
            <a:ahLst/>
            <a:cxnLst/>
            <a:rect l="l" t="t" r="r" b="b"/>
            <a:pathLst>
              <a:path w="508635">
                <a:moveTo>
                  <a:pt x="0" y="0"/>
                </a:moveTo>
                <a:lnTo>
                  <a:pt x="508047" y="0"/>
                </a:lnTo>
              </a:path>
            </a:pathLst>
          </a:custGeom>
          <a:ln w="3393">
            <a:solidFill>
              <a:srgbClr val="B9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1" name="object 1971"/>
          <p:cNvSpPr/>
          <p:nvPr/>
        </p:nvSpPr>
        <p:spPr>
          <a:xfrm>
            <a:off x="3713576" y="1660077"/>
            <a:ext cx="506730" cy="0"/>
          </a:xfrm>
          <a:custGeom>
            <a:avLst/>
            <a:gdLst/>
            <a:ahLst/>
            <a:cxnLst/>
            <a:rect l="l" t="t" r="r" b="b"/>
            <a:pathLst>
              <a:path w="506729">
                <a:moveTo>
                  <a:pt x="0" y="0"/>
                </a:moveTo>
                <a:lnTo>
                  <a:pt x="506578" y="0"/>
                </a:lnTo>
              </a:path>
            </a:pathLst>
          </a:custGeom>
          <a:ln w="3398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2" name="object 1972"/>
          <p:cNvSpPr/>
          <p:nvPr/>
        </p:nvSpPr>
        <p:spPr>
          <a:xfrm>
            <a:off x="3714364" y="1658889"/>
            <a:ext cx="505459" cy="0"/>
          </a:xfrm>
          <a:custGeom>
            <a:avLst/>
            <a:gdLst/>
            <a:ahLst/>
            <a:cxnLst/>
            <a:rect l="l" t="t" r="r" b="b"/>
            <a:pathLst>
              <a:path w="505460">
                <a:moveTo>
                  <a:pt x="0" y="0"/>
                </a:moveTo>
                <a:lnTo>
                  <a:pt x="505093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3" name="object 1973"/>
          <p:cNvSpPr/>
          <p:nvPr/>
        </p:nvSpPr>
        <p:spPr>
          <a:xfrm>
            <a:off x="3715143" y="1657707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3623" y="0"/>
                </a:lnTo>
              </a:path>
            </a:pathLst>
          </a:custGeom>
          <a:ln w="3374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4" name="object 1974"/>
          <p:cNvSpPr/>
          <p:nvPr/>
        </p:nvSpPr>
        <p:spPr>
          <a:xfrm>
            <a:off x="3715922" y="1656520"/>
            <a:ext cx="502284" cy="0"/>
          </a:xfrm>
          <a:custGeom>
            <a:avLst/>
            <a:gdLst/>
            <a:ahLst/>
            <a:cxnLst/>
            <a:rect l="l" t="t" r="r" b="b"/>
            <a:pathLst>
              <a:path w="502285">
                <a:moveTo>
                  <a:pt x="0" y="0"/>
                </a:moveTo>
                <a:lnTo>
                  <a:pt x="502154" y="0"/>
                </a:lnTo>
              </a:path>
            </a:pathLst>
          </a:custGeom>
          <a:ln w="3380">
            <a:solidFill>
              <a:srgbClr val="BA5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716709" y="1655332"/>
            <a:ext cx="501015" cy="0"/>
          </a:xfrm>
          <a:custGeom>
            <a:avLst/>
            <a:gdLst/>
            <a:ahLst/>
            <a:cxnLst/>
            <a:rect l="l" t="t" r="r" b="b"/>
            <a:pathLst>
              <a:path w="501014">
                <a:moveTo>
                  <a:pt x="0" y="0"/>
                </a:moveTo>
                <a:lnTo>
                  <a:pt x="500668" y="0"/>
                </a:lnTo>
              </a:path>
            </a:pathLst>
          </a:custGeom>
          <a:ln w="3361">
            <a:solidFill>
              <a:srgbClr val="BA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717489" y="1654150"/>
            <a:ext cx="499745" cy="0"/>
          </a:xfrm>
          <a:custGeom>
            <a:avLst/>
            <a:gdLst/>
            <a:ahLst/>
            <a:cxnLst/>
            <a:rect l="l" t="t" r="r" b="b"/>
            <a:pathLst>
              <a:path w="499745">
                <a:moveTo>
                  <a:pt x="0" y="0"/>
                </a:moveTo>
                <a:lnTo>
                  <a:pt x="499199" y="0"/>
                </a:lnTo>
              </a:path>
            </a:pathLst>
          </a:custGeom>
          <a:ln w="3354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718268" y="1652963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729" y="0"/>
                </a:lnTo>
              </a:path>
            </a:pathLst>
          </a:custGeom>
          <a:ln w="3360">
            <a:solidFill>
              <a:srgbClr val="BB52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3719055" y="1651776"/>
            <a:ext cx="496570" cy="0"/>
          </a:xfrm>
          <a:custGeom>
            <a:avLst/>
            <a:gdLst/>
            <a:ahLst/>
            <a:cxnLst/>
            <a:rect l="l" t="t" r="r" b="b"/>
            <a:pathLst>
              <a:path w="496570">
                <a:moveTo>
                  <a:pt x="0" y="0"/>
                </a:moveTo>
                <a:lnTo>
                  <a:pt x="496201" y="0"/>
                </a:lnTo>
              </a:path>
            </a:pathLst>
          </a:custGeom>
          <a:ln w="3340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3719834" y="1650589"/>
            <a:ext cx="494665" cy="0"/>
          </a:xfrm>
          <a:custGeom>
            <a:avLst/>
            <a:gdLst/>
            <a:ahLst/>
            <a:cxnLst/>
            <a:rect l="l" t="t" r="r" b="b"/>
            <a:pathLst>
              <a:path w="494664">
                <a:moveTo>
                  <a:pt x="0" y="0"/>
                </a:moveTo>
                <a:lnTo>
                  <a:pt x="494539" y="0"/>
                </a:lnTo>
              </a:path>
            </a:pathLst>
          </a:custGeom>
          <a:ln w="3344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3720614" y="1649407"/>
            <a:ext cx="493395" cy="0"/>
          </a:xfrm>
          <a:custGeom>
            <a:avLst/>
            <a:gdLst/>
            <a:ahLst/>
            <a:cxnLst/>
            <a:rect l="l" t="t" r="r" b="b"/>
            <a:pathLst>
              <a:path w="493395">
                <a:moveTo>
                  <a:pt x="0" y="0"/>
                </a:moveTo>
                <a:lnTo>
                  <a:pt x="492868" y="0"/>
                </a:lnTo>
              </a:path>
            </a:pathLst>
          </a:custGeom>
          <a:ln w="3337">
            <a:solidFill>
              <a:srgbClr val="BB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3721401" y="1648220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197" y="0"/>
                </a:lnTo>
              </a:path>
            </a:pathLst>
          </a:custGeom>
          <a:ln w="3319">
            <a:solidFill>
              <a:srgbClr val="BC52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3722180" y="1647034"/>
            <a:ext cx="489584" cy="0"/>
          </a:xfrm>
          <a:custGeom>
            <a:avLst/>
            <a:gdLst/>
            <a:ahLst/>
            <a:cxnLst/>
            <a:rect l="l" t="t" r="r" b="b"/>
            <a:pathLst>
              <a:path w="489585">
                <a:moveTo>
                  <a:pt x="0" y="0"/>
                </a:moveTo>
                <a:lnTo>
                  <a:pt x="489534" y="0"/>
                </a:lnTo>
              </a:path>
            </a:pathLst>
          </a:custGeom>
          <a:ln w="332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3722960" y="1645851"/>
            <a:ext cx="488315" cy="0"/>
          </a:xfrm>
          <a:custGeom>
            <a:avLst/>
            <a:gdLst/>
            <a:ahLst/>
            <a:cxnLst/>
            <a:rect l="l" t="t" r="r" b="b"/>
            <a:pathLst>
              <a:path w="488314">
                <a:moveTo>
                  <a:pt x="0" y="0"/>
                </a:moveTo>
                <a:lnTo>
                  <a:pt x="487863" y="0"/>
                </a:lnTo>
              </a:path>
            </a:pathLst>
          </a:custGeom>
          <a:ln w="3315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3723747" y="1644665"/>
            <a:ext cx="486409" cy="0"/>
          </a:xfrm>
          <a:custGeom>
            <a:avLst/>
            <a:gdLst/>
            <a:ahLst/>
            <a:cxnLst/>
            <a:rect l="l" t="t" r="r" b="b"/>
            <a:pathLst>
              <a:path w="486410">
                <a:moveTo>
                  <a:pt x="0" y="0"/>
                </a:moveTo>
                <a:lnTo>
                  <a:pt x="486192" y="0"/>
                </a:lnTo>
              </a:path>
            </a:pathLst>
          </a:custGeom>
          <a:ln w="3297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5" name="object 1985"/>
          <p:cNvSpPr/>
          <p:nvPr/>
        </p:nvSpPr>
        <p:spPr>
          <a:xfrm>
            <a:off x="3724526" y="1643479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4530" y="0"/>
                </a:lnTo>
              </a:path>
            </a:pathLst>
          </a:custGeom>
          <a:ln w="3301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6" name="object 1986"/>
          <p:cNvSpPr/>
          <p:nvPr/>
        </p:nvSpPr>
        <p:spPr>
          <a:xfrm>
            <a:off x="3725323" y="1642290"/>
            <a:ext cx="483234" cy="0"/>
          </a:xfrm>
          <a:custGeom>
            <a:avLst/>
            <a:gdLst/>
            <a:ahLst/>
            <a:cxnLst/>
            <a:rect l="l" t="t" r="r" b="b"/>
            <a:pathLst>
              <a:path w="483235">
                <a:moveTo>
                  <a:pt x="0" y="0"/>
                </a:moveTo>
                <a:lnTo>
                  <a:pt x="482839" y="0"/>
                </a:lnTo>
              </a:path>
            </a:pathLst>
          </a:custGeom>
          <a:ln w="3282">
            <a:solidFill>
              <a:srgbClr val="BC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7" name="object 1987"/>
          <p:cNvSpPr/>
          <p:nvPr/>
        </p:nvSpPr>
        <p:spPr>
          <a:xfrm>
            <a:off x="3726405" y="1641109"/>
            <a:ext cx="481330" cy="0"/>
          </a:xfrm>
          <a:custGeom>
            <a:avLst/>
            <a:gdLst/>
            <a:ahLst/>
            <a:cxnLst/>
            <a:rect l="l" t="t" r="r" b="b"/>
            <a:pathLst>
              <a:path w="481329">
                <a:moveTo>
                  <a:pt x="0" y="0"/>
                </a:moveTo>
                <a:lnTo>
                  <a:pt x="480874" y="0"/>
                </a:lnTo>
              </a:path>
            </a:pathLst>
          </a:custGeom>
          <a:ln w="3274">
            <a:solidFill>
              <a:srgbClr val="BD533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8" name="object 1988"/>
          <p:cNvSpPr/>
          <p:nvPr/>
        </p:nvSpPr>
        <p:spPr>
          <a:xfrm>
            <a:off x="3727487" y="1639921"/>
            <a:ext cx="479425" cy="0"/>
          </a:xfrm>
          <a:custGeom>
            <a:avLst/>
            <a:gdLst/>
            <a:ahLst/>
            <a:cxnLst/>
            <a:rect l="l" t="t" r="r" b="b"/>
            <a:pathLst>
              <a:path w="479425">
                <a:moveTo>
                  <a:pt x="0" y="0"/>
                </a:moveTo>
                <a:lnTo>
                  <a:pt x="478909" y="0"/>
                </a:lnTo>
              </a:path>
            </a:pathLst>
          </a:custGeom>
          <a:ln w="327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9" name="object 1989"/>
          <p:cNvSpPr/>
          <p:nvPr/>
        </p:nvSpPr>
        <p:spPr>
          <a:xfrm>
            <a:off x="3728581" y="1638733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6922" y="0"/>
                </a:lnTo>
              </a:path>
            </a:pathLst>
          </a:custGeom>
          <a:ln w="3256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0" name="object 1990"/>
          <p:cNvSpPr/>
          <p:nvPr/>
        </p:nvSpPr>
        <p:spPr>
          <a:xfrm>
            <a:off x="3729663" y="1637551"/>
            <a:ext cx="474980" cy="0"/>
          </a:xfrm>
          <a:custGeom>
            <a:avLst/>
            <a:gdLst/>
            <a:ahLst/>
            <a:cxnLst/>
            <a:rect l="l" t="t" r="r" b="b"/>
            <a:pathLst>
              <a:path w="474979">
                <a:moveTo>
                  <a:pt x="0" y="0"/>
                </a:moveTo>
                <a:lnTo>
                  <a:pt x="474957" y="0"/>
                </a:lnTo>
              </a:path>
            </a:pathLst>
          </a:custGeom>
          <a:ln w="3248">
            <a:solidFill>
              <a:srgbClr val="BD53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1" name="object 1991"/>
          <p:cNvSpPr/>
          <p:nvPr/>
        </p:nvSpPr>
        <p:spPr>
          <a:xfrm>
            <a:off x="3730745" y="1636364"/>
            <a:ext cx="473075" cy="0"/>
          </a:xfrm>
          <a:custGeom>
            <a:avLst/>
            <a:gdLst/>
            <a:ahLst/>
            <a:cxnLst/>
            <a:rect l="l" t="t" r="r" b="b"/>
            <a:pathLst>
              <a:path w="473075">
                <a:moveTo>
                  <a:pt x="0" y="0"/>
                </a:moveTo>
                <a:lnTo>
                  <a:pt x="472992" y="0"/>
                </a:lnTo>
              </a:path>
            </a:pathLst>
          </a:custGeom>
          <a:ln w="3252">
            <a:solidFill>
              <a:srgbClr val="BD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2" name="object 1992"/>
          <p:cNvSpPr/>
          <p:nvPr/>
        </p:nvSpPr>
        <p:spPr>
          <a:xfrm>
            <a:off x="3731839" y="1635176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005" y="0"/>
                </a:lnTo>
              </a:path>
            </a:pathLst>
          </a:custGeom>
          <a:ln w="3231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3" name="object 1993"/>
          <p:cNvSpPr/>
          <p:nvPr/>
        </p:nvSpPr>
        <p:spPr>
          <a:xfrm>
            <a:off x="3732921" y="1633994"/>
            <a:ext cx="469265" cy="0"/>
          </a:xfrm>
          <a:custGeom>
            <a:avLst/>
            <a:gdLst/>
            <a:ahLst/>
            <a:cxnLst/>
            <a:rect l="l" t="t" r="r" b="b"/>
            <a:pathLst>
              <a:path w="469264">
                <a:moveTo>
                  <a:pt x="0" y="0"/>
                </a:moveTo>
                <a:lnTo>
                  <a:pt x="469040" y="0"/>
                </a:lnTo>
              </a:path>
            </a:pathLst>
          </a:custGeom>
          <a:ln w="3222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4" name="object 1994"/>
          <p:cNvSpPr/>
          <p:nvPr/>
        </p:nvSpPr>
        <p:spPr>
          <a:xfrm>
            <a:off x="3734003" y="1632806"/>
            <a:ext cx="467359" cy="0"/>
          </a:xfrm>
          <a:custGeom>
            <a:avLst/>
            <a:gdLst/>
            <a:ahLst/>
            <a:cxnLst/>
            <a:rect l="l" t="t" r="r" b="b"/>
            <a:pathLst>
              <a:path w="467360">
                <a:moveTo>
                  <a:pt x="0" y="0"/>
                </a:moveTo>
                <a:lnTo>
                  <a:pt x="467075" y="0"/>
                </a:lnTo>
              </a:path>
            </a:pathLst>
          </a:custGeom>
          <a:ln w="3226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5" name="object 1995"/>
          <p:cNvSpPr/>
          <p:nvPr/>
        </p:nvSpPr>
        <p:spPr>
          <a:xfrm>
            <a:off x="3735097" y="1631618"/>
            <a:ext cx="465455" cy="0"/>
          </a:xfrm>
          <a:custGeom>
            <a:avLst/>
            <a:gdLst/>
            <a:ahLst/>
            <a:cxnLst/>
            <a:rect l="l" t="t" r="r" b="b"/>
            <a:pathLst>
              <a:path w="465454">
                <a:moveTo>
                  <a:pt x="0" y="0"/>
                </a:moveTo>
                <a:lnTo>
                  <a:pt x="465088" y="0"/>
                </a:lnTo>
              </a:path>
            </a:pathLst>
          </a:custGeom>
          <a:ln w="3205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6" name="object 1996"/>
          <p:cNvSpPr/>
          <p:nvPr/>
        </p:nvSpPr>
        <p:spPr>
          <a:xfrm>
            <a:off x="3736179" y="1630431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123" y="0"/>
                </a:lnTo>
              </a:path>
            </a:pathLst>
          </a:custGeom>
          <a:ln w="3207">
            <a:solidFill>
              <a:srgbClr val="BE54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7" name="object 1997"/>
          <p:cNvSpPr/>
          <p:nvPr/>
        </p:nvSpPr>
        <p:spPr>
          <a:xfrm>
            <a:off x="3737263" y="1629248"/>
            <a:ext cx="461645" cy="0"/>
          </a:xfrm>
          <a:custGeom>
            <a:avLst/>
            <a:gdLst/>
            <a:ahLst/>
            <a:cxnLst/>
            <a:rect l="l" t="t" r="r" b="b"/>
            <a:pathLst>
              <a:path w="461645">
                <a:moveTo>
                  <a:pt x="0" y="0"/>
                </a:moveTo>
                <a:lnTo>
                  <a:pt x="461148" y="0"/>
                </a:lnTo>
              </a:path>
            </a:pathLst>
          </a:custGeom>
          <a:ln w="3198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8" name="object 1998"/>
          <p:cNvSpPr/>
          <p:nvPr/>
        </p:nvSpPr>
        <p:spPr>
          <a:xfrm>
            <a:off x="3738355" y="1628061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171" y="0"/>
                </a:lnTo>
              </a:path>
            </a:pathLst>
          </a:custGeom>
          <a:ln w="3179">
            <a:solidFill>
              <a:srgbClr val="BF553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9" name="object 1999"/>
          <p:cNvSpPr/>
          <p:nvPr/>
        </p:nvSpPr>
        <p:spPr>
          <a:xfrm>
            <a:off x="3739438" y="1626874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>
                <a:moveTo>
                  <a:pt x="0" y="0"/>
                </a:moveTo>
                <a:lnTo>
                  <a:pt x="457206" y="0"/>
                </a:lnTo>
              </a:path>
            </a:pathLst>
          </a:custGeom>
          <a:ln w="3181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0" name="object 2000"/>
          <p:cNvSpPr/>
          <p:nvPr/>
        </p:nvSpPr>
        <p:spPr>
          <a:xfrm>
            <a:off x="3740521" y="1625691"/>
            <a:ext cx="455295" cy="0"/>
          </a:xfrm>
          <a:custGeom>
            <a:avLst/>
            <a:gdLst/>
            <a:ahLst/>
            <a:cxnLst/>
            <a:rect l="l" t="t" r="r" b="b"/>
            <a:pathLst>
              <a:path w="455295">
                <a:moveTo>
                  <a:pt x="0" y="0"/>
                </a:moveTo>
                <a:lnTo>
                  <a:pt x="455231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1" name="object 2001"/>
          <p:cNvSpPr/>
          <p:nvPr/>
        </p:nvSpPr>
        <p:spPr>
          <a:xfrm>
            <a:off x="3741613" y="1624504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254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2" name="object 2002"/>
          <p:cNvSpPr/>
          <p:nvPr/>
        </p:nvSpPr>
        <p:spPr>
          <a:xfrm>
            <a:off x="3742695" y="1623316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5">
                <a:moveTo>
                  <a:pt x="0" y="0"/>
                </a:moveTo>
                <a:lnTo>
                  <a:pt x="451289" y="0"/>
                </a:lnTo>
              </a:path>
            </a:pathLst>
          </a:custGeom>
          <a:ln w="3175">
            <a:solidFill>
              <a:srgbClr val="BF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3" name="object 2003"/>
          <p:cNvSpPr/>
          <p:nvPr/>
        </p:nvSpPr>
        <p:spPr>
          <a:xfrm>
            <a:off x="3743789" y="1622128"/>
            <a:ext cx="449580" cy="0"/>
          </a:xfrm>
          <a:custGeom>
            <a:avLst/>
            <a:gdLst/>
            <a:ahLst/>
            <a:cxnLst/>
            <a:rect l="l" t="t" r="r" b="b"/>
            <a:pathLst>
              <a:path w="449579">
                <a:moveTo>
                  <a:pt x="0" y="0"/>
                </a:moveTo>
                <a:lnTo>
                  <a:pt x="449302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4" name="object 2004"/>
          <p:cNvSpPr/>
          <p:nvPr/>
        </p:nvSpPr>
        <p:spPr>
          <a:xfrm>
            <a:off x="3744871" y="1620946"/>
            <a:ext cx="447675" cy="0"/>
          </a:xfrm>
          <a:custGeom>
            <a:avLst/>
            <a:gdLst/>
            <a:ahLst/>
            <a:cxnLst/>
            <a:rect l="l" t="t" r="r" b="b"/>
            <a:pathLst>
              <a:path w="447675">
                <a:moveTo>
                  <a:pt x="0" y="0"/>
                </a:moveTo>
                <a:lnTo>
                  <a:pt x="447337" y="0"/>
                </a:lnTo>
              </a:path>
            </a:pathLst>
          </a:custGeom>
          <a:ln w="3175">
            <a:solidFill>
              <a:srgbClr val="C055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3745953" y="1619758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372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3747047" y="1618570"/>
            <a:ext cx="443865" cy="0"/>
          </a:xfrm>
          <a:custGeom>
            <a:avLst/>
            <a:gdLst/>
            <a:ahLst/>
            <a:cxnLst/>
            <a:rect l="l" t="t" r="r" b="b"/>
            <a:pathLst>
              <a:path w="443864">
                <a:moveTo>
                  <a:pt x="0" y="0"/>
                </a:moveTo>
                <a:lnTo>
                  <a:pt x="443385" y="0"/>
                </a:lnTo>
              </a:path>
            </a:pathLst>
          </a:custGeom>
          <a:ln w="3175">
            <a:solidFill>
              <a:srgbClr val="C0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3748129" y="1617389"/>
            <a:ext cx="441959" cy="0"/>
          </a:xfrm>
          <a:custGeom>
            <a:avLst/>
            <a:gdLst/>
            <a:ahLst/>
            <a:cxnLst/>
            <a:rect l="l" t="t" r="r" b="b"/>
            <a:pathLst>
              <a:path w="441960">
                <a:moveTo>
                  <a:pt x="0" y="0"/>
                </a:moveTo>
                <a:lnTo>
                  <a:pt x="441420" y="0"/>
                </a:lnTo>
              </a:path>
            </a:pathLst>
          </a:custGeom>
          <a:ln w="3175">
            <a:solidFill>
              <a:srgbClr val="C156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8" name="object 2008"/>
          <p:cNvSpPr/>
          <p:nvPr/>
        </p:nvSpPr>
        <p:spPr>
          <a:xfrm>
            <a:off x="3749211" y="1616201"/>
            <a:ext cx="440055" cy="0"/>
          </a:xfrm>
          <a:custGeom>
            <a:avLst/>
            <a:gdLst/>
            <a:ahLst/>
            <a:cxnLst/>
            <a:rect l="l" t="t" r="r" b="b"/>
            <a:pathLst>
              <a:path w="440054">
                <a:moveTo>
                  <a:pt x="0" y="0"/>
                </a:moveTo>
                <a:lnTo>
                  <a:pt x="439455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9" name="object 2009"/>
          <p:cNvSpPr/>
          <p:nvPr/>
        </p:nvSpPr>
        <p:spPr>
          <a:xfrm>
            <a:off x="3750305" y="161501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4">
                <a:moveTo>
                  <a:pt x="0" y="0"/>
                </a:moveTo>
                <a:lnTo>
                  <a:pt x="437468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0" name="object 2010"/>
          <p:cNvSpPr/>
          <p:nvPr/>
        </p:nvSpPr>
        <p:spPr>
          <a:xfrm>
            <a:off x="3751387" y="1613826"/>
            <a:ext cx="435609" cy="0"/>
          </a:xfrm>
          <a:custGeom>
            <a:avLst/>
            <a:gdLst/>
            <a:ahLst/>
            <a:cxnLst/>
            <a:rect l="l" t="t" r="r" b="b"/>
            <a:pathLst>
              <a:path w="435610">
                <a:moveTo>
                  <a:pt x="0" y="0"/>
                </a:moveTo>
                <a:lnTo>
                  <a:pt x="435503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1" name="object 2011"/>
          <p:cNvSpPr/>
          <p:nvPr/>
        </p:nvSpPr>
        <p:spPr>
          <a:xfrm>
            <a:off x="3752471" y="161264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384" y="0"/>
                </a:lnTo>
              </a:path>
            </a:pathLst>
          </a:custGeom>
          <a:ln w="3175">
            <a:solidFill>
              <a:srgbClr val="C156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2" name="object 2012"/>
          <p:cNvSpPr/>
          <p:nvPr/>
        </p:nvSpPr>
        <p:spPr>
          <a:xfrm>
            <a:off x="3753563" y="1611457"/>
            <a:ext cx="431165" cy="0"/>
          </a:xfrm>
          <a:custGeom>
            <a:avLst/>
            <a:gdLst/>
            <a:ahLst/>
            <a:cxnLst/>
            <a:rect l="l" t="t" r="r" b="b"/>
            <a:pathLst>
              <a:path w="431164">
                <a:moveTo>
                  <a:pt x="0" y="0"/>
                </a:moveTo>
                <a:lnTo>
                  <a:pt x="431168" y="0"/>
                </a:lnTo>
              </a:path>
            </a:pathLst>
          </a:custGeom>
          <a:ln w="3175">
            <a:solidFill>
              <a:srgbClr val="C1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3" name="object 2013"/>
          <p:cNvSpPr/>
          <p:nvPr/>
        </p:nvSpPr>
        <p:spPr>
          <a:xfrm>
            <a:off x="3754645" y="1610271"/>
            <a:ext cx="429259" cy="0"/>
          </a:xfrm>
          <a:custGeom>
            <a:avLst/>
            <a:gdLst/>
            <a:ahLst/>
            <a:cxnLst/>
            <a:rect l="l" t="t" r="r" b="b"/>
            <a:pathLst>
              <a:path w="429260">
                <a:moveTo>
                  <a:pt x="0" y="0"/>
                </a:moveTo>
                <a:lnTo>
                  <a:pt x="428964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3755729" y="1609088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6748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3756821" y="1607901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>
                <a:moveTo>
                  <a:pt x="0" y="0"/>
                </a:moveTo>
                <a:lnTo>
                  <a:pt x="424532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3757903" y="1606715"/>
            <a:ext cx="422909" cy="0"/>
          </a:xfrm>
          <a:custGeom>
            <a:avLst/>
            <a:gdLst/>
            <a:ahLst/>
            <a:cxnLst/>
            <a:rect l="l" t="t" r="r" b="b"/>
            <a:pathLst>
              <a:path w="422910">
                <a:moveTo>
                  <a:pt x="0" y="0"/>
                </a:moveTo>
                <a:lnTo>
                  <a:pt x="422327" y="0"/>
                </a:lnTo>
              </a:path>
            </a:pathLst>
          </a:custGeom>
          <a:ln w="3175">
            <a:solidFill>
              <a:srgbClr val="C257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3758987" y="1605532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111" y="0"/>
                </a:lnTo>
              </a:path>
            </a:pathLst>
          </a:custGeom>
          <a:ln w="3175">
            <a:solidFill>
              <a:srgbClr val="C2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3760248" y="1604345"/>
            <a:ext cx="417830" cy="0"/>
          </a:xfrm>
          <a:custGeom>
            <a:avLst/>
            <a:gdLst/>
            <a:ahLst/>
            <a:cxnLst/>
            <a:rect l="l" t="t" r="r" b="b"/>
            <a:pathLst>
              <a:path w="417829">
                <a:moveTo>
                  <a:pt x="0" y="0"/>
                </a:moveTo>
                <a:lnTo>
                  <a:pt x="417726" y="0"/>
                </a:lnTo>
              </a:path>
            </a:pathLst>
          </a:custGeom>
          <a:ln w="3175">
            <a:solidFill>
              <a:srgbClr val="C357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9" name="object 2019"/>
          <p:cNvSpPr/>
          <p:nvPr/>
        </p:nvSpPr>
        <p:spPr>
          <a:xfrm>
            <a:off x="3761681" y="1603157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5171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0" name="object 2020"/>
          <p:cNvSpPr/>
          <p:nvPr/>
        </p:nvSpPr>
        <p:spPr>
          <a:xfrm>
            <a:off x="3763130" y="1601969"/>
            <a:ext cx="412750" cy="0"/>
          </a:xfrm>
          <a:custGeom>
            <a:avLst/>
            <a:gdLst/>
            <a:ahLst/>
            <a:cxnLst/>
            <a:rect l="l" t="t" r="r" b="b"/>
            <a:pathLst>
              <a:path w="412750">
                <a:moveTo>
                  <a:pt x="0" y="0"/>
                </a:moveTo>
                <a:lnTo>
                  <a:pt x="412588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1" name="object 2021"/>
          <p:cNvSpPr/>
          <p:nvPr/>
        </p:nvSpPr>
        <p:spPr>
          <a:xfrm>
            <a:off x="3764563" y="1600787"/>
            <a:ext cx="410209" cy="0"/>
          </a:xfrm>
          <a:custGeom>
            <a:avLst/>
            <a:gdLst/>
            <a:ahLst/>
            <a:cxnLst/>
            <a:rect l="l" t="t" r="r" b="b"/>
            <a:pathLst>
              <a:path w="410210">
                <a:moveTo>
                  <a:pt x="0" y="0"/>
                </a:moveTo>
                <a:lnTo>
                  <a:pt x="410033" y="0"/>
                </a:lnTo>
              </a:path>
            </a:pathLst>
          </a:custGeom>
          <a:ln w="3175">
            <a:solidFill>
              <a:srgbClr val="C3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2" name="object 2022"/>
          <p:cNvSpPr/>
          <p:nvPr/>
        </p:nvSpPr>
        <p:spPr>
          <a:xfrm>
            <a:off x="3765996" y="1599599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477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3767445" y="1598411"/>
            <a:ext cx="405130" cy="0"/>
          </a:xfrm>
          <a:custGeom>
            <a:avLst/>
            <a:gdLst/>
            <a:ahLst/>
            <a:cxnLst/>
            <a:rect l="l" t="t" r="r" b="b"/>
            <a:pathLst>
              <a:path w="405129">
                <a:moveTo>
                  <a:pt x="0" y="0"/>
                </a:moveTo>
                <a:lnTo>
                  <a:pt x="404895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3768878" y="1597229"/>
            <a:ext cx="402590" cy="0"/>
          </a:xfrm>
          <a:custGeom>
            <a:avLst/>
            <a:gdLst/>
            <a:ahLst/>
            <a:cxnLst/>
            <a:rect l="l" t="t" r="r" b="b"/>
            <a:pathLst>
              <a:path w="402589">
                <a:moveTo>
                  <a:pt x="0" y="0"/>
                </a:moveTo>
                <a:lnTo>
                  <a:pt x="402339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3770311" y="1596041"/>
            <a:ext cx="400050" cy="0"/>
          </a:xfrm>
          <a:custGeom>
            <a:avLst/>
            <a:gdLst/>
            <a:ahLst/>
            <a:cxnLst/>
            <a:rect l="l" t="t" r="r" b="b"/>
            <a:pathLst>
              <a:path w="400050">
                <a:moveTo>
                  <a:pt x="0" y="0"/>
                </a:moveTo>
                <a:lnTo>
                  <a:pt x="399784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6" name="object 2026"/>
          <p:cNvSpPr/>
          <p:nvPr/>
        </p:nvSpPr>
        <p:spPr>
          <a:xfrm>
            <a:off x="3771760" y="1594852"/>
            <a:ext cx="397510" cy="0"/>
          </a:xfrm>
          <a:custGeom>
            <a:avLst/>
            <a:gdLst/>
            <a:ahLst/>
            <a:cxnLst/>
            <a:rect l="l" t="t" r="r" b="b"/>
            <a:pathLst>
              <a:path w="397510">
                <a:moveTo>
                  <a:pt x="0" y="0"/>
                </a:moveTo>
                <a:lnTo>
                  <a:pt x="397201" y="0"/>
                </a:lnTo>
              </a:path>
            </a:pathLst>
          </a:custGeom>
          <a:ln w="3175">
            <a:solidFill>
              <a:srgbClr val="C458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3773193" y="1593666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646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8" name="object 2028"/>
          <p:cNvSpPr/>
          <p:nvPr/>
        </p:nvSpPr>
        <p:spPr>
          <a:xfrm>
            <a:off x="3774629" y="1592481"/>
            <a:ext cx="392430" cy="0"/>
          </a:xfrm>
          <a:custGeom>
            <a:avLst/>
            <a:gdLst/>
            <a:ahLst/>
            <a:cxnLst/>
            <a:rect l="l" t="t" r="r" b="b"/>
            <a:pathLst>
              <a:path w="392429">
                <a:moveTo>
                  <a:pt x="0" y="0"/>
                </a:moveTo>
                <a:lnTo>
                  <a:pt x="39207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9" name="object 2029"/>
          <p:cNvSpPr/>
          <p:nvPr/>
        </p:nvSpPr>
        <p:spPr>
          <a:xfrm>
            <a:off x="3776074" y="1591294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508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3777508" y="1590107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6953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3778944" y="158892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384" y="0"/>
                </a:lnTo>
              </a:path>
            </a:pathLst>
          </a:custGeom>
          <a:ln w="3175">
            <a:solidFill>
              <a:srgbClr val="C5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3780389" y="1587736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1814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3" name="object 2033"/>
          <p:cNvSpPr/>
          <p:nvPr/>
        </p:nvSpPr>
        <p:spPr>
          <a:xfrm>
            <a:off x="3781823" y="1586549"/>
            <a:ext cx="379730" cy="0"/>
          </a:xfrm>
          <a:custGeom>
            <a:avLst/>
            <a:gdLst/>
            <a:ahLst/>
            <a:cxnLst/>
            <a:rect l="l" t="t" r="r" b="b"/>
            <a:pathLst>
              <a:path w="379729">
                <a:moveTo>
                  <a:pt x="0" y="0"/>
                </a:moveTo>
                <a:lnTo>
                  <a:pt x="379259" y="0"/>
                </a:lnTo>
              </a:path>
            </a:pathLst>
          </a:custGeom>
          <a:ln w="3175">
            <a:solidFill>
              <a:srgbClr val="C659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4" name="object 2034"/>
          <p:cNvSpPr/>
          <p:nvPr/>
        </p:nvSpPr>
        <p:spPr>
          <a:xfrm>
            <a:off x="3783271" y="1585360"/>
            <a:ext cx="377190" cy="0"/>
          </a:xfrm>
          <a:custGeom>
            <a:avLst/>
            <a:gdLst/>
            <a:ahLst/>
            <a:cxnLst/>
            <a:rect l="l" t="t" r="r" b="b"/>
            <a:pathLst>
              <a:path w="377189">
                <a:moveTo>
                  <a:pt x="0" y="0"/>
                </a:moveTo>
                <a:lnTo>
                  <a:pt x="376676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5" name="object 2035"/>
          <p:cNvSpPr/>
          <p:nvPr/>
        </p:nvSpPr>
        <p:spPr>
          <a:xfrm>
            <a:off x="3784704" y="1584178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121" y="0"/>
                </a:lnTo>
              </a:path>
            </a:pathLst>
          </a:custGeom>
          <a:ln w="3175">
            <a:solidFill>
              <a:srgbClr val="C65A3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6" name="object 2036"/>
          <p:cNvSpPr/>
          <p:nvPr/>
        </p:nvSpPr>
        <p:spPr>
          <a:xfrm>
            <a:off x="3786137" y="1582990"/>
            <a:ext cx="372110" cy="0"/>
          </a:xfrm>
          <a:custGeom>
            <a:avLst/>
            <a:gdLst/>
            <a:ahLst/>
            <a:cxnLst/>
            <a:rect l="l" t="t" r="r" b="b"/>
            <a:pathLst>
              <a:path w="372110">
                <a:moveTo>
                  <a:pt x="0" y="0"/>
                </a:moveTo>
                <a:lnTo>
                  <a:pt x="371566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7" name="object 2037"/>
          <p:cNvSpPr/>
          <p:nvPr/>
        </p:nvSpPr>
        <p:spPr>
          <a:xfrm>
            <a:off x="3787586" y="1581802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8983" y="0"/>
                </a:lnTo>
              </a:path>
            </a:pathLst>
          </a:custGeom>
          <a:ln w="3175">
            <a:solidFill>
              <a:srgbClr val="C6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8" name="object 2038"/>
          <p:cNvSpPr/>
          <p:nvPr/>
        </p:nvSpPr>
        <p:spPr>
          <a:xfrm>
            <a:off x="3789019" y="1580620"/>
            <a:ext cx="367030" cy="0"/>
          </a:xfrm>
          <a:custGeom>
            <a:avLst/>
            <a:gdLst/>
            <a:ahLst/>
            <a:cxnLst/>
            <a:rect l="l" t="t" r="r" b="b"/>
            <a:pathLst>
              <a:path w="367029">
                <a:moveTo>
                  <a:pt x="0" y="0"/>
                </a:moveTo>
                <a:lnTo>
                  <a:pt x="36642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9" name="object 2039"/>
          <p:cNvSpPr/>
          <p:nvPr/>
        </p:nvSpPr>
        <p:spPr>
          <a:xfrm>
            <a:off x="3790452" y="1579432"/>
            <a:ext cx="364490" cy="0"/>
          </a:xfrm>
          <a:custGeom>
            <a:avLst/>
            <a:gdLst/>
            <a:ahLst/>
            <a:cxnLst/>
            <a:rect l="l" t="t" r="r" b="b"/>
            <a:pathLst>
              <a:path w="364489">
                <a:moveTo>
                  <a:pt x="0" y="0"/>
                </a:moveTo>
                <a:lnTo>
                  <a:pt x="363872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0" name="object 2040"/>
          <p:cNvSpPr/>
          <p:nvPr/>
        </p:nvSpPr>
        <p:spPr>
          <a:xfrm>
            <a:off x="3791901" y="1578244"/>
            <a:ext cx="361315" cy="0"/>
          </a:xfrm>
          <a:custGeom>
            <a:avLst/>
            <a:gdLst/>
            <a:ahLst/>
            <a:cxnLst/>
            <a:rect l="l" t="t" r="r" b="b"/>
            <a:pathLst>
              <a:path w="361314">
                <a:moveTo>
                  <a:pt x="0" y="0"/>
                </a:moveTo>
                <a:lnTo>
                  <a:pt x="361290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1" name="object 2041"/>
          <p:cNvSpPr/>
          <p:nvPr/>
        </p:nvSpPr>
        <p:spPr>
          <a:xfrm>
            <a:off x="3793334" y="1577063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558" y="0"/>
                </a:lnTo>
              </a:path>
            </a:pathLst>
          </a:custGeom>
          <a:ln w="3175">
            <a:solidFill>
              <a:srgbClr val="C75A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2" name="object 2042"/>
          <p:cNvSpPr/>
          <p:nvPr/>
        </p:nvSpPr>
        <p:spPr>
          <a:xfrm>
            <a:off x="3794767" y="1575876"/>
            <a:ext cx="356235" cy="0"/>
          </a:xfrm>
          <a:custGeom>
            <a:avLst/>
            <a:gdLst/>
            <a:ahLst/>
            <a:cxnLst/>
            <a:rect l="l" t="t" r="r" b="b"/>
            <a:pathLst>
              <a:path w="356235">
                <a:moveTo>
                  <a:pt x="0" y="0"/>
                </a:moveTo>
                <a:lnTo>
                  <a:pt x="355658" y="0"/>
                </a:lnTo>
              </a:path>
            </a:pathLst>
          </a:custGeom>
          <a:ln w="3175">
            <a:solidFill>
              <a:srgbClr val="C7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3" name="object 2043"/>
          <p:cNvSpPr/>
          <p:nvPr/>
        </p:nvSpPr>
        <p:spPr>
          <a:xfrm>
            <a:off x="3796215" y="1574688"/>
            <a:ext cx="353060" cy="0"/>
          </a:xfrm>
          <a:custGeom>
            <a:avLst/>
            <a:gdLst/>
            <a:ahLst/>
            <a:cxnLst/>
            <a:rect l="l" t="t" r="r" b="b"/>
            <a:pathLst>
              <a:path w="353060">
                <a:moveTo>
                  <a:pt x="0" y="0"/>
                </a:moveTo>
                <a:lnTo>
                  <a:pt x="35272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4" name="object 2044"/>
          <p:cNvSpPr/>
          <p:nvPr/>
        </p:nvSpPr>
        <p:spPr>
          <a:xfrm>
            <a:off x="3797649" y="1573502"/>
            <a:ext cx="349885" cy="0"/>
          </a:xfrm>
          <a:custGeom>
            <a:avLst/>
            <a:gdLst/>
            <a:ahLst/>
            <a:cxnLst/>
            <a:rect l="l" t="t" r="r" b="b"/>
            <a:pathLst>
              <a:path w="349885">
                <a:moveTo>
                  <a:pt x="0" y="0"/>
                </a:moveTo>
                <a:lnTo>
                  <a:pt x="349826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5" name="object 2045"/>
          <p:cNvSpPr/>
          <p:nvPr/>
        </p:nvSpPr>
        <p:spPr>
          <a:xfrm>
            <a:off x="3799085" y="1572318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0" y="0"/>
                </a:moveTo>
                <a:lnTo>
                  <a:pt x="346910" y="0"/>
                </a:lnTo>
              </a:path>
            </a:pathLst>
          </a:custGeom>
          <a:ln w="3175">
            <a:solidFill>
              <a:srgbClr val="C85B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6" name="object 2046"/>
          <p:cNvSpPr/>
          <p:nvPr/>
        </p:nvSpPr>
        <p:spPr>
          <a:xfrm>
            <a:off x="3800856" y="1571132"/>
            <a:ext cx="344170" cy="0"/>
          </a:xfrm>
          <a:custGeom>
            <a:avLst/>
            <a:gdLst/>
            <a:ahLst/>
            <a:cxnLst/>
            <a:rect l="l" t="t" r="r" b="b"/>
            <a:pathLst>
              <a:path w="344170">
                <a:moveTo>
                  <a:pt x="0" y="0"/>
                </a:moveTo>
                <a:lnTo>
                  <a:pt x="34366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7" name="object 2047"/>
          <p:cNvSpPr/>
          <p:nvPr/>
        </p:nvSpPr>
        <p:spPr>
          <a:xfrm>
            <a:off x="3802749" y="1569945"/>
            <a:ext cx="340360" cy="0"/>
          </a:xfrm>
          <a:custGeom>
            <a:avLst/>
            <a:gdLst/>
            <a:ahLst/>
            <a:cxnLst/>
            <a:rect l="l" t="t" r="r" b="b"/>
            <a:pathLst>
              <a:path w="340360">
                <a:moveTo>
                  <a:pt x="0" y="0"/>
                </a:moveTo>
                <a:lnTo>
                  <a:pt x="340308" y="0"/>
                </a:lnTo>
              </a:path>
            </a:pathLst>
          </a:custGeom>
          <a:ln w="3175">
            <a:solidFill>
              <a:srgbClr val="C8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8" name="object 2048"/>
          <p:cNvSpPr/>
          <p:nvPr/>
        </p:nvSpPr>
        <p:spPr>
          <a:xfrm>
            <a:off x="3804648" y="1568760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5">
                <a:moveTo>
                  <a:pt x="0" y="0"/>
                </a:moveTo>
                <a:lnTo>
                  <a:pt x="336931" y="0"/>
                </a:lnTo>
              </a:path>
            </a:pathLst>
          </a:custGeom>
          <a:ln w="3175">
            <a:solidFill>
              <a:srgbClr val="C95B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9" name="object 2049"/>
          <p:cNvSpPr/>
          <p:nvPr/>
        </p:nvSpPr>
        <p:spPr>
          <a:xfrm>
            <a:off x="3806556" y="1567573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552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0" name="object 2050"/>
          <p:cNvSpPr/>
          <p:nvPr/>
        </p:nvSpPr>
        <p:spPr>
          <a:xfrm>
            <a:off x="3808449" y="1566385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>
                <a:moveTo>
                  <a:pt x="0" y="0"/>
                </a:moveTo>
                <a:lnTo>
                  <a:pt x="330192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1" name="object 2051"/>
          <p:cNvSpPr/>
          <p:nvPr/>
        </p:nvSpPr>
        <p:spPr>
          <a:xfrm>
            <a:off x="3810362" y="1565196"/>
            <a:ext cx="327025" cy="0"/>
          </a:xfrm>
          <a:custGeom>
            <a:avLst/>
            <a:gdLst/>
            <a:ahLst/>
            <a:cxnLst/>
            <a:rect l="l" t="t" r="r" b="b"/>
            <a:pathLst>
              <a:path w="327025">
                <a:moveTo>
                  <a:pt x="0" y="0"/>
                </a:moveTo>
                <a:lnTo>
                  <a:pt x="326795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2" name="object 2052"/>
          <p:cNvSpPr/>
          <p:nvPr/>
        </p:nvSpPr>
        <p:spPr>
          <a:xfrm>
            <a:off x="3812255" y="1564014"/>
            <a:ext cx="323850" cy="0"/>
          </a:xfrm>
          <a:custGeom>
            <a:avLst/>
            <a:gdLst/>
            <a:ahLst/>
            <a:cxnLst/>
            <a:rect l="l" t="t" r="r" b="b"/>
            <a:pathLst>
              <a:path w="323850">
                <a:moveTo>
                  <a:pt x="0" y="0"/>
                </a:moveTo>
                <a:lnTo>
                  <a:pt x="323435" y="0"/>
                </a:lnTo>
              </a:path>
            </a:pathLst>
          </a:custGeom>
          <a:ln w="3175">
            <a:solidFill>
              <a:srgbClr val="C9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3" name="object 2053"/>
          <p:cNvSpPr/>
          <p:nvPr/>
        </p:nvSpPr>
        <p:spPr>
          <a:xfrm>
            <a:off x="3814148" y="1562826"/>
            <a:ext cx="320675" cy="0"/>
          </a:xfrm>
          <a:custGeom>
            <a:avLst/>
            <a:gdLst/>
            <a:ahLst/>
            <a:cxnLst/>
            <a:rect l="l" t="t" r="r" b="b"/>
            <a:pathLst>
              <a:path w="320675">
                <a:moveTo>
                  <a:pt x="0" y="0"/>
                </a:moveTo>
                <a:lnTo>
                  <a:pt x="320075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3816062" y="1561637"/>
            <a:ext cx="316865" cy="0"/>
          </a:xfrm>
          <a:custGeom>
            <a:avLst/>
            <a:gdLst/>
            <a:ahLst/>
            <a:cxnLst/>
            <a:rect l="l" t="t" r="r" b="b"/>
            <a:pathLst>
              <a:path w="316864">
                <a:moveTo>
                  <a:pt x="0" y="0"/>
                </a:moveTo>
                <a:lnTo>
                  <a:pt x="316679" y="0"/>
                </a:lnTo>
              </a:path>
            </a:pathLst>
          </a:custGeom>
          <a:ln w="3175">
            <a:solidFill>
              <a:srgbClr val="CA5C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5" name="object 2055"/>
          <p:cNvSpPr/>
          <p:nvPr/>
        </p:nvSpPr>
        <p:spPr>
          <a:xfrm>
            <a:off x="3817954" y="1560455"/>
            <a:ext cx="313690" cy="0"/>
          </a:xfrm>
          <a:custGeom>
            <a:avLst/>
            <a:gdLst/>
            <a:ahLst/>
            <a:cxnLst/>
            <a:rect l="l" t="t" r="r" b="b"/>
            <a:pathLst>
              <a:path w="313689">
                <a:moveTo>
                  <a:pt x="0" y="0"/>
                </a:moveTo>
                <a:lnTo>
                  <a:pt x="313319" y="0"/>
                </a:lnTo>
              </a:path>
            </a:pathLst>
          </a:custGeom>
          <a:ln w="3175">
            <a:solidFill>
              <a:srgbClr val="CA5C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6" name="object 2056"/>
          <p:cNvSpPr/>
          <p:nvPr/>
        </p:nvSpPr>
        <p:spPr>
          <a:xfrm>
            <a:off x="3819847" y="1559267"/>
            <a:ext cx="310515" cy="0"/>
          </a:xfrm>
          <a:custGeom>
            <a:avLst/>
            <a:gdLst/>
            <a:ahLst/>
            <a:cxnLst/>
            <a:rect l="l" t="t" r="r" b="b"/>
            <a:pathLst>
              <a:path w="310514">
                <a:moveTo>
                  <a:pt x="0" y="0"/>
                </a:moveTo>
                <a:lnTo>
                  <a:pt x="309959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7" name="object 2057"/>
          <p:cNvSpPr/>
          <p:nvPr/>
        </p:nvSpPr>
        <p:spPr>
          <a:xfrm>
            <a:off x="3821761" y="1558078"/>
            <a:ext cx="306705" cy="0"/>
          </a:xfrm>
          <a:custGeom>
            <a:avLst/>
            <a:gdLst/>
            <a:ahLst/>
            <a:cxnLst/>
            <a:rect l="l" t="t" r="r" b="b"/>
            <a:pathLst>
              <a:path w="306704">
                <a:moveTo>
                  <a:pt x="0" y="0"/>
                </a:moveTo>
                <a:lnTo>
                  <a:pt x="306563" y="0"/>
                </a:lnTo>
              </a:path>
            </a:pathLst>
          </a:custGeom>
          <a:ln w="3175">
            <a:solidFill>
              <a:srgbClr val="CA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8" name="object 2058"/>
          <p:cNvSpPr/>
          <p:nvPr/>
        </p:nvSpPr>
        <p:spPr>
          <a:xfrm>
            <a:off x="3823654" y="1556892"/>
            <a:ext cx="303530" cy="0"/>
          </a:xfrm>
          <a:custGeom>
            <a:avLst/>
            <a:gdLst/>
            <a:ahLst/>
            <a:cxnLst/>
            <a:rect l="l" t="t" r="r" b="b"/>
            <a:pathLst>
              <a:path w="303529">
                <a:moveTo>
                  <a:pt x="0" y="0"/>
                </a:moveTo>
                <a:lnTo>
                  <a:pt x="303202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9" name="object 2059"/>
          <p:cNvSpPr/>
          <p:nvPr/>
        </p:nvSpPr>
        <p:spPr>
          <a:xfrm>
            <a:off x="3825552" y="1555706"/>
            <a:ext cx="300355" cy="0"/>
          </a:xfrm>
          <a:custGeom>
            <a:avLst/>
            <a:gdLst/>
            <a:ahLst/>
            <a:cxnLst/>
            <a:rect l="l" t="t" r="r" b="b"/>
            <a:pathLst>
              <a:path w="300354">
                <a:moveTo>
                  <a:pt x="0" y="0"/>
                </a:moveTo>
                <a:lnTo>
                  <a:pt x="299825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0" name="object 2060"/>
          <p:cNvSpPr/>
          <p:nvPr/>
        </p:nvSpPr>
        <p:spPr>
          <a:xfrm>
            <a:off x="3827460" y="1554519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4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1" name="object 2061"/>
          <p:cNvSpPr/>
          <p:nvPr/>
        </p:nvSpPr>
        <p:spPr>
          <a:xfrm>
            <a:off x="3829353" y="1553333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>
                <a:moveTo>
                  <a:pt x="0" y="0"/>
                </a:moveTo>
                <a:lnTo>
                  <a:pt x="293086" y="0"/>
                </a:lnTo>
              </a:path>
            </a:pathLst>
          </a:custGeom>
          <a:ln w="3175">
            <a:solidFill>
              <a:srgbClr val="CB5D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2" name="object 2062"/>
          <p:cNvSpPr/>
          <p:nvPr/>
        </p:nvSpPr>
        <p:spPr>
          <a:xfrm>
            <a:off x="3831252" y="1552147"/>
            <a:ext cx="290195" cy="0"/>
          </a:xfrm>
          <a:custGeom>
            <a:avLst/>
            <a:gdLst/>
            <a:ahLst/>
            <a:cxnLst/>
            <a:rect l="l" t="t" r="r" b="b"/>
            <a:pathLst>
              <a:path w="290195">
                <a:moveTo>
                  <a:pt x="0" y="0"/>
                </a:moveTo>
                <a:lnTo>
                  <a:pt x="289708" y="0"/>
                </a:lnTo>
              </a:path>
            </a:pathLst>
          </a:custGeom>
          <a:ln w="3175">
            <a:solidFill>
              <a:srgbClr val="CB5E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3" name="object 2063"/>
          <p:cNvSpPr/>
          <p:nvPr/>
        </p:nvSpPr>
        <p:spPr>
          <a:xfrm>
            <a:off x="3833160" y="1550961"/>
            <a:ext cx="286385" cy="0"/>
          </a:xfrm>
          <a:custGeom>
            <a:avLst/>
            <a:gdLst/>
            <a:ahLst/>
            <a:cxnLst/>
            <a:rect l="l" t="t" r="r" b="b"/>
            <a:pathLst>
              <a:path w="286385">
                <a:moveTo>
                  <a:pt x="0" y="0"/>
                </a:moveTo>
                <a:lnTo>
                  <a:pt x="28633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4" name="object 2064"/>
          <p:cNvSpPr/>
          <p:nvPr/>
        </p:nvSpPr>
        <p:spPr>
          <a:xfrm>
            <a:off x="3835053" y="1549772"/>
            <a:ext cx="283210" cy="0"/>
          </a:xfrm>
          <a:custGeom>
            <a:avLst/>
            <a:gdLst/>
            <a:ahLst/>
            <a:cxnLst/>
            <a:rect l="l" t="t" r="r" b="b"/>
            <a:pathLst>
              <a:path w="283210">
                <a:moveTo>
                  <a:pt x="0" y="0"/>
                </a:moveTo>
                <a:lnTo>
                  <a:pt x="28297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5" name="object 2065"/>
          <p:cNvSpPr/>
          <p:nvPr/>
        </p:nvSpPr>
        <p:spPr>
          <a:xfrm>
            <a:off x="3836966" y="1548584"/>
            <a:ext cx="280035" cy="0"/>
          </a:xfrm>
          <a:custGeom>
            <a:avLst/>
            <a:gdLst/>
            <a:ahLst/>
            <a:cxnLst/>
            <a:rect l="l" t="t" r="r" b="b"/>
            <a:pathLst>
              <a:path w="280035">
                <a:moveTo>
                  <a:pt x="0" y="0"/>
                </a:moveTo>
                <a:lnTo>
                  <a:pt x="279573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6" name="object 2066"/>
          <p:cNvSpPr/>
          <p:nvPr/>
        </p:nvSpPr>
        <p:spPr>
          <a:xfrm>
            <a:off x="3840605" y="1547494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49782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7" name="object 2067"/>
          <p:cNvSpPr/>
          <p:nvPr/>
        </p:nvSpPr>
        <p:spPr>
          <a:xfrm>
            <a:off x="4113222" y="1545589"/>
            <a:ext cx="0" cy="1270"/>
          </a:xfrm>
          <a:custGeom>
            <a:avLst/>
            <a:gdLst/>
            <a:ahLst/>
            <a:cxnLst/>
            <a:rect l="l" t="t" r="r" b="b"/>
            <a:pathLst>
              <a:path h="1269">
                <a:moveTo>
                  <a:pt x="0" y="1269"/>
                </a:move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CC5E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8" name="object 2068"/>
          <p:cNvSpPr/>
          <p:nvPr/>
        </p:nvSpPr>
        <p:spPr>
          <a:xfrm>
            <a:off x="3840752" y="1546215"/>
            <a:ext cx="273050" cy="0"/>
          </a:xfrm>
          <a:custGeom>
            <a:avLst/>
            <a:gdLst/>
            <a:ahLst/>
            <a:cxnLst/>
            <a:rect l="l" t="t" r="r" b="b"/>
            <a:pathLst>
              <a:path w="273050">
                <a:moveTo>
                  <a:pt x="0" y="0"/>
                </a:moveTo>
                <a:lnTo>
                  <a:pt x="272470" y="0"/>
                </a:lnTo>
              </a:path>
            </a:pathLst>
          </a:custGeom>
          <a:ln w="3175">
            <a:solidFill>
              <a:srgbClr val="CC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9" name="object 2069"/>
          <p:cNvSpPr/>
          <p:nvPr/>
        </p:nvSpPr>
        <p:spPr>
          <a:xfrm>
            <a:off x="3842665" y="1545028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0" y="0"/>
                </a:moveTo>
                <a:lnTo>
                  <a:pt x="268463" y="0"/>
                </a:lnTo>
              </a:path>
            </a:pathLst>
          </a:custGeom>
          <a:ln w="3175">
            <a:solidFill>
              <a:srgbClr val="CD5E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0" name="object 2070"/>
          <p:cNvSpPr/>
          <p:nvPr/>
        </p:nvSpPr>
        <p:spPr>
          <a:xfrm>
            <a:off x="3844936" y="1543847"/>
            <a:ext cx="264160" cy="0"/>
          </a:xfrm>
          <a:custGeom>
            <a:avLst/>
            <a:gdLst/>
            <a:ahLst/>
            <a:cxnLst/>
            <a:rect l="l" t="t" r="r" b="b"/>
            <a:pathLst>
              <a:path w="264160">
                <a:moveTo>
                  <a:pt x="0" y="0"/>
                </a:moveTo>
                <a:lnTo>
                  <a:pt x="264121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1" name="object 2071"/>
          <p:cNvSpPr/>
          <p:nvPr/>
        </p:nvSpPr>
        <p:spPr>
          <a:xfrm>
            <a:off x="3847546" y="1542658"/>
            <a:ext cx="259715" cy="0"/>
          </a:xfrm>
          <a:custGeom>
            <a:avLst/>
            <a:gdLst/>
            <a:ahLst/>
            <a:cxnLst/>
            <a:rect l="l" t="t" r="r" b="b"/>
            <a:pathLst>
              <a:path w="259714">
                <a:moveTo>
                  <a:pt x="0" y="0"/>
                </a:moveTo>
                <a:lnTo>
                  <a:pt x="259439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3850184" y="1541469"/>
            <a:ext cx="255270" cy="0"/>
          </a:xfrm>
          <a:custGeom>
            <a:avLst/>
            <a:gdLst/>
            <a:ahLst/>
            <a:cxnLst/>
            <a:rect l="l" t="t" r="r" b="b"/>
            <a:pathLst>
              <a:path w="255270">
                <a:moveTo>
                  <a:pt x="0" y="0"/>
                </a:moveTo>
                <a:lnTo>
                  <a:pt x="254708" y="0"/>
                </a:lnTo>
              </a:path>
            </a:pathLst>
          </a:custGeom>
          <a:ln w="3175">
            <a:solidFill>
              <a:srgbClr val="CD5F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3852794" y="1540287"/>
            <a:ext cx="250190" cy="0"/>
          </a:xfrm>
          <a:custGeom>
            <a:avLst/>
            <a:gdLst/>
            <a:ahLst/>
            <a:cxnLst/>
            <a:rect l="l" t="t" r="r" b="b"/>
            <a:pathLst>
              <a:path w="250189">
                <a:moveTo>
                  <a:pt x="0" y="0"/>
                </a:moveTo>
                <a:lnTo>
                  <a:pt x="250026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3855404" y="1539099"/>
            <a:ext cx="245745" cy="0"/>
          </a:xfrm>
          <a:custGeom>
            <a:avLst/>
            <a:gdLst/>
            <a:ahLst/>
            <a:cxnLst/>
            <a:rect l="l" t="t" r="r" b="b"/>
            <a:pathLst>
              <a:path w="245745">
                <a:moveTo>
                  <a:pt x="0" y="0"/>
                </a:moveTo>
                <a:lnTo>
                  <a:pt x="245345" y="0"/>
                </a:lnTo>
              </a:path>
            </a:pathLst>
          </a:custGeom>
          <a:ln w="3175">
            <a:solidFill>
              <a:srgbClr val="CD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3858042" y="1537910"/>
            <a:ext cx="240665" cy="0"/>
          </a:xfrm>
          <a:custGeom>
            <a:avLst/>
            <a:gdLst/>
            <a:ahLst/>
            <a:cxnLst/>
            <a:rect l="l" t="t" r="r" b="b"/>
            <a:pathLst>
              <a:path w="240664">
                <a:moveTo>
                  <a:pt x="0" y="0"/>
                </a:moveTo>
                <a:lnTo>
                  <a:pt x="240613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3860652" y="1536723"/>
            <a:ext cx="236220" cy="0"/>
          </a:xfrm>
          <a:custGeom>
            <a:avLst/>
            <a:gdLst/>
            <a:ahLst/>
            <a:cxnLst/>
            <a:rect l="l" t="t" r="r" b="b"/>
            <a:pathLst>
              <a:path w="236220">
                <a:moveTo>
                  <a:pt x="0" y="0"/>
                </a:moveTo>
                <a:lnTo>
                  <a:pt x="235932" y="0"/>
                </a:lnTo>
              </a:path>
            </a:pathLst>
          </a:custGeom>
          <a:ln w="3175">
            <a:solidFill>
              <a:srgbClr val="CE5F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3863271" y="1535537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226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3865900" y="1534350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0" y="0"/>
                </a:moveTo>
                <a:lnTo>
                  <a:pt x="226519" y="0"/>
                </a:lnTo>
              </a:path>
            </a:pathLst>
          </a:custGeom>
          <a:ln w="3175">
            <a:solidFill>
              <a:srgbClr val="CE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9" name="object 2079"/>
          <p:cNvSpPr/>
          <p:nvPr/>
        </p:nvSpPr>
        <p:spPr>
          <a:xfrm>
            <a:off x="3868509" y="1533164"/>
            <a:ext cx="222250" cy="0"/>
          </a:xfrm>
          <a:custGeom>
            <a:avLst/>
            <a:gdLst/>
            <a:ahLst/>
            <a:cxnLst/>
            <a:rect l="l" t="t" r="r" b="b"/>
            <a:pathLst>
              <a:path w="222250">
                <a:moveTo>
                  <a:pt x="0" y="0"/>
                </a:moveTo>
                <a:lnTo>
                  <a:pt x="221838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0" name="object 2080"/>
          <p:cNvSpPr/>
          <p:nvPr/>
        </p:nvSpPr>
        <p:spPr>
          <a:xfrm>
            <a:off x="3871129" y="1531977"/>
            <a:ext cx="217170" cy="0"/>
          </a:xfrm>
          <a:custGeom>
            <a:avLst/>
            <a:gdLst/>
            <a:ahLst/>
            <a:cxnLst/>
            <a:rect l="l" t="t" r="r" b="b"/>
            <a:pathLst>
              <a:path w="217170">
                <a:moveTo>
                  <a:pt x="0" y="0"/>
                </a:moveTo>
                <a:lnTo>
                  <a:pt x="217131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1" name="object 2081"/>
          <p:cNvSpPr/>
          <p:nvPr/>
        </p:nvSpPr>
        <p:spPr>
          <a:xfrm>
            <a:off x="3873757" y="1530791"/>
            <a:ext cx="212725" cy="0"/>
          </a:xfrm>
          <a:custGeom>
            <a:avLst/>
            <a:gdLst/>
            <a:ahLst/>
            <a:cxnLst/>
            <a:rect l="l" t="t" r="r" b="b"/>
            <a:pathLst>
              <a:path w="212725">
                <a:moveTo>
                  <a:pt x="0" y="0"/>
                </a:moveTo>
                <a:lnTo>
                  <a:pt x="212425" y="0"/>
                </a:lnTo>
              </a:path>
            </a:pathLst>
          </a:custGeom>
          <a:ln w="3175">
            <a:solidFill>
              <a:srgbClr val="CF604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2" name="object 2082"/>
          <p:cNvSpPr/>
          <p:nvPr/>
        </p:nvSpPr>
        <p:spPr>
          <a:xfrm>
            <a:off x="3876367" y="1529602"/>
            <a:ext cx="208279" cy="0"/>
          </a:xfrm>
          <a:custGeom>
            <a:avLst/>
            <a:gdLst/>
            <a:ahLst/>
            <a:cxnLst/>
            <a:rect l="l" t="t" r="r" b="b"/>
            <a:pathLst>
              <a:path w="208279">
                <a:moveTo>
                  <a:pt x="0" y="0"/>
                </a:moveTo>
                <a:lnTo>
                  <a:pt x="207743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3" name="object 2083"/>
          <p:cNvSpPr/>
          <p:nvPr/>
        </p:nvSpPr>
        <p:spPr>
          <a:xfrm>
            <a:off x="3879005" y="1528413"/>
            <a:ext cx="203200" cy="0"/>
          </a:xfrm>
          <a:custGeom>
            <a:avLst/>
            <a:gdLst/>
            <a:ahLst/>
            <a:cxnLst/>
            <a:rect l="l" t="t" r="r" b="b"/>
            <a:pathLst>
              <a:path w="203200">
                <a:moveTo>
                  <a:pt x="0" y="0"/>
                </a:moveTo>
                <a:lnTo>
                  <a:pt x="203012" y="0"/>
                </a:lnTo>
              </a:path>
            </a:pathLst>
          </a:custGeom>
          <a:ln w="3175">
            <a:solidFill>
              <a:srgbClr val="CF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4" name="object 2084"/>
          <p:cNvSpPr/>
          <p:nvPr/>
        </p:nvSpPr>
        <p:spPr>
          <a:xfrm>
            <a:off x="3881615" y="1527231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330" y="0"/>
                </a:lnTo>
              </a:path>
            </a:pathLst>
          </a:custGeom>
          <a:ln w="3175">
            <a:solidFill>
              <a:srgbClr val="D060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5" name="object 2085"/>
          <p:cNvSpPr/>
          <p:nvPr/>
        </p:nvSpPr>
        <p:spPr>
          <a:xfrm>
            <a:off x="3884225" y="1526042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649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6" name="object 2086"/>
          <p:cNvSpPr/>
          <p:nvPr/>
        </p:nvSpPr>
        <p:spPr>
          <a:xfrm>
            <a:off x="3886863" y="15248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8917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7" name="object 2087"/>
          <p:cNvSpPr/>
          <p:nvPr/>
        </p:nvSpPr>
        <p:spPr>
          <a:xfrm>
            <a:off x="3889527" y="1524000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69">
                <a:moveTo>
                  <a:pt x="0" y="1269"/>
                </a:moveTo>
                <a:lnTo>
                  <a:pt x="5620" y="1269"/>
                </a:lnTo>
                <a:lnTo>
                  <a:pt x="5620" y="0"/>
                </a:lnTo>
                <a:lnTo>
                  <a:pt x="0" y="0"/>
                </a:lnTo>
                <a:lnTo>
                  <a:pt x="0" y="1269"/>
                </a:lnTo>
                <a:close/>
              </a:path>
            </a:pathLst>
          </a:custGeom>
          <a:solidFill>
            <a:srgbClr val="D061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8" name="object 2088"/>
          <p:cNvSpPr/>
          <p:nvPr/>
        </p:nvSpPr>
        <p:spPr>
          <a:xfrm>
            <a:off x="3915522" y="1523364"/>
            <a:ext cx="157480" cy="0"/>
          </a:xfrm>
          <a:custGeom>
            <a:avLst/>
            <a:gdLst/>
            <a:ahLst/>
            <a:cxnLst/>
            <a:rect l="l" t="t" r="r" b="b"/>
            <a:pathLst>
              <a:path w="157479">
                <a:moveTo>
                  <a:pt x="0" y="0"/>
                </a:moveTo>
                <a:lnTo>
                  <a:pt x="157238" y="0"/>
                </a:lnTo>
              </a:path>
            </a:pathLst>
          </a:custGeom>
          <a:ln w="3175">
            <a:solidFill>
              <a:srgbClr val="D0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9" name="object 2089"/>
          <p:cNvSpPr/>
          <p:nvPr/>
        </p:nvSpPr>
        <p:spPr>
          <a:xfrm>
            <a:off x="3893217" y="1522486"/>
            <a:ext cx="177800" cy="0"/>
          </a:xfrm>
          <a:custGeom>
            <a:avLst/>
            <a:gdLst/>
            <a:ahLst/>
            <a:cxnLst/>
            <a:rect l="l" t="t" r="r" b="b"/>
            <a:pathLst>
              <a:path w="177800">
                <a:moveTo>
                  <a:pt x="0" y="0"/>
                </a:moveTo>
                <a:lnTo>
                  <a:pt x="177484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0" name="object 2090"/>
          <p:cNvSpPr/>
          <p:nvPr/>
        </p:nvSpPr>
        <p:spPr>
          <a:xfrm>
            <a:off x="3897360" y="1521297"/>
            <a:ext cx="170180" cy="0"/>
          </a:xfrm>
          <a:custGeom>
            <a:avLst/>
            <a:gdLst/>
            <a:ahLst/>
            <a:cxnLst/>
            <a:rect l="l" t="t" r="r" b="b"/>
            <a:pathLst>
              <a:path w="170179">
                <a:moveTo>
                  <a:pt x="0" y="0"/>
                </a:moveTo>
                <a:lnTo>
                  <a:pt x="169757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3901460" y="1520111"/>
            <a:ext cx="162560" cy="0"/>
          </a:xfrm>
          <a:custGeom>
            <a:avLst/>
            <a:gdLst/>
            <a:ahLst/>
            <a:cxnLst/>
            <a:rect l="l" t="t" r="r" b="b"/>
            <a:pathLst>
              <a:path w="162560">
                <a:moveTo>
                  <a:pt x="0" y="0"/>
                </a:moveTo>
                <a:lnTo>
                  <a:pt x="162112" y="0"/>
                </a:lnTo>
              </a:path>
            </a:pathLst>
          </a:custGeom>
          <a:ln w="3175">
            <a:solidFill>
              <a:srgbClr val="D1614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3905577" y="1518923"/>
            <a:ext cx="154940" cy="0"/>
          </a:xfrm>
          <a:custGeom>
            <a:avLst/>
            <a:gdLst/>
            <a:ahLst/>
            <a:cxnLst/>
            <a:rect l="l" t="t" r="r" b="b"/>
            <a:pathLst>
              <a:path w="154939">
                <a:moveTo>
                  <a:pt x="0" y="0"/>
                </a:moveTo>
                <a:lnTo>
                  <a:pt x="154424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3909703" y="1517737"/>
            <a:ext cx="147320" cy="0"/>
          </a:xfrm>
          <a:custGeom>
            <a:avLst/>
            <a:gdLst/>
            <a:ahLst/>
            <a:cxnLst/>
            <a:rect l="l" t="t" r="r" b="b"/>
            <a:pathLst>
              <a:path w="147320">
                <a:moveTo>
                  <a:pt x="0" y="0"/>
                </a:moveTo>
                <a:lnTo>
                  <a:pt x="146739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3913802" y="1516551"/>
            <a:ext cx="139700" cy="0"/>
          </a:xfrm>
          <a:custGeom>
            <a:avLst/>
            <a:gdLst/>
            <a:ahLst/>
            <a:cxnLst/>
            <a:rect l="l" t="t" r="r" b="b"/>
            <a:pathLst>
              <a:path w="139700">
                <a:moveTo>
                  <a:pt x="0" y="0"/>
                </a:moveTo>
                <a:lnTo>
                  <a:pt x="139094" y="0"/>
                </a:lnTo>
              </a:path>
            </a:pathLst>
          </a:custGeom>
          <a:ln w="3175">
            <a:solidFill>
              <a:srgbClr val="D1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3917920" y="1515364"/>
            <a:ext cx="131445" cy="0"/>
          </a:xfrm>
          <a:custGeom>
            <a:avLst/>
            <a:gdLst/>
            <a:ahLst/>
            <a:cxnLst/>
            <a:rect l="l" t="t" r="r" b="b"/>
            <a:pathLst>
              <a:path w="131445">
                <a:moveTo>
                  <a:pt x="0" y="0"/>
                </a:moveTo>
                <a:lnTo>
                  <a:pt x="13140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6" name="object 2096"/>
          <p:cNvSpPr/>
          <p:nvPr/>
        </p:nvSpPr>
        <p:spPr>
          <a:xfrm>
            <a:off x="3922046" y="1514178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721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7" name="object 2097"/>
          <p:cNvSpPr/>
          <p:nvPr/>
        </p:nvSpPr>
        <p:spPr>
          <a:xfrm>
            <a:off x="3926145" y="1512991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4">
                <a:moveTo>
                  <a:pt x="0" y="0"/>
                </a:moveTo>
                <a:lnTo>
                  <a:pt x="116076" y="0"/>
                </a:lnTo>
              </a:path>
            </a:pathLst>
          </a:custGeom>
          <a:ln w="3175">
            <a:solidFill>
              <a:srgbClr val="D262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8" name="object 2098"/>
          <p:cNvSpPr/>
          <p:nvPr/>
        </p:nvSpPr>
        <p:spPr>
          <a:xfrm>
            <a:off x="3930264" y="1511804"/>
            <a:ext cx="108585" cy="0"/>
          </a:xfrm>
          <a:custGeom>
            <a:avLst/>
            <a:gdLst/>
            <a:ahLst/>
            <a:cxnLst/>
            <a:rect l="l" t="t" r="r" b="b"/>
            <a:pathLst>
              <a:path w="108585">
                <a:moveTo>
                  <a:pt x="0" y="0"/>
                </a:moveTo>
                <a:lnTo>
                  <a:pt x="108388" y="0"/>
                </a:lnTo>
              </a:path>
            </a:pathLst>
          </a:custGeom>
          <a:ln w="3175">
            <a:solidFill>
              <a:srgbClr val="D2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9" name="object 2099"/>
          <p:cNvSpPr/>
          <p:nvPr/>
        </p:nvSpPr>
        <p:spPr>
          <a:xfrm>
            <a:off x="3934388" y="1510618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>
                <a:moveTo>
                  <a:pt x="0" y="0"/>
                </a:moveTo>
                <a:lnTo>
                  <a:pt x="100703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3939980" y="1509430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1566" y="0"/>
                </a:lnTo>
              </a:path>
            </a:pathLst>
          </a:custGeom>
          <a:ln w="3175">
            <a:solidFill>
              <a:srgbClr val="D363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3950514" y="1507520"/>
            <a:ext cx="76200" cy="1905"/>
          </a:xfrm>
          <a:custGeom>
            <a:avLst/>
            <a:gdLst/>
            <a:ahLst/>
            <a:cxnLst/>
            <a:rect l="l" t="t" r="r" b="b"/>
            <a:pathLst>
              <a:path w="76200" h="1905">
                <a:moveTo>
                  <a:pt x="62685" y="0"/>
                </a:moveTo>
                <a:lnTo>
                  <a:pt x="10421" y="227"/>
                </a:lnTo>
                <a:lnTo>
                  <a:pt x="0" y="1454"/>
                </a:lnTo>
                <a:lnTo>
                  <a:pt x="75640" y="1124"/>
                </a:lnTo>
                <a:lnTo>
                  <a:pt x="62685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2" name="object 2102"/>
          <p:cNvSpPr/>
          <p:nvPr/>
        </p:nvSpPr>
        <p:spPr>
          <a:xfrm>
            <a:off x="3960936" y="1506396"/>
            <a:ext cx="52705" cy="1905"/>
          </a:xfrm>
          <a:custGeom>
            <a:avLst/>
            <a:gdLst/>
            <a:ahLst/>
            <a:cxnLst/>
            <a:rect l="l" t="t" r="r" b="b"/>
            <a:pathLst>
              <a:path w="52704" h="1905">
                <a:moveTo>
                  <a:pt x="39308" y="0"/>
                </a:moveTo>
                <a:lnTo>
                  <a:pt x="10421" y="125"/>
                </a:lnTo>
                <a:lnTo>
                  <a:pt x="0" y="1352"/>
                </a:lnTo>
                <a:lnTo>
                  <a:pt x="52264" y="1124"/>
                </a:lnTo>
                <a:lnTo>
                  <a:pt x="39308" y="0"/>
                </a:lnTo>
                <a:close/>
              </a:path>
            </a:pathLst>
          </a:custGeom>
          <a:solidFill>
            <a:srgbClr val="D3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3" name="object 2103"/>
          <p:cNvSpPr/>
          <p:nvPr/>
        </p:nvSpPr>
        <p:spPr>
          <a:xfrm>
            <a:off x="3971357" y="1505259"/>
            <a:ext cx="29209" cy="1270"/>
          </a:xfrm>
          <a:custGeom>
            <a:avLst/>
            <a:gdLst/>
            <a:ahLst/>
            <a:cxnLst/>
            <a:rect l="l" t="t" r="r" b="b"/>
            <a:pathLst>
              <a:path w="29210" h="1269">
                <a:moveTo>
                  <a:pt x="15792" y="0"/>
                </a:moveTo>
                <a:lnTo>
                  <a:pt x="10533" y="22"/>
                </a:lnTo>
                <a:lnTo>
                  <a:pt x="0" y="1262"/>
                </a:lnTo>
                <a:lnTo>
                  <a:pt x="28887" y="1136"/>
                </a:lnTo>
                <a:lnTo>
                  <a:pt x="15792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4" name="object 2104"/>
          <p:cNvSpPr/>
          <p:nvPr/>
        </p:nvSpPr>
        <p:spPr>
          <a:xfrm>
            <a:off x="3981891" y="1505006"/>
            <a:ext cx="5715" cy="635"/>
          </a:xfrm>
          <a:custGeom>
            <a:avLst/>
            <a:gdLst/>
            <a:ahLst/>
            <a:cxnLst/>
            <a:rect l="l" t="t" r="r" b="b"/>
            <a:pathLst>
              <a:path w="5714" h="634">
                <a:moveTo>
                  <a:pt x="2344" y="0"/>
                </a:moveTo>
                <a:lnTo>
                  <a:pt x="0" y="275"/>
                </a:lnTo>
                <a:lnTo>
                  <a:pt x="5258" y="252"/>
                </a:lnTo>
                <a:lnTo>
                  <a:pt x="2344" y="0"/>
                </a:lnTo>
                <a:close/>
              </a:path>
            </a:pathLst>
          </a:custGeom>
          <a:solidFill>
            <a:srgbClr val="D463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5" name="object 2105"/>
          <p:cNvSpPr/>
          <p:nvPr/>
        </p:nvSpPr>
        <p:spPr>
          <a:xfrm>
            <a:off x="4168165" y="2012695"/>
            <a:ext cx="24114" cy="1259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6" name="object 2106"/>
          <p:cNvSpPr/>
          <p:nvPr/>
        </p:nvSpPr>
        <p:spPr>
          <a:xfrm>
            <a:off x="4173854" y="2007057"/>
            <a:ext cx="24127" cy="698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7" name="object 2107"/>
          <p:cNvSpPr/>
          <p:nvPr/>
        </p:nvSpPr>
        <p:spPr>
          <a:xfrm>
            <a:off x="4173854" y="2001431"/>
            <a:ext cx="29845" cy="6985"/>
          </a:xfrm>
          <a:custGeom>
            <a:avLst/>
            <a:gdLst/>
            <a:ahLst/>
            <a:cxnLst/>
            <a:rect l="l" t="t" r="r" b="b"/>
            <a:pathLst>
              <a:path w="29845" h="6985">
                <a:moveTo>
                  <a:pt x="0" y="6983"/>
                </a:moveTo>
                <a:lnTo>
                  <a:pt x="29819" y="6983"/>
                </a:lnTo>
                <a:lnTo>
                  <a:pt x="29819" y="0"/>
                </a:lnTo>
                <a:lnTo>
                  <a:pt x="0" y="0"/>
                </a:lnTo>
                <a:lnTo>
                  <a:pt x="0" y="6983"/>
                </a:lnTo>
                <a:close/>
              </a:path>
            </a:pathLst>
          </a:custGeom>
          <a:solidFill>
            <a:srgbClr val="5344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8" name="object 2108"/>
          <p:cNvSpPr/>
          <p:nvPr/>
        </p:nvSpPr>
        <p:spPr>
          <a:xfrm>
            <a:off x="3923309" y="1826844"/>
            <a:ext cx="75565" cy="6985"/>
          </a:xfrm>
          <a:custGeom>
            <a:avLst/>
            <a:gdLst/>
            <a:ahLst/>
            <a:cxnLst/>
            <a:rect l="l" t="t" r="r" b="b"/>
            <a:pathLst>
              <a:path w="75564" h="6985">
                <a:moveTo>
                  <a:pt x="0" y="6983"/>
                </a:moveTo>
                <a:lnTo>
                  <a:pt x="75377" y="6983"/>
                </a:lnTo>
                <a:lnTo>
                  <a:pt x="75377" y="0"/>
                </a:lnTo>
                <a:lnTo>
                  <a:pt x="0" y="0"/>
                </a:lnTo>
                <a:lnTo>
                  <a:pt x="0" y="6983"/>
                </a:lnTo>
                <a:close/>
              </a:path>
            </a:pathLst>
          </a:custGeom>
          <a:solidFill>
            <a:srgbClr val="9C3C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9" name="object 2109"/>
          <p:cNvSpPr/>
          <p:nvPr/>
        </p:nvSpPr>
        <p:spPr>
          <a:xfrm>
            <a:off x="3923309" y="1618462"/>
            <a:ext cx="354393" cy="389940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0" name="object 2110"/>
          <p:cNvSpPr/>
          <p:nvPr/>
        </p:nvSpPr>
        <p:spPr>
          <a:xfrm>
            <a:off x="3832326" y="1925243"/>
            <a:ext cx="6930" cy="7004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1" name="object 2111"/>
          <p:cNvSpPr/>
          <p:nvPr/>
        </p:nvSpPr>
        <p:spPr>
          <a:xfrm>
            <a:off x="3798874" y="1919592"/>
            <a:ext cx="40383" cy="7004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2" name="object 2112"/>
          <p:cNvSpPr/>
          <p:nvPr/>
        </p:nvSpPr>
        <p:spPr>
          <a:xfrm>
            <a:off x="3787724" y="1913940"/>
            <a:ext cx="40383" cy="700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3" name="object 2113"/>
          <p:cNvSpPr/>
          <p:nvPr/>
        </p:nvSpPr>
        <p:spPr>
          <a:xfrm>
            <a:off x="3698506" y="1908289"/>
            <a:ext cx="12496" cy="1830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3782148" y="1908289"/>
            <a:ext cx="45953" cy="700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5" name="object 2115"/>
          <p:cNvSpPr/>
          <p:nvPr/>
        </p:nvSpPr>
        <p:spPr>
          <a:xfrm>
            <a:off x="3692943" y="1902637"/>
            <a:ext cx="18078" cy="7004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6" name="object 2116"/>
          <p:cNvSpPr/>
          <p:nvPr/>
        </p:nvSpPr>
        <p:spPr>
          <a:xfrm>
            <a:off x="3776573" y="1902637"/>
            <a:ext cx="45953" cy="700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7" name="object 2117"/>
          <p:cNvSpPr/>
          <p:nvPr/>
        </p:nvSpPr>
        <p:spPr>
          <a:xfrm>
            <a:off x="3770998" y="1896986"/>
            <a:ext cx="51531" cy="700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8" name="object 2118"/>
          <p:cNvSpPr/>
          <p:nvPr/>
        </p:nvSpPr>
        <p:spPr>
          <a:xfrm>
            <a:off x="3687355" y="1891334"/>
            <a:ext cx="23656" cy="1265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9" name="object 2119"/>
          <p:cNvSpPr/>
          <p:nvPr/>
        </p:nvSpPr>
        <p:spPr>
          <a:xfrm>
            <a:off x="3759847" y="1891322"/>
            <a:ext cx="57109" cy="7004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0" name="object 2120"/>
          <p:cNvSpPr/>
          <p:nvPr/>
        </p:nvSpPr>
        <p:spPr>
          <a:xfrm>
            <a:off x="3681780" y="1880019"/>
            <a:ext cx="135172" cy="1265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1" name="object 2121"/>
          <p:cNvSpPr/>
          <p:nvPr/>
        </p:nvSpPr>
        <p:spPr>
          <a:xfrm>
            <a:off x="3748684" y="1880019"/>
            <a:ext cx="62865" cy="7620"/>
          </a:xfrm>
          <a:custGeom>
            <a:avLst/>
            <a:gdLst/>
            <a:ahLst/>
            <a:cxnLst/>
            <a:rect l="l" t="t" r="r" b="b"/>
            <a:pathLst>
              <a:path w="62864" h="7619">
                <a:moveTo>
                  <a:pt x="0" y="7004"/>
                </a:moveTo>
                <a:lnTo>
                  <a:pt x="62680" y="7004"/>
                </a:lnTo>
                <a:lnTo>
                  <a:pt x="62680" y="0"/>
                </a:lnTo>
                <a:lnTo>
                  <a:pt x="0" y="0"/>
                </a:lnTo>
                <a:lnTo>
                  <a:pt x="0" y="7004"/>
                </a:lnTo>
                <a:close/>
              </a:path>
            </a:pathLst>
          </a:custGeom>
          <a:solidFill>
            <a:srgbClr val="5F4B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2" name="object 2122"/>
          <p:cNvSpPr/>
          <p:nvPr/>
        </p:nvSpPr>
        <p:spPr>
          <a:xfrm>
            <a:off x="3665067" y="1665211"/>
            <a:ext cx="146303" cy="221805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3" name="object 2123"/>
          <p:cNvSpPr/>
          <p:nvPr/>
        </p:nvSpPr>
        <p:spPr>
          <a:xfrm>
            <a:off x="3709670" y="1642605"/>
            <a:ext cx="34805" cy="23958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4" name="object 2124"/>
          <p:cNvSpPr/>
          <p:nvPr/>
        </p:nvSpPr>
        <p:spPr>
          <a:xfrm>
            <a:off x="3788460" y="2250297"/>
            <a:ext cx="316865" cy="235585"/>
          </a:xfrm>
          <a:custGeom>
            <a:avLst/>
            <a:gdLst/>
            <a:ahLst/>
            <a:cxnLst/>
            <a:rect l="l" t="t" r="r" b="b"/>
            <a:pathLst>
              <a:path w="316864" h="235585">
                <a:moveTo>
                  <a:pt x="54856" y="0"/>
                </a:moveTo>
                <a:lnTo>
                  <a:pt x="12283" y="57795"/>
                </a:lnTo>
                <a:lnTo>
                  <a:pt x="5730" y="114142"/>
                </a:lnTo>
                <a:lnTo>
                  <a:pt x="1973" y="169515"/>
                </a:lnTo>
                <a:lnTo>
                  <a:pt x="0" y="205158"/>
                </a:lnTo>
                <a:lnTo>
                  <a:pt x="40497" y="221140"/>
                </a:lnTo>
                <a:lnTo>
                  <a:pt x="81337" y="229481"/>
                </a:lnTo>
                <a:lnTo>
                  <a:pt x="122843" y="233185"/>
                </a:lnTo>
                <a:lnTo>
                  <a:pt x="165341" y="235257"/>
                </a:lnTo>
                <a:lnTo>
                  <a:pt x="208171" y="234874"/>
                </a:lnTo>
                <a:lnTo>
                  <a:pt x="248140" y="230217"/>
                </a:lnTo>
                <a:lnTo>
                  <a:pt x="284540" y="223058"/>
                </a:lnTo>
                <a:lnTo>
                  <a:pt x="316661" y="215166"/>
                </a:lnTo>
                <a:lnTo>
                  <a:pt x="314658" y="176434"/>
                </a:lnTo>
                <a:lnTo>
                  <a:pt x="311103" y="118664"/>
                </a:lnTo>
                <a:lnTo>
                  <a:pt x="305194" y="60881"/>
                </a:lnTo>
                <a:lnTo>
                  <a:pt x="296125" y="22113"/>
                </a:lnTo>
                <a:lnTo>
                  <a:pt x="247284" y="17328"/>
                </a:lnTo>
                <a:lnTo>
                  <a:pt x="146685" y="9186"/>
                </a:lnTo>
                <a:lnTo>
                  <a:pt x="97040" y="7191"/>
                </a:lnTo>
                <a:lnTo>
                  <a:pt x="74495" y="4068"/>
                </a:lnTo>
                <a:lnTo>
                  <a:pt x="54856" y="0"/>
                </a:lnTo>
                <a:close/>
              </a:path>
            </a:pathLst>
          </a:custGeom>
          <a:solidFill>
            <a:srgbClr val="9B7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5" name="object 2125"/>
          <p:cNvSpPr/>
          <p:nvPr/>
        </p:nvSpPr>
        <p:spPr>
          <a:xfrm>
            <a:off x="3837406" y="2474315"/>
            <a:ext cx="35370" cy="6983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6" name="object 2126"/>
          <p:cNvSpPr/>
          <p:nvPr/>
        </p:nvSpPr>
        <p:spPr>
          <a:xfrm>
            <a:off x="3820388" y="2468689"/>
            <a:ext cx="52705" cy="6985"/>
          </a:xfrm>
          <a:custGeom>
            <a:avLst/>
            <a:gdLst/>
            <a:ahLst/>
            <a:cxnLst/>
            <a:rect l="l" t="t" r="r" b="b"/>
            <a:pathLst>
              <a:path w="52704" h="6985">
                <a:moveTo>
                  <a:pt x="0" y="6983"/>
                </a:moveTo>
                <a:lnTo>
                  <a:pt x="52379" y="6983"/>
                </a:lnTo>
                <a:lnTo>
                  <a:pt x="52379" y="0"/>
                </a:lnTo>
                <a:lnTo>
                  <a:pt x="0" y="0"/>
                </a:lnTo>
                <a:lnTo>
                  <a:pt x="0" y="6983"/>
                </a:lnTo>
                <a:close/>
              </a:path>
            </a:pathLst>
          </a:custGeom>
          <a:solidFill>
            <a:srgbClr val="8A75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7" name="object 2127"/>
          <p:cNvSpPr/>
          <p:nvPr/>
        </p:nvSpPr>
        <p:spPr>
          <a:xfrm>
            <a:off x="3786378" y="2288539"/>
            <a:ext cx="171424" cy="187121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8" name="object 2128"/>
          <p:cNvSpPr/>
          <p:nvPr/>
        </p:nvSpPr>
        <p:spPr>
          <a:xfrm>
            <a:off x="3803383" y="2282913"/>
            <a:ext cx="171436" cy="698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9" name="object 2129"/>
          <p:cNvSpPr/>
          <p:nvPr/>
        </p:nvSpPr>
        <p:spPr>
          <a:xfrm>
            <a:off x="3803383" y="2260396"/>
            <a:ext cx="194110" cy="23874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0" name="object 2130"/>
          <p:cNvSpPr txBox="1"/>
          <p:nvPr/>
        </p:nvSpPr>
        <p:spPr>
          <a:xfrm>
            <a:off x="407034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16</a:t>
            </a:r>
            <a:endParaRPr sz="1900">
              <a:latin typeface="Trebuchet MS"/>
              <a:cs typeface="Trebuchet MS"/>
            </a:endParaRPr>
          </a:p>
        </p:txBody>
      </p:sp>
      <p:sp>
        <p:nvSpPr>
          <p:cNvPr id="2131" name="object 2131"/>
          <p:cNvSpPr txBox="1"/>
          <p:nvPr/>
        </p:nvSpPr>
        <p:spPr>
          <a:xfrm>
            <a:off x="9947033" y="6995776"/>
            <a:ext cx="302260" cy="32893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b="1" spc="-25" dirty="0">
                <a:solidFill>
                  <a:srgbClr val="007DC5"/>
                </a:solidFill>
                <a:latin typeface="Trebuchet MS"/>
                <a:cs typeface="Trebuchet MS"/>
              </a:rPr>
              <a:t>17</a:t>
            </a:r>
            <a:endParaRPr sz="1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3480</Words>
  <Application>Microsoft Office PowerPoint</Application>
  <PresentationFormat>Произвольный</PresentationFormat>
  <Paragraphs>237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Как защититься от  интернет-угроз</vt:lpstr>
      <vt:lpstr>Как защититься от…</vt:lpstr>
      <vt:lpstr>Как защититься от…</vt:lpstr>
      <vt:lpstr>Как защититься от…</vt:lpstr>
      <vt:lpstr>Как защититься от…</vt:lpstr>
      <vt:lpstr>Как защититься от…</vt:lpstr>
      <vt:lpstr>Как защититься от…</vt:lpstr>
      <vt:lpstr>Как защититься от…</vt:lpstr>
      <vt:lpstr>Общие «аксиомы  безопасности» при работе  в Интернете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защититься от  интернет-угроз</dc:title>
  <dc:creator>Вологодская Ольга Владимировна</dc:creator>
  <cp:lastModifiedBy>Вологодская Ольга Владимировна</cp:lastModifiedBy>
  <cp:revision>1</cp:revision>
  <dcterms:created xsi:type="dcterms:W3CDTF">2018-07-02T13:10:33Z</dcterms:created>
  <dcterms:modified xsi:type="dcterms:W3CDTF">2018-07-02T13:12:55Z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2009-08-28T00:00:00Z</vt:filetime>
  </property>
  <property fmtid="{D5CDD505-2E9C-101B-9397-08002B2CF9AE}" pid="3" name="LastSaved">
    <vt:filetime>2018-07-02T00:00:00Z</vt:filetime>
  </property>
</Properties>
</file>